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6.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0" r:id="rId1"/>
  </p:sldMasterIdLst>
  <p:notesMasterIdLst>
    <p:notesMasterId r:id="rId30"/>
  </p:notesMasterIdLst>
  <p:sldIdLst>
    <p:sldId id="271" r:id="rId2"/>
    <p:sldId id="327" r:id="rId3"/>
    <p:sldId id="256" r:id="rId4"/>
    <p:sldId id="745" r:id="rId5"/>
    <p:sldId id="258" r:id="rId6"/>
    <p:sldId id="259" r:id="rId7"/>
    <p:sldId id="260" r:id="rId8"/>
    <p:sldId id="261" r:id="rId9"/>
    <p:sldId id="264" r:id="rId10"/>
    <p:sldId id="257" r:id="rId11"/>
    <p:sldId id="711" r:id="rId12"/>
    <p:sldId id="694" r:id="rId13"/>
    <p:sldId id="718" r:id="rId14"/>
    <p:sldId id="712" r:id="rId15"/>
    <p:sldId id="726" r:id="rId16"/>
    <p:sldId id="721" r:id="rId17"/>
    <p:sldId id="728" r:id="rId18"/>
    <p:sldId id="746" r:id="rId19"/>
    <p:sldId id="735" r:id="rId20"/>
    <p:sldId id="734" r:id="rId21"/>
    <p:sldId id="668" r:id="rId22"/>
    <p:sldId id="737" r:id="rId23"/>
    <p:sldId id="750" r:id="rId24"/>
    <p:sldId id="751" r:id="rId25"/>
    <p:sldId id="752" r:id="rId26"/>
    <p:sldId id="669" r:id="rId27"/>
    <p:sldId id="263" r:id="rId28"/>
    <p:sldId id="27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83D2940-1C2F-43BA-B9B8-6D7820454061}">
          <p14:sldIdLst>
            <p14:sldId id="271"/>
            <p14:sldId id="327"/>
            <p14:sldId id="256"/>
            <p14:sldId id="745"/>
            <p14:sldId id="258"/>
            <p14:sldId id="259"/>
            <p14:sldId id="260"/>
            <p14:sldId id="261"/>
            <p14:sldId id="264"/>
            <p14:sldId id="257"/>
            <p14:sldId id="711"/>
            <p14:sldId id="694"/>
            <p14:sldId id="718"/>
            <p14:sldId id="712"/>
            <p14:sldId id="726"/>
            <p14:sldId id="721"/>
            <p14:sldId id="728"/>
            <p14:sldId id="746"/>
            <p14:sldId id="735"/>
            <p14:sldId id="734"/>
            <p14:sldId id="668"/>
            <p14:sldId id="737"/>
            <p14:sldId id="750"/>
            <p14:sldId id="751"/>
            <p14:sldId id="752"/>
            <p14:sldId id="669"/>
            <p14:sldId id="263"/>
            <p14:sldId id="2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FF00"/>
    <a:srgbClr val="FFFF66"/>
    <a:srgbClr val="00CC66"/>
    <a:srgbClr val="00CC00"/>
    <a:srgbClr val="33CC33"/>
    <a:srgbClr val="FF0066"/>
    <a:srgbClr val="FF00FF"/>
    <a:srgbClr val="008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8" autoAdjust="0"/>
    <p:restoredTop sz="94660"/>
  </p:normalViewPr>
  <p:slideViewPr>
    <p:cSldViewPr snapToGrid="0">
      <p:cViewPr varScale="1">
        <p:scale>
          <a:sx n="76" d="100"/>
          <a:sy n="76" d="100"/>
        </p:scale>
        <p:origin x="14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72871-4487-46E6-A5D8-1B999F56B9DD}" type="datetimeFigureOut">
              <a:rPr lang="en-US" smtClean="0"/>
              <a:t>5/1/2025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8F0B79-3FC5-4B5D-83B0-5B9C9927C950}" type="slidenum">
              <a:rPr lang="en-US" smtClean="0"/>
              <a:t>‹#›</a:t>
            </a:fld>
            <a:endParaRPr lang="en-US"/>
          </a:p>
        </p:txBody>
      </p:sp>
    </p:spTree>
    <p:extLst>
      <p:ext uri="{BB962C8B-B14F-4D97-AF65-F5344CB8AC3E}">
        <p14:creationId xmlns:p14="http://schemas.microsoft.com/office/powerpoint/2010/main" val="3071709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F0B79-3FC5-4B5D-83B0-5B9C9927C950}" type="slidenum">
              <a:rPr lang="en-US" smtClean="0"/>
              <a:t>2</a:t>
            </a:fld>
            <a:endParaRPr lang="en-US"/>
          </a:p>
        </p:txBody>
      </p:sp>
    </p:spTree>
    <p:extLst>
      <p:ext uri="{BB962C8B-B14F-4D97-AF65-F5344CB8AC3E}">
        <p14:creationId xmlns:p14="http://schemas.microsoft.com/office/powerpoint/2010/main" val="1663802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XONG KĐ DẪN: CHÚNG TA VỪA ĐƯỢC TRẢI NGHIỆM TRÒ CHƠI, QUA TRÒ CHƠI NÀY CÁC EM NHẬN BIẾT RẤT NHIỀU TÌNH HUỐNG XUNG QUANH CHÚNG TA XẢY RA KHI CÓ MỘT ĐIỀU KIỆN NÀO ĐÓ.  BÂY GIỜ CÔ VÀ CÁC EM CÙNG NHỚ LẠI KIẾN THỨC BÀI HỌC TRƯỚC VỀ MÔ TẢ THUẬT TOÁN LIỆT KÊ VÀ TÌM HIỂU BÀI HỌC HÔM NAY XEM THUẬT TOÁN CÓ NHỮNG CẤU TRÚC ĐIỀU KHIỂN NÀO NHÉ</a:t>
            </a:r>
          </a:p>
        </p:txBody>
      </p:sp>
      <p:sp>
        <p:nvSpPr>
          <p:cNvPr id="4" name="Slide Number Placeholder 3"/>
          <p:cNvSpPr>
            <a:spLocks noGrp="1"/>
          </p:cNvSpPr>
          <p:nvPr>
            <p:ph type="sldNum" sz="quarter" idx="5"/>
          </p:nvPr>
        </p:nvSpPr>
        <p:spPr/>
        <p:txBody>
          <a:bodyPr/>
          <a:lstStyle/>
          <a:p>
            <a:fld id="{4C8F0B79-3FC5-4B5D-83B0-5B9C9927C950}" type="slidenum">
              <a:rPr lang="en-US" smtClean="0"/>
              <a:t>3</a:t>
            </a:fld>
            <a:endParaRPr lang="en-US"/>
          </a:p>
        </p:txBody>
      </p:sp>
    </p:spTree>
    <p:extLst>
      <p:ext uri="{BB962C8B-B14F-4D97-AF65-F5344CB8AC3E}">
        <p14:creationId xmlns:p14="http://schemas.microsoft.com/office/powerpoint/2010/main" val="1612035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7931EA-55A4-4350-BB81-BBEEB4A3BAFF}" type="slidenum">
              <a:rPr lang="en-US" smtClean="0"/>
              <a:t>4</a:t>
            </a:fld>
            <a:endParaRPr lang="en-US"/>
          </a:p>
        </p:txBody>
      </p:sp>
    </p:spTree>
    <p:extLst>
      <p:ext uri="{BB962C8B-B14F-4D97-AF65-F5344CB8AC3E}">
        <p14:creationId xmlns:p14="http://schemas.microsoft.com/office/powerpoint/2010/main" val="3471596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VỀ CƠ BẢN KHI THỰC HIỆN CHƯƠNG TRÌNH MÁY TÍNH SẼ THỰC HIỆN MỘT CÁCH TUẦN TỰ. TUY NHIÊN ĐÔI LÚC NGƯỜI LẬP TRÌNH CẦN THAY ĐỔI TRÌNH TỰ ĐÓ ĐỂ GIẢI QUYẾT BÀI TOÁN, NGÔN NGỮ LẬP TRÌNH CÓ CÁC CÂU LỆNH CHO PHÉP MÁY TÍNH THAY ĐỔI TUẦN TỰ BẰNG CÁCH XÉT CÁC ĐIỀU KIỆN</a:t>
            </a:r>
          </a:p>
        </p:txBody>
      </p:sp>
      <p:sp>
        <p:nvSpPr>
          <p:cNvPr id="4" name="Slide Number Placeholder 3"/>
          <p:cNvSpPr>
            <a:spLocks noGrp="1"/>
          </p:cNvSpPr>
          <p:nvPr>
            <p:ph type="sldNum" sz="quarter" idx="5"/>
          </p:nvPr>
        </p:nvSpPr>
        <p:spPr/>
        <p:txBody>
          <a:bodyPr/>
          <a:lstStyle/>
          <a:p>
            <a:fld id="{4C8F0B79-3FC5-4B5D-83B0-5B9C9927C950}" type="slidenum">
              <a:rPr lang="en-US" smtClean="0"/>
              <a:t>13</a:t>
            </a:fld>
            <a:endParaRPr lang="en-US"/>
          </a:p>
        </p:txBody>
      </p:sp>
    </p:spTree>
    <p:extLst>
      <p:ext uri="{BB962C8B-B14F-4D97-AF65-F5344CB8AC3E}">
        <p14:creationId xmlns:p14="http://schemas.microsoft.com/office/powerpoint/2010/main" val="1148911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8F0B79-3FC5-4B5D-83B0-5B9C9927C950}" type="slidenum">
              <a:rPr lang="en-US" smtClean="0"/>
              <a:t>15</a:t>
            </a:fld>
            <a:endParaRPr lang="en-US"/>
          </a:p>
        </p:txBody>
      </p:sp>
    </p:spTree>
    <p:extLst>
      <p:ext uri="{BB962C8B-B14F-4D97-AF65-F5344CB8AC3E}">
        <p14:creationId xmlns:p14="http://schemas.microsoft.com/office/powerpoint/2010/main" val="2043261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BÀI TẬP VỀ NHÀ</a:t>
            </a:r>
          </a:p>
        </p:txBody>
      </p:sp>
      <p:sp>
        <p:nvSpPr>
          <p:cNvPr id="4" name="Slide Number Placeholder 3"/>
          <p:cNvSpPr>
            <a:spLocks noGrp="1"/>
          </p:cNvSpPr>
          <p:nvPr>
            <p:ph type="sldNum" sz="quarter" idx="5"/>
          </p:nvPr>
        </p:nvSpPr>
        <p:spPr/>
        <p:txBody>
          <a:bodyPr/>
          <a:lstStyle/>
          <a:p>
            <a:fld id="{4C8F0B79-3FC5-4B5D-83B0-5B9C9927C950}" type="slidenum">
              <a:rPr lang="en-US" smtClean="0"/>
              <a:t>19</a:t>
            </a:fld>
            <a:endParaRPr lang="en-US"/>
          </a:p>
        </p:txBody>
      </p:sp>
    </p:spTree>
    <p:extLst>
      <p:ext uri="{BB962C8B-B14F-4D97-AF65-F5344CB8AC3E}">
        <p14:creationId xmlns:p14="http://schemas.microsoft.com/office/powerpoint/2010/main" val="2173322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15A047-F01E-406B-8C0B-37DD67FDFF9A}" type="slidenum">
              <a:rPr lang="en-US" smtClean="0"/>
              <a:t>28</a:t>
            </a:fld>
            <a:endParaRPr lang="en-US"/>
          </a:p>
        </p:txBody>
      </p:sp>
    </p:spTree>
    <p:extLst>
      <p:ext uri="{BB962C8B-B14F-4D97-AF65-F5344CB8AC3E}">
        <p14:creationId xmlns:p14="http://schemas.microsoft.com/office/powerpoint/2010/main" val="1468136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DE61F6A-6C8D-4C12-97EF-999418BDE4E9}" type="datetimeFigureOut">
              <a:rPr lang="en-US" smtClean="0"/>
              <a:t>5/1/2025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356431871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E61F6A-6C8D-4C12-97EF-999418BDE4E9}"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2426950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E61F6A-6C8D-4C12-97EF-999418BDE4E9}"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886190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E61F6A-6C8D-4C12-97EF-999418BDE4E9}" type="datetimeFigureOut">
              <a:rPr lang="en-US" smtClean="0"/>
              <a:t>5/1/2025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2810273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DE61F6A-6C8D-4C12-97EF-999418BDE4E9}" type="datetimeFigureOut">
              <a:rPr lang="en-US" smtClean="0"/>
              <a:t>5/1/2025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146720361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1DE61F6A-6C8D-4C12-97EF-999418BDE4E9}" type="datetimeFigureOut">
              <a:rPr lang="en-US" smtClean="0"/>
              <a:t>5/1/2025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284716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DE61F6A-6C8D-4C12-97EF-999418BDE4E9}" type="datetimeFigureOut">
              <a:rPr lang="en-US" smtClean="0"/>
              <a:t>5/1/2025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DBC098-74A2-43F6-80E3-2F78C624353F}"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50812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E61F6A-6C8D-4C12-97EF-999418BDE4E9}" type="datetimeFigureOut">
              <a:rPr lang="en-US" smtClean="0"/>
              <a:t>5/1/2025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2019558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E61F6A-6C8D-4C12-97EF-999418BDE4E9}" type="datetimeFigureOut">
              <a:rPr lang="en-US" smtClean="0"/>
              <a:t>5/1/2025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3034385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E61F6A-6C8D-4C12-97EF-999418BDE4E9}" type="datetimeFigureOut">
              <a:rPr lang="en-US" smtClean="0"/>
              <a:t>5/1/2025</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a:p>
        </p:txBody>
      </p:sp>
      <p:sp>
        <p:nvSpPr>
          <p:cNvPr id="7" name="Slide Number Placeholder 6"/>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1094770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1DE61F6A-6C8D-4C12-97EF-999418BDE4E9}" type="datetimeFigureOut">
              <a:rPr lang="en-US" smtClean="0"/>
              <a:t>5/1/2025</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a:p>
        </p:txBody>
      </p:sp>
      <p:sp>
        <p:nvSpPr>
          <p:cNvPr id="7" name="Slide Number Placeholder 6"/>
          <p:cNvSpPr>
            <a:spLocks noGrp="1"/>
          </p:cNvSpPr>
          <p:nvPr>
            <p:ph type="sldNum" sz="quarter" idx="12"/>
          </p:nvPr>
        </p:nvSpPr>
        <p:spPr/>
        <p:txBody>
          <a:bodyPr/>
          <a:lstStyle/>
          <a:p>
            <a:fld id="{91DBC098-74A2-43F6-80E3-2F78C624353F}" type="slidenum">
              <a:rPr lang="en-US" smtClean="0"/>
              <a:t>‹#›</a:t>
            </a:fld>
            <a:endParaRPr lang="en-US"/>
          </a:p>
        </p:txBody>
      </p:sp>
    </p:spTree>
    <p:extLst>
      <p:ext uri="{BB962C8B-B14F-4D97-AF65-F5344CB8AC3E}">
        <p14:creationId xmlns:p14="http://schemas.microsoft.com/office/powerpoint/2010/main" val="1431287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DE61F6A-6C8D-4C12-97EF-999418BDE4E9}" type="datetimeFigureOut">
              <a:rPr lang="en-US" smtClean="0"/>
              <a:t>5/1/2025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91DBC098-74A2-43F6-80E3-2F78C624353F}" type="slidenum">
              <a:rPr lang="en-US" smtClean="0"/>
              <a:t>‹#›</a:t>
            </a:fld>
            <a:endParaRPr lang="en-US"/>
          </a:p>
        </p:txBody>
      </p:sp>
    </p:spTree>
    <p:extLst>
      <p:ext uri="{BB962C8B-B14F-4D97-AF65-F5344CB8AC3E}">
        <p14:creationId xmlns:p14="http://schemas.microsoft.com/office/powerpoint/2010/main" val="3829389863"/>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tags" Target="../tags/tag5.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hyperlink" Target="7A1_THXanh.xlsx" TargetMode="External"/><Relationship Id="rId3" Type="http://schemas.openxmlformats.org/officeDocument/2006/relationships/slideLayout" Target="../slideLayouts/slideLayout2.xml"/><Relationship Id="rId7" Type="http://schemas.openxmlformats.org/officeDocument/2006/relationships/image" Target="../media/image33.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gif"/><Relationship Id="rId5" Type="http://schemas.openxmlformats.org/officeDocument/2006/relationships/image" Target="../media/image31.png"/><Relationship Id="rId4" Type="http://schemas.openxmlformats.org/officeDocument/2006/relationships/image" Target="../media/image30.gif"/><Relationship Id="rId9"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56.xm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7.xml"/><Relationship Id="rId18" Type="http://schemas.openxmlformats.org/officeDocument/2006/relationships/slide" Target="slide9.xml"/><Relationship Id="rId3" Type="http://schemas.openxmlformats.org/officeDocument/2006/relationships/notesSlide" Target="../notesSlides/notesSlide2.xml"/><Relationship Id="rId21" Type="http://schemas.openxmlformats.org/officeDocument/2006/relationships/image" Target="../media/image12.png"/><Relationship Id="rId7" Type="http://schemas.openxmlformats.org/officeDocument/2006/relationships/image" Target="../media/image4.png"/><Relationship Id="rId12" Type="http://schemas.openxmlformats.org/officeDocument/2006/relationships/slide" Target="slide5.xml"/><Relationship Id="rId17" Type="http://schemas.openxmlformats.org/officeDocument/2006/relationships/image" Target="../media/image9.png"/><Relationship Id="rId25" Type="http://schemas.openxmlformats.org/officeDocument/2006/relationships/image" Target="../media/image15.jpeg"/><Relationship Id="rId2" Type="http://schemas.openxmlformats.org/officeDocument/2006/relationships/slideLayout" Target="../slideLayouts/slideLayout1.xml"/><Relationship Id="rId16" Type="http://schemas.openxmlformats.org/officeDocument/2006/relationships/image" Target="../media/image8.gif"/><Relationship Id="rId20" Type="http://schemas.openxmlformats.org/officeDocument/2006/relationships/image" Target="../media/image11.png"/><Relationship Id="rId1" Type="http://schemas.openxmlformats.org/officeDocument/2006/relationships/tags" Target="../tags/tag6.xml"/><Relationship Id="rId6" Type="http://schemas.openxmlformats.org/officeDocument/2006/relationships/image" Target="../media/image3.png"/><Relationship Id="rId11" Type="http://schemas.openxmlformats.org/officeDocument/2006/relationships/slide" Target="slide4.xml"/><Relationship Id="rId24" Type="http://schemas.openxmlformats.org/officeDocument/2006/relationships/slide" Target="slide10.xml"/><Relationship Id="rId5" Type="http://schemas.openxmlformats.org/officeDocument/2006/relationships/image" Target="../media/image2.png"/><Relationship Id="rId15" Type="http://schemas.openxmlformats.org/officeDocument/2006/relationships/slide" Target="slide8.xml"/><Relationship Id="rId23" Type="http://schemas.openxmlformats.org/officeDocument/2006/relationships/image" Target="../media/image14.png"/><Relationship Id="rId10" Type="http://schemas.openxmlformats.org/officeDocument/2006/relationships/image" Target="../media/image7.png"/><Relationship Id="rId19"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6.png"/><Relationship Id="rId14" Type="http://schemas.openxmlformats.org/officeDocument/2006/relationships/slide" Target="slide6.xml"/><Relationship Id="rId22"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image" Target="../media/image18.gif"/><Relationship Id="rId18" Type="http://schemas.openxmlformats.org/officeDocument/2006/relationships/slide" Target="slide3.xml"/><Relationship Id="rId3" Type="http://schemas.openxmlformats.org/officeDocument/2006/relationships/tags" Target="../tags/tag9.xml"/><Relationship Id="rId21" Type="http://schemas.openxmlformats.org/officeDocument/2006/relationships/image" Target="../media/image11.png"/><Relationship Id="rId7" Type="http://schemas.openxmlformats.org/officeDocument/2006/relationships/tags" Target="../tags/tag13.xml"/><Relationship Id="rId12" Type="http://schemas.openxmlformats.org/officeDocument/2006/relationships/image" Target="../media/image17.gif"/><Relationship Id="rId17" Type="http://schemas.openxmlformats.org/officeDocument/2006/relationships/image" Target="../media/image22.gif"/><Relationship Id="rId2" Type="http://schemas.openxmlformats.org/officeDocument/2006/relationships/tags" Target="../tags/tag8.xml"/><Relationship Id="rId16" Type="http://schemas.openxmlformats.org/officeDocument/2006/relationships/image" Target="../media/image21.gif"/><Relationship Id="rId20" Type="http://schemas.openxmlformats.org/officeDocument/2006/relationships/image" Target="../media/image24.pn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16.gif"/><Relationship Id="rId24" Type="http://schemas.openxmlformats.org/officeDocument/2006/relationships/image" Target="../media/image14.png"/><Relationship Id="rId5" Type="http://schemas.openxmlformats.org/officeDocument/2006/relationships/tags" Target="../tags/tag11.xml"/><Relationship Id="rId15" Type="http://schemas.openxmlformats.org/officeDocument/2006/relationships/image" Target="../media/image20.gif"/><Relationship Id="rId23" Type="http://schemas.openxmlformats.org/officeDocument/2006/relationships/image" Target="../media/image13.png"/><Relationship Id="rId10" Type="http://schemas.openxmlformats.org/officeDocument/2006/relationships/notesSlide" Target="../notesSlides/notesSlide3.xml"/><Relationship Id="rId19" Type="http://schemas.openxmlformats.org/officeDocument/2006/relationships/image" Target="../media/image23.png"/><Relationship Id="rId4" Type="http://schemas.openxmlformats.org/officeDocument/2006/relationships/tags" Target="../tags/tag10.xml"/><Relationship Id="rId9" Type="http://schemas.openxmlformats.org/officeDocument/2006/relationships/slideLayout" Target="../slideLayouts/slideLayout2.xml"/><Relationship Id="rId14" Type="http://schemas.openxmlformats.org/officeDocument/2006/relationships/image" Target="../media/image19.gif"/><Relationship Id="rId22"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image" Target="../media/image17.gif"/><Relationship Id="rId18" Type="http://schemas.openxmlformats.org/officeDocument/2006/relationships/image" Target="../media/image22.gif"/><Relationship Id="rId3" Type="http://schemas.openxmlformats.org/officeDocument/2006/relationships/tags" Target="../tags/tag17.xml"/><Relationship Id="rId21" Type="http://schemas.openxmlformats.org/officeDocument/2006/relationships/image" Target="../media/image12.png"/><Relationship Id="rId7" Type="http://schemas.openxmlformats.org/officeDocument/2006/relationships/tags" Target="../tags/tag21.xml"/><Relationship Id="rId12" Type="http://schemas.openxmlformats.org/officeDocument/2006/relationships/image" Target="../media/image16.gif"/><Relationship Id="rId17" Type="http://schemas.openxmlformats.org/officeDocument/2006/relationships/image" Target="../media/image21.gif"/><Relationship Id="rId2" Type="http://schemas.openxmlformats.org/officeDocument/2006/relationships/tags" Target="../tags/tag16.xml"/><Relationship Id="rId16" Type="http://schemas.openxmlformats.org/officeDocument/2006/relationships/image" Target="../media/image20.gif"/><Relationship Id="rId20" Type="http://schemas.openxmlformats.org/officeDocument/2006/relationships/image" Target="../media/image11.png"/><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image" Target="../media/image24.png"/><Relationship Id="rId5" Type="http://schemas.openxmlformats.org/officeDocument/2006/relationships/tags" Target="../tags/tag19.xml"/><Relationship Id="rId15" Type="http://schemas.openxmlformats.org/officeDocument/2006/relationships/image" Target="../media/image19.gif"/><Relationship Id="rId23" Type="http://schemas.openxmlformats.org/officeDocument/2006/relationships/image" Target="../media/image14.png"/><Relationship Id="rId10" Type="http://schemas.openxmlformats.org/officeDocument/2006/relationships/slide" Target="slide3.xml"/><Relationship Id="rId19" Type="http://schemas.openxmlformats.org/officeDocument/2006/relationships/image" Target="../media/image23.png"/><Relationship Id="rId4" Type="http://schemas.openxmlformats.org/officeDocument/2006/relationships/tags" Target="../tags/tag18.xml"/><Relationship Id="rId9" Type="http://schemas.openxmlformats.org/officeDocument/2006/relationships/slideLayout" Target="../slideLayouts/slideLayout2.xml"/><Relationship Id="rId14" Type="http://schemas.openxmlformats.org/officeDocument/2006/relationships/image" Target="../media/image18.gif"/><Relationship Id="rId22"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image" Target="../media/image17.gif"/><Relationship Id="rId18" Type="http://schemas.openxmlformats.org/officeDocument/2006/relationships/image" Target="../media/image22.gif"/><Relationship Id="rId3" Type="http://schemas.openxmlformats.org/officeDocument/2006/relationships/tags" Target="../tags/tag25.xml"/><Relationship Id="rId21" Type="http://schemas.openxmlformats.org/officeDocument/2006/relationships/image" Target="../media/image12.png"/><Relationship Id="rId7" Type="http://schemas.openxmlformats.org/officeDocument/2006/relationships/tags" Target="../tags/tag29.xml"/><Relationship Id="rId12" Type="http://schemas.openxmlformats.org/officeDocument/2006/relationships/image" Target="../media/image16.gif"/><Relationship Id="rId17" Type="http://schemas.openxmlformats.org/officeDocument/2006/relationships/image" Target="../media/image21.gif"/><Relationship Id="rId2" Type="http://schemas.openxmlformats.org/officeDocument/2006/relationships/tags" Target="../tags/tag24.xml"/><Relationship Id="rId16" Type="http://schemas.openxmlformats.org/officeDocument/2006/relationships/image" Target="../media/image20.gif"/><Relationship Id="rId20" Type="http://schemas.openxmlformats.org/officeDocument/2006/relationships/image" Target="../media/image11.png"/><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image" Target="../media/image24.png"/><Relationship Id="rId5" Type="http://schemas.openxmlformats.org/officeDocument/2006/relationships/tags" Target="../tags/tag27.xml"/><Relationship Id="rId15" Type="http://schemas.openxmlformats.org/officeDocument/2006/relationships/image" Target="../media/image19.gif"/><Relationship Id="rId23" Type="http://schemas.openxmlformats.org/officeDocument/2006/relationships/image" Target="../media/image14.png"/><Relationship Id="rId10" Type="http://schemas.openxmlformats.org/officeDocument/2006/relationships/slide" Target="slide3.xml"/><Relationship Id="rId19" Type="http://schemas.openxmlformats.org/officeDocument/2006/relationships/image" Target="../media/image23.png"/><Relationship Id="rId4" Type="http://schemas.openxmlformats.org/officeDocument/2006/relationships/tags" Target="../tags/tag26.xml"/><Relationship Id="rId9" Type="http://schemas.openxmlformats.org/officeDocument/2006/relationships/slideLayout" Target="../slideLayouts/slideLayout2.xml"/><Relationship Id="rId14" Type="http://schemas.openxmlformats.org/officeDocument/2006/relationships/image" Target="../media/image18.gif"/><Relationship Id="rId22"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image" Target="../media/image17.gif"/><Relationship Id="rId18" Type="http://schemas.openxmlformats.org/officeDocument/2006/relationships/image" Target="../media/image22.gif"/><Relationship Id="rId3" Type="http://schemas.openxmlformats.org/officeDocument/2006/relationships/tags" Target="../tags/tag33.xml"/><Relationship Id="rId21" Type="http://schemas.openxmlformats.org/officeDocument/2006/relationships/image" Target="../media/image12.png"/><Relationship Id="rId7" Type="http://schemas.openxmlformats.org/officeDocument/2006/relationships/tags" Target="../tags/tag37.xml"/><Relationship Id="rId12" Type="http://schemas.openxmlformats.org/officeDocument/2006/relationships/image" Target="../media/image16.gif"/><Relationship Id="rId17" Type="http://schemas.openxmlformats.org/officeDocument/2006/relationships/image" Target="../media/image21.gif"/><Relationship Id="rId2" Type="http://schemas.openxmlformats.org/officeDocument/2006/relationships/tags" Target="../tags/tag32.xml"/><Relationship Id="rId16" Type="http://schemas.openxmlformats.org/officeDocument/2006/relationships/image" Target="../media/image20.gif"/><Relationship Id="rId20" Type="http://schemas.openxmlformats.org/officeDocument/2006/relationships/image" Target="../media/image11.png"/><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24.png"/><Relationship Id="rId5" Type="http://schemas.openxmlformats.org/officeDocument/2006/relationships/tags" Target="../tags/tag35.xml"/><Relationship Id="rId15" Type="http://schemas.openxmlformats.org/officeDocument/2006/relationships/image" Target="../media/image19.gif"/><Relationship Id="rId23" Type="http://schemas.openxmlformats.org/officeDocument/2006/relationships/image" Target="../media/image14.png"/><Relationship Id="rId10" Type="http://schemas.openxmlformats.org/officeDocument/2006/relationships/slide" Target="slide3.xml"/><Relationship Id="rId19" Type="http://schemas.openxmlformats.org/officeDocument/2006/relationships/image" Target="../media/image23.png"/><Relationship Id="rId4" Type="http://schemas.openxmlformats.org/officeDocument/2006/relationships/tags" Target="../tags/tag34.xml"/><Relationship Id="rId9" Type="http://schemas.openxmlformats.org/officeDocument/2006/relationships/slideLayout" Target="../slideLayouts/slideLayout2.xml"/><Relationship Id="rId14" Type="http://schemas.openxmlformats.org/officeDocument/2006/relationships/image" Target="../media/image18.gif"/><Relationship Id="rId22"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image" Target="../media/image17.gif"/><Relationship Id="rId18" Type="http://schemas.openxmlformats.org/officeDocument/2006/relationships/image" Target="../media/image22.gif"/><Relationship Id="rId3" Type="http://schemas.openxmlformats.org/officeDocument/2006/relationships/tags" Target="../tags/tag41.xml"/><Relationship Id="rId21" Type="http://schemas.openxmlformats.org/officeDocument/2006/relationships/image" Target="../media/image12.png"/><Relationship Id="rId7" Type="http://schemas.openxmlformats.org/officeDocument/2006/relationships/tags" Target="../tags/tag45.xml"/><Relationship Id="rId12" Type="http://schemas.openxmlformats.org/officeDocument/2006/relationships/image" Target="../media/image16.gif"/><Relationship Id="rId17" Type="http://schemas.openxmlformats.org/officeDocument/2006/relationships/image" Target="../media/image21.gif"/><Relationship Id="rId2" Type="http://schemas.openxmlformats.org/officeDocument/2006/relationships/tags" Target="../tags/tag40.xml"/><Relationship Id="rId16" Type="http://schemas.openxmlformats.org/officeDocument/2006/relationships/image" Target="../media/image20.gif"/><Relationship Id="rId20" Type="http://schemas.openxmlformats.org/officeDocument/2006/relationships/image" Target="../media/image11.png"/><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24.png"/><Relationship Id="rId5" Type="http://schemas.openxmlformats.org/officeDocument/2006/relationships/tags" Target="../tags/tag43.xml"/><Relationship Id="rId15" Type="http://schemas.openxmlformats.org/officeDocument/2006/relationships/image" Target="../media/image19.gif"/><Relationship Id="rId23" Type="http://schemas.openxmlformats.org/officeDocument/2006/relationships/image" Target="../media/image14.png"/><Relationship Id="rId10" Type="http://schemas.openxmlformats.org/officeDocument/2006/relationships/slide" Target="slide3.xml"/><Relationship Id="rId19" Type="http://schemas.openxmlformats.org/officeDocument/2006/relationships/image" Target="../media/image23.png"/><Relationship Id="rId4" Type="http://schemas.openxmlformats.org/officeDocument/2006/relationships/tags" Target="../tags/tag42.xml"/><Relationship Id="rId9" Type="http://schemas.openxmlformats.org/officeDocument/2006/relationships/slideLayout" Target="../slideLayouts/slideLayout2.xml"/><Relationship Id="rId14" Type="http://schemas.openxmlformats.org/officeDocument/2006/relationships/image" Target="../media/image18.gif"/><Relationship Id="rId22"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image" Target="../media/image16.gif"/><Relationship Id="rId18" Type="http://schemas.openxmlformats.org/officeDocument/2006/relationships/image" Target="../media/image21.gif"/><Relationship Id="rId3" Type="http://schemas.openxmlformats.org/officeDocument/2006/relationships/tags" Target="../tags/tag49.xml"/><Relationship Id="rId21" Type="http://schemas.openxmlformats.org/officeDocument/2006/relationships/image" Target="../media/image23.png"/><Relationship Id="rId7" Type="http://schemas.openxmlformats.org/officeDocument/2006/relationships/tags" Target="../tags/tag53.xml"/><Relationship Id="rId12" Type="http://schemas.openxmlformats.org/officeDocument/2006/relationships/image" Target="../media/image24.png"/><Relationship Id="rId17" Type="http://schemas.openxmlformats.org/officeDocument/2006/relationships/image" Target="../media/image20.gif"/><Relationship Id="rId2" Type="http://schemas.openxmlformats.org/officeDocument/2006/relationships/tags" Target="../tags/tag48.xml"/><Relationship Id="rId16" Type="http://schemas.openxmlformats.org/officeDocument/2006/relationships/image" Target="../media/image19.gif"/><Relationship Id="rId20" Type="http://schemas.openxmlformats.org/officeDocument/2006/relationships/image" Target="../media/image25.gif"/><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slide" Target="slide3.xml"/><Relationship Id="rId5" Type="http://schemas.openxmlformats.org/officeDocument/2006/relationships/tags" Target="../tags/tag51.xml"/><Relationship Id="rId15" Type="http://schemas.openxmlformats.org/officeDocument/2006/relationships/image" Target="../media/image18.gif"/><Relationship Id="rId10" Type="http://schemas.openxmlformats.org/officeDocument/2006/relationships/slideLayout" Target="../slideLayouts/slideLayout7.xml"/><Relationship Id="rId19" Type="http://schemas.openxmlformats.org/officeDocument/2006/relationships/image" Target="../media/image22.gif"/><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 Box 7"/>
          <p:cNvSpPr txBox="1">
            <a:spLocks noChangeArrowheads="1"/>
          </p:cNvSpPr>
          <p:nvPr>
            <p:custDataLst>
              <p:tags r:id="rId1"/>
            </p:custDataLst>
          </p:nvPr>
        </p:nvSpPr>
        <p:spPr bwMode="auto">
          <a:xfrm>
            <a:off x="418829" y="864315"/>
            <a:ext cx="11354341"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dirty="0">
                <a:ln>
                  <a:solidFill>
                    <a:schemeClr val="accent3">
                      <a:lumMod val="50000"/>
                    </a:schemeClr>
                  </a:solidFill>
                </a:ln>
                <a:solidFill>
                  <a:srgbClr val="002060"/>
                </a:solidFill>
                <a:effectLst>
                  <a:outerShdw blurRad="38100" dist="38100" dir="2700000" algn="tl">
                    <a:srgbClr val="000000">
                      <a:alpha val="43137"/>
                    </a:srgbClr>
                  </a:outerShdw>
                </a:effectLst>
                <a:latin typeface="Arial" pitchFamily="34" charset="0"/>
                <a:cs typeface="Arial" pitchFamily="34" charset="0"/>
              </a:rPr>
              <a:t>TIẾT DẠY THI ĐUA DẠY TỐT CHÀO MỪNG NGÀY LỄ 30/4 VÀ 1/5</a:t>
            </a:r>
          </a:p>
          <a:p>
            <a:pPr algn="ctr"/>
            <a:r>
              <a:rPr lang="en-US" sz="2400" b="1" dirty="0">
                <a:ln>
                  <a:solidFill>
                    <a:schemeClr val="accent3">
                      <a:lumMod val="50000"/>
                    </a:schemeClr>
                  </a:solidFill>
                </a:ln>
                <a:solidFill>
                  <a:srgbClr val="002060"/>
                </a:solidFill>
                <a:effectLst>
                  <a:outerShdw blurRad="38100" dist="38100" dir="2700000" algn="tl">
                    <a:srgbClr val="000000">
                      <a:alpha val="43137"/>
                    </a:srgbClr>
                  </a:outerShdw>
                </a:effectLst>
                <a:latin typeface="Arial" pitchFamily="34" charset="0"/>
                <a:cs typeface="Arial" pitchFamily="34" charset="0"/>
              </a:rPr>
              <a:t>NĂM HỌC 2024 – 2025”</a:t>
            </a:r>
            <a:endParaRPr lang="en-US" sz="2800" b="1" dirty="0">
              <a:ln>
                <a:solidFill>
                  <a:schemeClr val="accent3">
                    <a:lumMod val="50000"/>
                  </a:schemeClr>
                </a:solidFill>
              </a:ln>
              <a:solidFill>
                <a:srgbClr val="002060"/>
              </a:solidFill>
              <a:effectLst>
                <a:outerShdw blurRad="38100" dist="38100" dir="2700000" algn="tl">
                  <a:srgbClr val="000000">
                    <a:alpha val="43137"/>
                  </a:srgbClr>
                </a:outerShdw>
              </a:effectLst>
              <a:latin typeface="Arial" pitchFamily="34" charset="0"/>
              <a:cs typeface="Arial" pitchFamily="34" charset="0"/>
            </a:endParaRPr>
          </a:p>
          <a:p>
            <a:pPr algn="ctr"/>
            <a:r>
              <a:rPr lang="en-US" sz="1100" b="1" dirty="0">
                <a:ln>
                  <a:solidFill>
                    <a:schemeClr val="accent3">
                      <a:lumMod val="50000"/>
                    </a:schemeClr>
                  </a:solidFill>
                </a:ln>
                <a:solidFill>
                  <a:srgbClr val="00B0F0"/>
                </a:solidFill>
                <a:latin typeface="Arial" pitchFamily="34" charset="0"/>
                <a:cs typeface="Arial" pitchFamily="34" charset="0"/>
              </a:rPr>
              <a:t>_ _ _ _ _ _ _ _ _ _ _ _ _ _ </a:t>
            </a:r>
          </a:p>
        </p:txBody>
      </p:sp>
      <p:sp>
        <p:nvSpPr>
          <p:cNvPr id="3" name="WordArt 18"/>
          <p:cNvSpPr>
            <a:spLocks noChangeArrowheads="1" noChangeShapeType="1" noTextEdit="1"/>
          </p:cNvSpPr>
          <p:nvPr>
            <p:custDataLst>
              <p:tags r:id="rId2"/>
            </p:custDataLst>
          </p:nvPr>
        </p:nvSpPr>
        <p:spPr bwMode="auto">
          <a:xfrm>
            <a:off x="4205190" y="2444871"/>
            <a:ext cx="3667903" cy="508500"/>
          </a:xfrm>
          <a:prstGeom prst="rect">
            <a:avLst/>
          </a:prstGeom>
        </p:spPr>
        <p:txBody>
          <a:bodyPr wrap="none" fromWordArt="1">
            <a:prstTxWarp prst="textPlain">
              <a:avLst>
                <a:gd name="adj" fmla="val 50000"/>
              </a:avLst>
            </a:prstTxWarp>
          </a:bodyPr>
          <a:lstStyle/>
          <a:p>
            <a:pPr algn="ctr" defTabSz="914400"/>
            <a:r>
              <a:rPr lang="en-US" sz="24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Arial" pitchFamily="34" charset="0"/>
                <a:cs typeface="Arial" pitchFamily="34" charset="0"/>
              </a:rPr>
              <a:t>BÀI 16</a:t>
            </a:r>
          </a:p>
        </p:txBody>
      </p:sp>
      <p:sp>
        <p:nvSpPr>
          <p:cNvPr id="4" name="Text Box 7"/>
          <p:cNvSpPr txBox="1">
            <a:spLocks noChangeArrowheads="1"/>
          </p:cNvSpPr>
          <p:nvPr>
            <p:custDataLst>
              <p:tags r:id="rId3"/>
            </p:custDataLst>
          </p:nvPr>
        </p:nvSpPr>
        <p:spPr bwMode="auto">
          <a:xfrm>
            <a:off x="1181686" y="402650"/>
            <a:ext cx="96926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dirty="0">
                <a:ln>
                  <a:solidFill>
                    <a:schemeClr val="accent3">
                      <a:lumMod val="50000"/>
                    </a:schemeClr>
                  </a:solidFill>
                </a:ln>
                <a:solidFill>
                  <a:srgbClr val="002060"/>
                </a:solidFill>
                <a:effectLst>
                  <a:outerShdw blurRad="38100" dist="38100" dir="2700000" algn="tl">
                    <a:srgbClr val="000000">
                      <a:alpha val="43137"/>
                    </a:srgbClr>
                  </a:outerShdw>
                </a:effectLst>
                <a:latin typeface="Arial" pitchFamily="34" charset="0"/>
                <a:cs typeface="Arial" pitchFamily="34" charset="0"/>
              </a:rPr>
              <a:t>TRƯỜNG THCS TRẦN PHÚ</a:t>
            </a:r>
            <a:endParaRPr lang="en-US" sz="1000" b="1" dirty="0">
              <a:ln>
                <a:solidFill>
                  <a:schemeClr val="accent3">
                    <a:lumMod val="50000"/>
                  </a:schemeClr>
                </a:solidFill>
              </a:ln>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Text Box 7"/>
          <p:cNvSpPr txBox="1">
            <a:spLocks noChangeArrowheads="1"/>
          </p:cNvSpPr>
          <p:nvPr>
            <p:custDataLst>
              <p:tags r:id="rId4"/>
            </p:custDataLst>
          </p:nvPr>
        </p:nvSpPr>
        <p:spPr bwMode="auto">
          <a:xfrm>
            <a:off x="1295399" y="6309118"/>
            <a:ext cx="95789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800" b="1" spc="300" dirty="0" err="1">
                <a:ln>
                  <a:solidFill>
                    <a:schemeClr val="accent3">
                      <a:lumMod val="50000"/>
                    </a:schemeClr>
                  </a:solidFill>
                </a:ln>
                <a:solidFill>
                  <a:schemeClr val="accent6">
                    <a:lumMod val="60000"/>
                    <a:lumOff val="40000"/>
                  </a:schemeClr>
                </a:solidFill>
                <a:effectLst>
                  <a:outerShdw blurRad="38100" dist="38100" dir="2700000" algn="tl">
                    <a:srgbClr val="000000">
                      <a:alpha val="43137"/>
                    </a:srgbClr>
                  </a:outerShdw>
                </a:effectLst>
                <a:latin typeface="Arial" pitchFamily="34" charset="0"/>
                <a:cs typeface="Arial" pitchFamily="34" charset="0"/>
              </a:rPr>
              <a:t>Tháng</a:t>
            </a:r>
            <a:r>
              <a:rPr lang="en-US" sz="2800" b="1" spc="300" dirty="0">
                <a:ln>
                  <a:solidFill>
                    <a:schemeClr val="accent3">
                      <a:lumMod val="50000"/>
                    </a:schemeClr>
                  </a:solidFill>
                </a:ln>
                <a:solidFill>
                  <a:schemeClr val="accent6">
                    <a:lumMod val="60000"/>
                    <a:lumOff val="40000"/>
                  </a:schemeClr>
                </a:solidFill>
                <a:effectLst>
                  <a:outerShdw blurRad="38100" dist="38100" dir="2700000" algn="tl">
                    <a:srgbClr val="000000">
                      <a:alpha val="43137"/>
                    </a:srgbClr>
                  </a:outerShdw>
                </a:effectLst>
                <a:latin typeface="Arial" pitchFamily="34" charset="0"/>
                <a:cs typeface="Arial" pitchFamily="34" charset="0"/>
              </a:rPr>
              <a:t> 03/2025</a:t>
            </a:r>
          </a:p>
        </p:txBody>
      </p:sp>
      <p:sp>
        <p:nvSpPr>
          <p:cNvPr id="6" name="Rectangle 5"/>
          <p:cNvSpPr/>
          <p:nvPr/>
        </p:nvSpPr>
        <p:spPr>
          <a:xfrm>
            <a:off x="1306536" y="5129717"/>
            <a:ext cx="9578926" cy="933589"/>
          </a:xfrm>
          <a:prstGeom prst="rect">
            <a:avLst/>
          </a:prstGeom>
        </p:spPr>
        <p:txBody>
          <a:bodyPr wrap="square">
            <a:spAutoFit/>
          </a:bodyPr>
          <a:lstStyle/>
          <a:p>
            <a:pPr algn="ctr">
              <a:spcBef>
                <a:spcPts val="400"/>
              </a:spcBef>
              <a:spcAft>
                <a:spcPts val="400"/>
              </a:spcAft>
            </a:pPr>
            <a:r>
              <a:rPr lang="en-US" sz="2400" b="1" dirty="0" err="1">
                <a:solidFill>
                  <a:srgbClr val="0070C0"/>
                </a:solidFill>
                <a:latin typeface="Times New Roman" panose="02020603050405020304" pitchFamily="18" charset="0"/>
                <a:cs typeface="Times New Roman" panose="02020603050405020304" pitchFamily="18" charset="0"/>
              </a:rPr>
              <a:t>Tiết</a:t>
            </a:r>
            <a:r>
              <a:rPr lang="en-US" sz="2400" b="1" dirty="0">
                <a:solidFill>
                  <a:srgbClr val="0070C0"/>
                </a:solidFill>
                <a:latin typeface="Times New Roman" panose="02020603050405020304" pitchFamily="18" charset="0"/>
                <a:cs typeface="Times New Roman" panose="02020603050405020304" pitchFamily="18" charset="0"/>
              </a:rPr>
              <a:t> TKB: 03 - </a:t>
            </a:r>
            <a:r>
              <a:rPr lang="en-US" sz="2400" b="1" dirty="0" err="1">
                <a:solidFill>
                  <a:srgbClr val="0070C0"/>
                </a:solidFill>
                <a:latin typeface="Times New Roman" panose="02020603050405020304" pitchFamily="18" charset="0"/>
                <a:cs typeface="Times New Roman" panose="02020603050405020304" pitchFamily="18" charset="0"/>
              </a:rPr>
              <a:t>Tiết</a:t>
            </a:r>
            <a:r>
              <a:rPr lang="en-US" sz="2400" b="1" dirty="0">
                <a:solidFill>
                  <a:srgbClr val="0070C0"/>
                </a:solidFill>
                <a:latin typeface="Times New Roman" panose="02020603050405020304" pitchFamily="18" charset="0"/>
                <a:cs typeface="Times New Roman" panose="02020603050405020304" pitchFamily="18" charset="0"/>
              </a:rPr>
              <a:t> PPCT: 31 - </a:t>
            </a:r>
            <a:r>
              <a:rPr lang="en-US" sz="2400" b="1" dirty="0" err="1">
                <a:solidFill>
                  <a:srgbClr val="0070C0"/>
                </a:solidFill>
                <a:latin typeface="Times New Roman" panose="02020603050405020304" pitchFamily="18" charset="0"/>
                <a:cs typeface="Times New Roman" panose="02020603050405020304" pitchFamily="18" charset="0"/>
              </a:rPr>
              <a:t>Lớp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dạy</a:t>
            </a:r>
            <a:r>
              <a:rPr lang="en-US" sz="2400" b="1" dirty="0">
                <a:solidFill>
                  <a:srgbClr val="0070C0"/>
                </a:solidFill>
                <a:latin typeface="Times New Roman" panose="02020603050405020304" pitchFamily="18" charset="0"/>
                <a:cs typeface="Times New Roman" panose="02020603050405020304" pitchFamily="18" charset="0"/>
              </a:rPr>
              <a:t>: 6</a:t>
            </a:r>
          </a:p>
          <a:p>
            <a:pPr algn="ctr">
              <a:spcBef>
                <a:spcPts val="400"/>
              </a:spcBef>
              <a:spcAft>
                <a:spcPts val="400"/>
              </a:spcAft>
            </a:pPr>
            <a:r>
              <a:rPr lang="en-US" sz="2400" b="1" dirty="0" err="1">
                <a:solidFill>
                  <a:srgbClr val="0070C0"/>
                </a:solidFill>
                <a:latin typeface="Times New Roman" panose="02020603050405020304" pitchFamily="18" charset="0"/>
                <a:cs typeface="Times New Roman" panose="02020603050405020304" pitchFamily="18" charset="0"/>
              </a:rPr>
              <a:t>Giáo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viên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dạy</a:t>
            </a:r>
            <a:r>
              <a:rPr lang="en-US" sz="2400" b="1" dirty="0">
                <a:solidFill>
                  <a:srgbClr val="0070C0"/>
                </a:solidFill>
                <a:latin typeface="Times New Roman" panose="02020603050405020304" pitchFamily="18" charset="0"/>
                <a:cs typeface="Times New Roman" panose="02020603050405020304" pitchFamily="18" charset="0"/>
              </a:rPr>
              <a:t>: Nguyễn Thị Thanh Hồng</a:t>
            </a:r>
          </a:p>
        </p:txBody>
      </p:sp>
      <p:sp>
        <p:nvSpPr>
          <p:cNvPr id="7" name="WordArt 18"/>
          <p:cNvSpPr>
            <a:spLocks noChangeArrowheads="1" noChangeShapeType="1" noTextEdit="1"/>
          </p:cNvSpPr>
          <p:nvPr>
            <p:custDataLst>
              <p:tags r:id="rId5"/>
            </p:custDataLst>
          </p:nvPr>
        </p:nvSpPr>
        <p:spPr bwMode="auto">
          <a:xfrm>
            <a:off x="1633023" y="3097689"/>
            <a:ext cx="9100627" cy="1173420"/>
          </a:xfrm>
          <a:prstGeom prst="rect">
            <a:avLst/>
          </a:prstGeom>
        </p:spPr>
        <p:txBody>
          <a:bodyPr wrap="none" fromWordArt="1">
            <a:prstTxWarp prst="textPlain">
              <a:avLst>
                <a:gd name="adj" fmla="val 50000"/>
              </a:avLst>
            </a:prstTxWarp>
          </a:bodyPr>
          <a:lstStyle/>
          <a:p>
            <a:pPr algn="ctr" defTabSz="914400"/>
            <a:r>
              <a:rPr lang="en-US" sz="2400" b="1" dirty="0">
                <a:latin typeface="Times New Roman" panose="02020603050405020304" pitchFamily="18" charset="0"/>
                <a:cs typeface="Times New Roman" panose="02020603050405020304" pitchFamily="18" charset="0"/>
              </a:rPr>
              <a:t>CÁC CẤU TRÚC ĐIỀU KHIỂN</a:t>
            </a:r>
          </a:p>
          <a:p>
            <a:pPr algn="ctr" defTabSz="914400"/>
            <a:r>
              <a:rPr lang="en-US" sz="2400" b="1" kern="10" dirty="0">
                <a:ln w="12700">
                  <a:solidFill>
                    <a:srgbClr val="EAEAEA"/>
                  </a:solidFill>
                  <a:round/>
                  <a:headEnd/>
                  <a:tailEnd/>
                </a:ln>
                <a:solidFill>
                  <a:srgbClr val="002060"/>
                </a:solidFill>
                <a:latin typeface="Arial" pitchFamily="34" charset="0"/>
                <a:cs typeface="Arial" pitchFamily="34" charset="0"/>
              </a:rPr>
              <a:t>(TIẾT 1)</a:t>
            </a:r>
          </a:p>
        </p:txBody>
      </p:sp>
      <p:pic>
        <p:nvPicPr>
          <p:cNvPr id="9" name="Picture 8" descr="A picture containing text, electronics&#10;&#10;Description automatically generated">
            <a:extLst>
              <a:ext uri="{FF2B5EF4-FFF2-40B4-BE49-F238E27FC236}">
                <a16:creationId xmlns:a16="http://schemas.microsoft.com/office/drawing/2014/main" id="{203BCE02-AD7D-7188-1AEC-16C0F9FE3D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206" y="3953408"/>
            <a:ext cx="1995074" cy="2752198"/>
          </a:xfrm>
          <a:prstGeom prst="rect">
            <a:avLst/>
          </a:prstGeom>
        </p:spPr>
      </p:pic>
    </p:spTree>
    <p:extLst>
      <p:ext uri="{BB962C8B-B14F-4D97-AF65-F5344CB8AC3E}">
        <p14:creationId xmlns:p14="http://schemas.microsoft.com/office/powerpoint/2010/main" val="2421890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657CC3D-2C6E-4FF5-8151-CCC7C9180411}"/>
              </a:ext>
            </a:extLst>
          </p:cNvPr>
          <p:cNvSpPr txBox="1"/>
          <p:nvPr/>
        </p:nvSpPr>
        <p:spPr>
          <a:xfrm>
            <a:off x="3892067" y="2841693"/>
            <a:ext cx="8299933" cy="1446550"/>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1. CẤU TRÚC TUẦN TỰ, CẤU TRÚC RẼ NHÁNH</a:t>
            </a:r>
          </a:p>
        </p:txBody>
      </p:sp>
      <p:pic>
        <p:nvPicPr>
          <p:cNvPr id="5" name="Picture 4" descr="A picture containing text, electronics&#10;&#10;Description automatically generated">
            <a:extLst>
              <a:ext uri="{FF2B5EF4-FFF2-40B4-BE49-F238E27FC236}">
                <a16:creationId xmlns:a16="http://schemas.microsoft.com/office/drawing/2014/main" id="{FDD59C66-A23B-4D9A-B96E-2DF09DB4D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 y="858958"/>
            <a:ext cx="3895781" cy="5374217"/>
          </a:xfrm>
          <a:prstGeom prst="rect">
            <a:avLst/>
          </a:prstGeom>
        </p:spPr>
      </p:pic>
    </p:spTree>
    <p:extLst>
      <p:ext uri="{BB962C8B-B14F-4D97-AF65-F5344CB8AC3E}">
        <p14:creationId xmlns:p14="http://schemas.microsoft.com/office/powerpoint/2010/main" val="175569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4178F-1E14-1FBD-7E9F-D8E8FA5D607B}"/>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6F37DA61-70B0-3B4C-4BCB-CF150423123E}"/>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grpSp>
        <p:nvGrpSpPr>
          <p:cNvPr id="3" name="Group 2">
            <a:extLst>
              <a:ext uri="{FF2B5EF4-FFF2-40B4-BE49-F238E27FC236}">
                <a16:creationId xmlns:a16="http://schemas.microsoft.com/office/drawing/2014/main" id="{A4ABA270-BEA9-93B1-008B-9FCEA2DD9DFE}"/>
              </a:ext>
            </a:extLst>
          </p:cNvPr>
          <p:cNvGrpSpPr/>
          <p:nvPr/>
        </p:nvGrpSpPr>
        <p:grpSpPr>
          <a:xfrm>
            <a:off x="0" y="639196"/>
            <a:ext cx="6019060" cy="727965"/>
            <a:chOff x="0" y="639196"/>
            <a:chExt cx="3388659" cy="727965"/>
          </a:xfrm>
        </p:grpSpPr>
        <p:sp>
          <p:nvSpPr>
            <p:cNvPr id="4" name="Rectangle 3">
              <a:extLst>
                <a:ext uri="{FF2B5EF4-FFF2-40B4-BE49-F238E27FC236}">
                  <a16:creationId xmlns:a16="http://schemas.microsoft.com/office/drawing/2014/main" id="{9DA9481C-C13E-A133-EFB2-1D7DBF2DC162}"/>
                </a:ext>
              </a:extLst>
            </p:cNvPr>
            <p:cNvSpPr/>
            <p:nvPr/>
          </p:nvSpPr>
          <p:spPr>
            <a:xfrm>
              <a:off x="1" y="639196"/>
              <a:ext cx="3388658" cy="63919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Trò chơi Đông-Tây-Nam-Bắc</a:t>
              </a:r>
            </a:p>
          </p:txBody>
        </p:sp>
        <p:cxnSp>
          <p:nvCxnSpPr>
            <p:cNvPr id="5" name="Straight Connector 4">
              <a:extLst>
                <a:ext uri="{FF2B5EF4-FFF2-40B4-BE49-F238E27FC236}">
                  <a16:creationId xmlns:a16="http://schemas.microsoft.com/office/drawing/2014/main" id="{EB63A13B-5CF8-E45F-E8EF-E441229CCEE7}"/>
                </a:ext>
              </a:extLst>
            </p:cNvPr>
            <p:cNvCxnSpPr>
              <a:cxnSpLocks/>
            </p:cNvCxnSpPr>
            <p:nvPr/>
          </p:nvCxnSpPr>
          <p:spPr>
            <a:xfrm>
              <a:off x="0" y="1367161"/>
              <a:ext cx="3367143"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2" name="DongTay">
            <a:hlinkClick r:id="" action="ppaction://media"/>
            <a:extLst>
              <a:ext uri="{FF2B5EF4-FFF2-40B4-BE49-F238E27FC236}">
                <a16:creationId xmlns:a16="http://schemas.microsoft.com/office/drawing/2014/main" id="{CA9E32FF-0F1F-D592-61AC-8BC22651790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76613" y="1632858"/>
            <a:ext cx="7438774" cy="4703081"/>
          </a:xfrm>
          <a:prstGeom prst="rect">
            <a:avLst/>
          </a:prstGeom>
        </p:spPr>
      </p:pic>
    </p:spTree>
    <p:extLst>
      <p:ext uri="{BB962C8B-B14F-4D97-AF65-F5344CB8AC3E}">
        <p14:creationId xmlns:p14="http://schemas.microsoft.com/office/powerpoint/2010/main" val="127323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CFD79E0-0724-49DD-86F0-627B51580775}"/>
              </a:ext>
            </a:extLst>
          </p:cNvPr>
          <p:cNvSpPr txBox="1"/>
          <p:nvPr/>
        </p:nvSpPr>
        <p:spPr>
          <a:xfrm>
            <a:off x="10224051" y="29817"/>
            <a:ext cx="1967948" cy="309708"/>
          </a:xfrm>
          <a:prstGeom prst="rect">
            <a:avLst/>
          </a:prstGeom>
          <a:noFill/>
        </p:spPr>
        <p:txBody>
          <a:bodyPr wrap="square" rtlCol="0">
            <a:spAutoFit/>
          </a:bodyPr>
          <a:lstStyle/>
          <a:p>
            <a:r>
              <a:rPr lang="en-US" sz="1400" dirty="0">
                <a:solidFill>
                  <a:srgbClr val="FF0000"/>
                </a:solidFill>
                <a:latin typeface="Imprint MT Shadow" panose="04020605060303030202" pitchFamily="82" charset="0"/>
              </a:rPr>
              <a:t>F</a:t>
            </a:r>
            <a:r>
              <a:rPr lang="en-US" sz="1400" dirty="0">
                <a:solidFill>
                  <a:srgbClr val="002060"/>
                </a:solidFill>
                <a:latin typeface="Imprint MT Shadow" panose="04020605060303030202" pitchFamily="82" charset="0"/>
              </a:rPr>
              <a:t>O</a:t>
            </a:r>
            <a:r>
              <a:rPr lang="en-US" sz="1400" dirty="0">
                <a:solidFill>
                  <a:srgbClr val="FFC000"/>
                </a:solidFill>
                <a:latin typeface="Imprint MT Shadow" panose="04020605060303030202" pitchFamily="82" charset="0"/>
              </a:rPr>
              <a:t>R</a:t>
            </a:r>
            <a:r>
              <a:rPr lang="en-US" sz="1400" dirty="0">
                <a:solidFill>
                  <a:srgbClr val="66FF33"/>
                </a:solidFill>
                <a:latin typeface="Imprint MT Shadow" panose="04020605060303030202" pitchFamily="82" charset="0"/>
              </a:rPr>
              <a:t>L</a:t>
            </a:r>
            <a:r>
              <a:rPr lang="en-US" sz="1400" dirty="0">
                <a:solidFill>
                  <a:srgbClr val="FF0066"/>
                </a:solidFill>
                <a:latin typeface="Imprint MT Shadow" panose="04020605060303030202" pitchFamily="82" charset="0"/>
              </a:rPr>
              <a:t>A</a:t>
            </a:r>
            <a:r>
              <a:rPr lang="en-US" sz="1400" dirty="0">
                <a:solidFill>
                  <a:schemeClr val="bg1">
                    <a:lumMod val="95000"/>
                    <a:lumOff val="5000"/>
                  </a:schemeClr>
                </a:solidFill>
                <a:latin typeface="Imprint MT Shadow" panose="04020605060303030202" pitchFamily="82" charset="0"/>
              </a:rPr>
              <a:t>N</a:t>
            </a:r>
            <a:r>
              <a:rPr lang="en-US" sz="1400" dirty="0">
                <a:solidFill>
                  <a:srgbClr val="C00000"/>
                </a:solidFill>
                <a:latin typeface="Imprint MT Shadow" panose="04020605060303030202" pitchFamily="82" charset="0"/>
              </a:rPr>
              <a:t>G</a:t>
            </a:r>
            <a:r>
              <a:rPr lang="en-US" sz="1400" dirty="0">
                <a:latin typeface="Imprint MT Shadow" panose="04020605060303030202" pitchFamily="82" charset="0"/>
              </a:rPr>
              <a:t> </a:t>
            </a:r>
            <a:r>
              <a:rPr lang="en-US" sz="1400" dirty="0">
                <a:solidFill>
                  <a:srgbClr val="FFFF00"/>
                </a:solidFill>
                <a:latin typeface="Imprint MT Shadow" panose="04020605060303030202" pitchFamily="82" charset="0"/>
              </a:rPr>
              <a:t>W</a:t>
            </a:r>
            <a:r>
              <a:rPr lang="en-US" sz="1400" dirty="0">
                <a:solidFill>
                  <a:schemeClr val="accent6">
                    <a:lumMod val="50000"/>
                  </a:schemeClr>
                </a:solidFill>
                <a:latin typeface="Imprint MT Shadow" panose="04020605060303030202" pitchFamily="82" charset="0"/>
              </a:rPr>
              <a:t>O</a:t>
            </a:r>
            <a:r>
              <a:rPr lang="en-US" sz="1400" dirty="0">
                <a:solidFill>
                  <a:srgbClr val="7030A0"/>
                </a:solidFill>
                <a:latin typeface="Imprint MT Shadow" panose="04020605060303030202" pitchFamily="82" charset="0"/>
              </a:rPr>
              <a:t>R</a:t>
            </a:r>
            <a:r>
              <a:rPr lang="en-US" sz="1400" dirty="0">
                <a:solidFill>
                  <a:schemeClr val="accent2">
                    <a:lumMod val="20000"/>
                    <a:lumOff val="80000"/>
                  </a:schemeClr>
                </a:solidFill>
                <a:latin typeface="Imprint MT Shadow" panose="04020605060303030202" pitchFamily="82" charset="0"/>
              </a:rPr>
              <a:t>L</a:t>
            </a:r>
            <a:r>
              <a:rPr lang="en-US" sz="1400" dirty="0">
                <a:solidFill>
                  <a:srgbClr val="C00000"/>
                </a:solidFill>
                <a:latin typeface="Imprint MT Shadow" panose="04020605060303030202" pitchFamily="82" charset="0"/>
              </a:rPr>
              <a:t>D</a:t>
            </a:r>
          </a:p>
        </p:txBody>
      </p:sp>
      <p:sp>
        <p:nvSpPr>
          <p:cNvPr id="2" name="Rectangle 1">
            <a:extLst>
              <a:ext uri="{FF2B5EF4-FFF2-40B4-BE49-F238E27FC236}">
                <a16:creationId xmlns:a16="http://schemas.microsoft.com/office/drawing/2014/main" id="{00ABD62B-0D4F-4418-A2C8-784F6E018298}"/>
              </a:ext>
            </a:extLst>
          </p:cNvPr>
          <p:cNvSpPr/>
          <p:nvPr/>
        </p:nvSpPr>
        <p:spPr>
          <a:xfrm>
            <a:off x="7003228" y="1785768"/>
            <a:ext cx="5188770" cy="507223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7581B1C-F4FC-4F9D-A54F-BE25EB5F9F21}"/>
              </a:ext>
            </a:extLst>
          </p:cNvPr>
          <p:cNvSpPr txBox="1"/>
          <p:nvPr/>
        </p:nvSpPr>
        <p:spPr>
          <a:xfrm>
            <a:off x="7347472" y="2033195"/>
            <a:ext cx="4733365" cy="4585871"/>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Hướng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a:t>
            </a:r>
          </a:p>
          <a:p>
            <a:pPr marL="457200" indent="-457200">
              <a:buFont typeface="+mj-lt"/>
              <a:buAutoNum type="arabicPeriod"/>
            </a:pPr>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400" dirty="0" err="1">
                <a:latin typeface="Times New Roman" panose="02020603050405020304" pitchFamily="18" charset="0"/>
                <a:cs typeface="Times New Roman" panose="02020603050405020304" pitchFamily="18" charset="0"/>
              </a:rPr>
              <a:t>Gấp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400" dirty="0" err="1">
                <a:latin typeface="Times New Roman" panose="02020603050405020304" pitchFamily="18" charset="0"/>
                <a:cs typeface="Times New Roman" panose="02020603050405020304" pitchFamily="18" charset="0"/>
              </a:rPr>
              <a:t>Gấp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400" dirty="0" err="1">
                <a:latin typeface="Times New Roman" panose="02020603050405020304" pitchFamily="18" charset="0"/>
                <a:cs typeface="Times New Roman" panose="02020603050405020304" pitchFamily="18" charset="0"/>
              </a:rPr>
              <a:t>Lật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kia</a:t>
            </a:r>
          </a:p>
          <a:p>
            <a:pPr marL="457200" indent="-457200">
              <a:buFont typeface="+mj-lt"/>
              <a:buAutoNum type="arabicPeriod"/>
            </a:pP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400" dirty="0" err="1">
                <a:latin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400" dirty="0" err="1">
                <a:latin typeface="Times New Roman" panose="02020603050405020304" pitchFamily="18" charset="0"/>
                <a:cs typeface="Times New Roman" panose="02020603050405020304" pitchFamily="18" charset="0"/>
              </a:rPr>
              <a:t>Chỉnh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gấp</a:t>
            </a:r>
            <a:endParaRPr lang="en-US" sz="2400" dirty="0">
              <a:latin typeface="Times New Roman" panose="02020603050405020304" pitchFamily="18" charset="0"/>
              <a:cs typeface="Times New Roman" panose="02020603050405020304" pitchFamily="18" charset="0"/>
            </a:endParaRPr>
          </a:p>
        </p:txBody>
      </p:sp>
      <p:sp>
        <p:nvSpPr>
          <p:cNvPr id="10" name="Arrow: Right 9">
            <a:extLst>
              <a:ext uri="{FF2B5EF4-FFF2-40B4-BE49-F238E27FC236}">
                <a16:creationId xmlns:a16="http://schemas.microsoft.com/office/drawing/2014/main" id="{CC6A3FE0-CDBD-48BA-B29A-6416277CFB2A}"/>
              </a:ext>
            </a:extLst>
          </p:cNvPr>
          <p:cNvSpPr/>
          <p:nvPr/>
        </p:nvSpPr>
        <p:spPr>
          <a:xfrm rot="10800000">
            <a:off x="5701553" y="3014829"/>
            <a:ext cx="1086524" cy="82833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B8B176EB-1AC9-42A1-B719-C96115C78411}"/>
              </a:ext>
            </a:extLst>
          </p:cNvPr>
          <p:cNvGrpSpPr/>
          <p:nvPr/>
        </p:nvGrpSpPr>
        <p:grpSpPr>
          <a:xfrm>
            <a:off x="8009208" y="191748"/>
            <a:ext cx="2311627" cy="1874315"/>
            <a:chOff x="2055975" y="3079604"/>
            <a:chExt cx="2311627" cy="1874315"/>
          </a:xfrm>
        </p:grpSpPr>
        <p:sp>
          <p:nvSpPr>
            <p:cNvPr id="34" name="Diamond 33">
              <a:extLst>
                <a:ext uri="{FF2B5EF4-FFF2-40B4-BE49-F238E27FC236}">
                  <a16:creationId xmlns:a16="http://schemas.microsoft.com/office/drawing/2014/main" id="{97137719-71B1-468C-BBB2-B3D20048DF07}"/>
                </a:ext>
              </a:extLst>
            </p:cNvPr>
            <p:cNvSpPr/>
            <p:nvPr/>
          </p:nvSpPr>
          <p:spPr>
            <a:xfrm>
              <a:off x="2544197" y="3079604"/>
              <a:ext cx="1306784" cy="1479911"/>
            </a:xfrm>
            <a:prstGeom prst="diamond">
              <a:avLst/>
            </a:prstGeom>
            <a:solidFill>
              <a:schemeClr val="accent6">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5" name="Right Triangle 34">
              <a:extLst>
                <a:ext uri="{FF2B5EF4-FFF2-40B4-BE49-F238E27FC236}">
                  <a16:creationId xmlns:a16="http://schemas.microsoft.com/office/drawing/2014/main" id="{276CBA99-F8E0-4D90-8F8B-9DA95E775AA7}"/>
                </a:ext>
              </a:extLst>
            </p:cNvPr>
            <p:cNvSpPr/>
            <p:nvPr/>
          </p:nvSpPr>
          <p:spPr>
            <a:xfrm rot="21194195" flipH="1">
              <a:off x="3225446" y="3170463"/>
              <a:ext cx="563525" cy="1074476"/>
            </a:xfrm>
            <a:prstGeom prst="rtTriangle">
              <a:avLst/>
            </a:prstGeom>
            <a:solidFill>
              <a:schemeClr val="accent6">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Triangle 35">
              <a:extLst>
                <a:ext uri="{FF2B5EF4-FFF2-40B4-BE49-F238E27FC236}">
                  <a16:creationId xmlns:a16="http://schemas.microsoft.com/office/drawing/2014/main" id="{F5EB04DD-1FF7-4B99-BFEB-A82F29835EE9}"/>
                </a:ext>
              </a:extLst>
            </p:cNvPr>
            <p:cNvSpPr/>
            <p:nvPr/>
          </p:nvSpPr>
          <p:spPr>
            <a:xfrm rot="393141">
              <a:off x="2619431" y="3205979"/>
              <a:ext cx="581170" cy="1053337"/>
            </a:xfrm>
            <a:prstGeom prst="rtTriangle">
              <a:avLst/>
            </a:prstGeom>
            <a:solidFill>
              <a:schemeClr val="accent6">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3E8641D2-BCAA-4FC2-B98A-CCF63D7561AC}"/>
                </a:ext>
              </a:extLst>
            </p:cNvPr>
            <p:cNvSpPr/>
            <p:nvPr/>
          </p:nvSpPr>
          <p:spPr>
            <a:xfrm>
              <a:off x="2544197" y="3480199"/>
              <a:ext cx="1306783" cy="1473720"/>
            </a:xfrm>
            <a:prstGeom prst="diamond">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8" name="Right Triangle 37">
              <a:extLst>
                <a:ext uri="{FF2B5EF4-FFF2-40B4-BE49-F238E27FC236}">
                  <a16:creationId xmlns:a16="http://schemas.microsoft.com/office/drawing/2014/main" id="{4E407CEB-3609-467B-B081-DD85C66F157D}"/>
                </a:ext>
              </a:extLst>
            </p:cNvPr>
            <p:cNvSpPr/>
            <p:nvPr/>
          </p:nvSpPr>
          <p:spPr>
            <a:xfrm rot="396605" flipH="1">
              <a:off x="2055975" y="3142206"/>
              <a:ext cx="563525" cy="1053337"/>
            </a:xfrm>
            <a:prstGeom prst="rtTriangl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Triangle 38">
              <a:extLst>
                <a:ext uri="{FF2B5EF4-FFF2-40B4-BE49-F238E27FC236}">
                  <a16:creationId xmlns:a16="http://schemas.microsoft.com/office/drawing/2014/main" id="{3C1F6A1A-C10A-4D02-93ED-FBF735C9EDE3}"/>
                </a:ext>
              </a:extLst>
            </p:cNvPr>
            <p:cNvSpPr/>
            <p:nvPr/>
          </p:nvSpPr>
          <p:spPr>
            <a:xfrm rot="21226576">
              <a:off x="3786432" y="3129204"/>
              <a:ext cx="581170" cy="1053337"/>
            </a:xfrm>
            <a:prstGeom prst="rtTriangle">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Oval 2">
            <a:extLst>
              <a:ext uri="{FF2B5EF4-FFF2-40B4-BE49-F238E27FC236}">
                <a16:creationId xmlns:a16="http://schemas.microsoft.com/office/drawing/2014/main" id="{E46FE388-D19A-0A85-CC4A-89E101070E6A}"/>
              </a:ext>
            </a:extLst>
          </p:cNvPr>
          <p:cNvSpPr/>
          <p:nvPr/>
        </p:nvSpPr>
        <p:spPr>
          <a:xfrm>
            <a:off x="1996313" y="234693"/>
            <a:ext cx="1936376" cy="433980"/>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Bắt đầu</a:t>
            </a:r>
          </a:p>
        </p:txBody>
      </p:sp>
      <p:sp>
        <p:nvSpPr>
          <p:cNvPr id="4" name="Oval 3">
            <a:extLst>
              <a:ext uri="{FF2B5EF4-FFF2-40B4-BE49-F238E27FC236}">
                <a16:creationId xmlns:a16="http://schemas.microsoft.com/office/drawing/2014/main" id="{5D81365A-14EE-F0C6-8ECC-5E52E65B124C}"/>
              </a:ext>
            </a:extLst>
          </p:cNvPr>
          <p:cNvSpPr/>
          <p:nvPr/>
        </p:nvSpPr>
        <p:spPr>
          <a:xfrm>
            <a:off x="2108862" y="6150955"/>
            <a:ext cx="1936376" cy="460703"/>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Kết thúc</a:t>
            </a:r>
          </a:p>
        </p:txBody>
      </p:sp>
      <p:sp>
        <p:nvSpPr>
          <p:cNvPr id="5" name="Parallelogram 4">
            <a:extLst>
              <a:ext uri="{FF2B5EF4-FFF2-40B4-BE49-F238E27FC236}">
                <a16:creationId xmlns:a16="http://schemas.microsoft.com/office/drawing/2014/main" id="{19E09E49-18BE-5E8A-0A3E-238A2B3D9965}"/>
              </a:ext>
            </a:extLst>
          </p:cNvPr>
          <p:cNvSpPr/>
          <p:nvPr/>
        </p:nvSpPr>
        <p:spPr>
          <a:xfrm>
            <a:off x="1405521" y="948258"/>
            <a:ext cx="3170663" cy="460699"/>
          </a:xfrm>
          <a:prstGeom prst="parallelogram">
            <a:avLst/>
          </a:prstGeom>
          <a:solidFill>
            <a:srgbClr val="00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Tờ giấy hình vuông</a:t>
            </a:r>
          </a:p>
        </p:txBody>
      </p:sp>
      <p:sp>
        <p:nvSpPr>
          <p:cNvPr id="7" name="Parallelogram 6">
            <a:extLst>
              <a:ext uri="{FF2B5EF4-FFF2-40B4-BE49-F238E27FC236}">
                <a16:creationId xmlns:a16="http://schemas.microsoft.com/office/drawing/2014/main" id="{F07CA701-CBFE-879D-F68C-7DD86862835D}"/>
              </a:ext>
            </a:extLst>
          </p:cNvPr>
          <p:cNvSpPr/>
          <p:nvPr/>
        </p:nvSpPr>
        <p:spPr>
          <a:xfrm>
            <a:off x="1502699" y="5394958"/>
            <a:ext cx="3170663" cy="460703"/>
          </a:xfrm>
          <a:prstGeom prst="parallelogram">
            <a:avLst/>
          </a:prstGeom>
          <a:solidFill>
            <a:srgbClr val="00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Hình trò chơi Đ-T-N-B</a:t>
            </a:r>
          </a:p>
        </p:txBody>
      </p:sp>
      <p:sp>
        <p:nvSpPr>
          <p:cNvPr id="8" name="Rectangle 7">
            <a:extLst>
              <a:ext uri="{FF2B5EF4-FFF2-40B4-BE49-F238E27FC236}">
                <a16:creationId xmlns:a16="http://schemas.microsoft.com/office/drawing/2014/main" id="{34A4755F-69FB-E4EE-C6AA-0FD79E6D6E87}"/>
              </a:ext>
            </a:extLst>
          </p:cNvPr>
          <p:cNvSpPr/>
          <p:nvPr/>
        </p:nvSpPr>
        <p:spPr>
          <a:xfrm>
            <a:off x="1146274" y="1711728"/>
            <a:ext cx="3727932" cy="460703"/>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Gấp 2 đường chéo của hình vuông</a:t>
            </a:r>
          </a:p>
        </p:txBody>
      </p:sp>
      <p:sp>
        <p:nvSpPr>
          <p:cNvPr id="9" name="Rectangle 8">
            <a:extLst>
              <a:ext uri="{FF2B5EF4-FFF2-40B4-BE49-F238E27FC236}">
                <a16:creationId xmlns:a16="http://schemas.microsoft.com/office/drawing/2014/main" id="{FDDCF4B3-EEA2-3E94-C0D9-581476A6DC8E}"/>
              </a:ext>
            </a:extLst>
          </p:cNvPr>
          <p:cNvSpPr/>
          <p:nvPr/>
        </p:nvSpPr>
        <p:spPr>
          <a:xfrm>
            <a:off x="1146274" y="2505024"/>
            <a:ext cx="3727932" cy="460703"/>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Gấp 4 góc của tờ giấy vào tâm</a:t>
            </a:r>
          </a:p>
        </p:txBody>
      </p:sp>
      <p:sp>
        <p:nvSpPr>
          <p:cNvPr id="14" name="Rectangle 13">
            <a:extLst>
              <a:ext uri="{FF2B5EF4-FFF2-40B4-BE49-F238E27FC236}">
                <a16:creationId xmlns:a16="http://schemas.microsoft.com/office/drawing/2014/main" id="{818E4BD6-9F74-8FCB-2D1D-A178003E9376}"/>
              </a:ext>
            </a:extLst>
          </p:cNvPr>
          <p:cNvSpPr/>
          <p:nvPr/>
        </p:nvSpPr>
        <p:spPr>
          <a:xfrm>
            <a:off x="1189302" y="3335138"/>
            <a:ext cx="3727932" cy="693768"/>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Lật mặt bên kia, Tiếp tục gấp 4 góc vào tâm</a:t>
            </a:r>
          </a:p>
        </p:txBody>
      </p:sp>
      <p:sp>
        <p:nvSpPr>
          <p:cNvPr id="16" name="Rectangle 15">
            <a:extLst>
              <a:ext uri="{FF2B5EF4-FFF2-40B4-BE49-F238E27FC236}">
                <a16:creationId xmlns:a16="http://schemas.microsoft.com/office/drawing/2014/main" id="{9897929C-4B3C-A584-61D6-1507D170564C}"/>
              </a:ext>
            </a:extLst>
          </p:cNvPr>
          <p:cNvSpPr/>
          <p:nvPr/>
        </p:nvSpPr>
        <p:spPr>
          <a:xfrm>
            <a:off x="1203115" y="4366831"/>
            <a:ext cx="3727932" cy="686764"/>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Luồn ngón tay vào 4 góc ở mặt dưới, Chỉnh sửa các nếp gấp</a:t>
            </a:r>
          </a:p>
        </p:txBody>
      </p:sp>
      <p:cxnSp>
        <p:nvCxnSpPr>
          <p:cNvPr id="17" name="Straight Arrow Connector 16">
            <a:extLst>
              <a:ext uri="{FF2B5EF4-FFF2-40B4-BE49-F238E27FC236}">
                <a16:creationId xmlns:a16="http://schemas.microsoft.com/office/drawing/2014/main" id="{4914A7C4-877D-6480-1543-AC15D2DF2AEB}"/>
              </a:ext>
            </a:extLst>
          </p:cNvPr>
          <p:cNvCxnSpPr>
            <a:cxnSpLocks/>
          </p:cNvCxnSpPr>
          <p:nvPr/>
        </p:nvCxnSpPr>
        <p:spPr>
          <a:xfrm>
            <a:off x="2967648" y="693902"/>
            <a:ext cx="0" cy="34179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AD9F48D-16C3-D44E-3017-294AB542D6C6}"/>
              </a:ext>
            </a:extLst>
          </p:cNvPr>
          <p:cNvCxnSpPr>
            <a:cxnSpLocks/>
          </p:cNvCxnSpPr>
          <p:nvPr/>
        </p:nvCxnSpPr>
        <p:spPr>
          <a:xfrm>
            <a:off x="2982837" y="1413842"/>
            <a:ext cx="0" cy="30747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E0083C1-9DF6-4065-EFA3-12EB59EA1879}"/>
              </a:ext>
            </a:extLst>
          </p:cNvPr>
          <p:cNvCxnSpPr>
            <a:cxnSpLocks/>
          </p:cNvCxnSpPr>
          <p:nvPr/>
        </p:nvCxnSpPr>
        <p:spPr>
          <a:xfrm>
            <a:off x="3014927" y="2166011"/>
            <a:ext cx="0" cy="30747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A7DE8BA-9EC5-B3D5-B3DF-A6A31731C7FB}"/>
              </a:ext>
            </a:extLst>
          </p:cNvPr>
          <p:cNvCxnSpPr>
            <a:cxnSpLocks/>
          </p:cNvCxnSpPr>
          <p:nvPr/>
        </p:nvCxnSpPr>
        <p:spPr>
          <a:xfrm>
            <a:off x="3029485" y="2965727"/>
            <a:ext cx="3802" cy="36941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C4CF069-15FE-6F75-4E60-0BE6EFCD425F}"/>
              </a:ext>
            </a:extLst>
          </p:cNvPr>
          <p:cNvCxnSpPr>
            <a:cxnSpLocks/>
          </p:cNvCxnSpPr>
          <p:nvPr/>
        </p:nvCxnSpPr>
        <p:spPr>
          <a:xfrm>
            <a:off x="3089632" y="4028906"/>
            <a:ext cx="0" cy="36941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EC4C446-6845-DE0E-516D-656F6E0CF91E}"/>
              </a:ext>
            </a:extLst>
          </p:cNvPr>
          <p:cNvCxnSpPr>
            <a:cxnSpLocks/>
          </p:cNvCxnSpPr>
          <p:nvPr/>
        </p:nvCxnSpPr>
        <p:spPr>
          <a:xfrm>
            <a:off x="3108294" y="5053595"/>
            <a:ext cx="0" cy="33203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D396596-835D-C70E-1E75-700A01CC2163}"/>
              </a:ext>
            </a:extLst>
          </p:cNvPr>
          <p:cNvCxnSpPr>
            <a:cxnSpLocks/>
          </p:cNvCxnSpPr>
          <p:nvPr/>
        </p:nvCxnSpPr>
        <p:spPr>
          <a:xfrm>
            <a:off x="3126926" y="5831228"/>
            <a:ext cx="0" cy="30747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61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ircle(in)">
                                      <p:cBhvr>
                                        <p:cTn id="30" dur="2000"/>
                                        <p:tgtEl>
                                          <p:spTgt spid="14"/>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ircle(in)">
                                      <p:cBhvr>
                                        <p:cTn id="33" dur="2000"/>
                                        <p:tgtEl>
                                          <p:spTgt spid="16"/>
                                        </p:tgtEl>
                                      </p:cBhvr>
                                    </p:animEffect>
                                  </p:childTnLst>
                                </p:cTn>
                              </p:par>
                              <p:par>
                                <p:cTn id="34" presetID="6" presetClass="entr" presetSubtype="16"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circle(in)">
                                      <p:cBhvr>
                                        <p:cTn id="36" dur="2000"/>
                                        <p:tgtEl>
                                          <p:spTgt spid="17"/>
                                        </p:tgtEl>
                                      </p:cBhvr>
                                    </p:animEffect>
                                  </p:childTnLst>
                                </p:cTn>
                              </p:par>
                              <p:par>
                                <p:cTn id="37" presetID="6"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ircle(in)">
                                      <p:cBhvr>
                                        <p:cTn id="39" dur="2000"/>
                                        <p:tgtEl>
                                          <p:spTgt spid="18"/>
                                        </p:tgtEl>
                                      </p:cBhvr>
                                    </p:animEffect>
                                  </p:childTnLst>
                                </p:cTn>
                              </p:par>
                              <p:par>
                                <p:cTn id="40" presetID="6" presetClass="entr" presetSubtype="16"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par>
                                <p:cTn id="43" presetID="6" presetClass="entr" presetSubtype="16"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circle(in)">
                                      <p:cBhvr>
                                        <p:cTn id="45" dur="2000"/>
                                        <p:tgtEl>
                                          <p:spTgt spid="21"/>
                                        </p:tgtEl>
                                      </p:cBhvr>
                                    </p:animEffect>
                                  </p:childTnLst>
                                </p:cTn>
                              </p:par>
                              <p:par>
                                <p:cTn id="46" presetID="6" presetClass="entr" presetSubtype="16"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circle(in)">
                                      <p:cBhvr>
                                        <p:cTn id="48" dur="2000"/>
                                        <p:tgtEl>
                                          <p:spTgt spid="22"/>
                                        </p:tgtEl>
                                      </p:cBhvr>
                                    </p:animEffect>
                                  </p:childTnLst>
                                </p:cTn>
                              </p:par>
                              <p:par>
                                <p:cTn id="49" presetID="6" presetClass="entr" presetSubtype="16"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circle(in)">
                                      <p:cBhvr>
                                        <p:cTn id="51" dur="2000"/>
                                        <p:tgtEl>
                                          <p:spTgt spid="23"/>
                                        </p:tgtEl>
                                      </p:cBhvr>
                                    </p:animEffect>
                                  </p:childTnLst>
                                </p:cTn>
                              </p:par>
                              <p:par>
                                <p:cTn id="52" presetID="6" presetClass="entr" presetSubtype="16"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circle(in)">
                                      <p:cBhvr>
                                        <p:cTn id="5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P spid="8" grpId="0" animBg="1"/>
      <p:bldP spid="9" grpId="0" animBg="1"/>
      <p:bldP spid="14"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41373F26-2EC1-4616-A725-B5C66BF71D14}"/>
              </a:ext>
            </a:extLst>
          </p:cNvPr>
          <p:cNvSpPr/>
          <p:nvPr/>
        </p:nvSpPr>
        <p:spPr>
          <a:xfrm>
            <a:off x="1996313" y="234693"/>
            <a:ext cx="1936376" cy="433980"/>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Bắt đầu</a:t>
            </a:r>
          </a:p>
        </p:txBody>
      </p:sp>
      <p:sp>
        <p:nvSpPr>
          <p:cNvPr id="6" name="Oval 5">
            <a:extLst>
              <a:ext uri="{FF2B5EF4-FFF2-40B4-BE49-F238E27FC236}">
                <a16:creationId xmlns:a16="http://schemas.microsoft.com/office/drawing/2014/main" id="{261BF9D9-E51A-4DDE-A180-68248F6EFB83}"/>
              </a:ext>
            </a:extLst>
          </p:cNvPr>
          <p:cNvSpPr/>
          <p:nvPr/>
        </p:nvSpPr>
        <p:spPr>
          <a:xfrm>
            <a:off x="2108862" y="6150955"/>
            <a:ext cx="1936376" cy="460703"/>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Kết thúc</a:t>
            </a:r>
          </a:p>
        </p:txBody>
      </p:sp>
      <p:sp>
        <p:nvSpPr>
          <p:cNvPr id="7" name="Parallelogram 6">
            <a:extLst>
              <a:ext uri="{FF2B5EF4-FFF2-40B4-BE49-F238E27FC236}">
                <a16:creationId xmlns:a16="http://schemas.microsoft.com/office/drawing/2014/main" id="{84A9D997-9DA5-4D55-B8F5-FDEA9451E985}"/>
              </a:ext>
            </a:extLst>
          </p:cNvPr>
          <p:cNvSpPr/>
          <p:nvPr/>
        </p:nvSpPr>
        <p:spPr>
          <a:xfrm>
            <a:off x="1405521" y="948258"/>
            <a:ext cx="3170663" cy="460699"/>
          </a:xfrm>
          <a:prstGeom prst="parallelogram">
            <a:avLst/>
          </a:prstGeom>
          <a:solidFill>
            <a:srgbClr val="00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Tờ giấy hình vuông</a:t>
            </a:r>
          </a:p>
        </p:txBody>
      </p:sp>
      <p:sp>
        <p:nvSpPr>
          <p:cNvPr id="8" name="Parallelogram 7">
            <a:extLst>
              <a:ext uri="{FF2B5EF4-FFF2-40B4-BE49-F238E27FC236}">
                <a16:creationId xmlns:a16="http://schemas.microsoft.com/office/drawing/2014/main" id="{249107B9-A1B2-43B9-A980-4481C1A581CD}"/>
              </a:ext>
            </a:extLst>
          </p:cNvPr>
          <p:cNvSpPr/>
          <p:nvPr/>
        </p:nvSpPr>
        <p:spPr>
          <a:xfrm>
            <a:off x="1502699" y="5394958"/>
            <a:ext cx="3170663" cy="460703"/>
          </a:xfrm>
          <a:prstGeom prst="parallelogram">
            <a:avLst/>
          </a:prstGeom>
          <a:solidFill>
            <a:srgbClr val="00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Hình trò chơi Đ-T-N-B</a:t>
            </a:r>
          </a:p>
        </p:txBody>
      </p:sp>
      <p:sp>
        <p:nvSpPr>
          <p:cNvPr id="9" name="Rectangle 8">
            <a:extLst>
              <a:ext uri="{FF2B5EF4-FFF2-40B4-BE49-F238E27FC236}">
                <a16:creationId xmlns:a16="http://schemas.microsoft.com/office/drawing/2014/main" id="{A51869F7-D296-4C9D-8EFE-B4752F1901FF}"/>
              </a:ext>
            </a:extLst>
          </p:cNvPr>
          <p:cNvSpPr/>
          <p:nvPr/>
        </p:nvSpPr>
        <p:spPr>
          <a:xfrm>
            <a:off x="1146274" y="1711728"/>
            <a:ext cx="3727932" cy="460703"/>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Gấp 2 đường chéo của hình vuông</a:t>
            </a:r>
          </a:p>
        </p:txBody>
      </p:sp>
      <p:sp>
        <p:nvSpPr>
          <p:cNvPr id="10" name="Rectangle 9">
            <a:extLst>
              <a:ext uri="{FF2B5EF4-FFF2-40B4-BE49-F238E27FC236}">
                <a16:creationId xmlns:a16="http://schemas.microsoft.com/office/drawing/2014/main" id="{D0D32A78-EEE4-4EFD-B974-56B39652BD86}"/>
              </a:ext>
            </a:extLst>
          </p:cNvPr>
          <p:cNvSpPr/>
          <p:nvPr/>
        </p:nvSpPr>
        <p:spPr>
          <a:xfrm>
            <a:off x="1146274" y="2505024"/>
            <a:ext cx="3727932" cy="460703"/>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Gấp 4 góc của tờ giấy vào tâm</a:t>
            </a:r>
          </a:p>
        </p:txBody>
      </p:sp>
      <p:sp>
        <p:nvSpPr>
          <p:cNvPr id="11" name="Rectangle 10">
            <a:extLst>
              <a:ext uri="{FF2B5EF4-FFF2-40B4-BE49-F238E27FC236}">
                <a16:creationId xmlns:a16="http://schemas.microsoft.com/office/drawing/2014/main" id="{59EFC063-E862-48D7-938E-8BC339E0FCBB}"/>
              </a:ext>
            </a:extLst>
          </p:cNvPr>
          <p:cNvSpPr/>
          <p:nvPr/>
        </p:nvSpPr>
        <p:spPr>
          <a:xfrm>
            <a:off x="1189302" y="3335138"/>
            <a:ext cx="3727932" cy="693768"/>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Lật mặt bên kia, Tiếp tục gấp 4 góc vào tâm</a:t>
            </a:r>
          </a:p>
        </p:txBody>
      </p:sp>
      <p:sp>
        <p:nvSpPr>
          <p:cNvPr id="13" name="Rectangle 12">
            <a:extLst>
              <a:ext uri="{FF2B5EF4-FFF2-40B4-BE49-F238E27FC236}">
                <a16:creationId xmlns:a16="http://schemas.microsoft.com/office/drawing/2014/main" id="{69357297-8FDE-493D-8679-F96D8F2CB4EE}"/>
              </a:ext>
            </a:extLst>
          </p:cNvPr>
          <p:cNvSpPr/>
          <p:nvPr/>
        </p:nvSpPr>
        <p:spPr>
          <a:xfrm>
            <a:off x="1200060" y="4376162"/>
            <a:ext cx="3727932" cy="686764"/>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Luồn ngón tay vào 4 góc ở mặt dưới, Chỉnh sửa các nếp gấp</a:t>
            </a:r>
          </a:p>
        </p:txBody>
      </p:sp>
      <p:cxnSp>
        <p:nvCxnSpPr>
          <p:cNvPr id="15" name="Straight Arrow Connector 14">
            <a:extLst>
              <a:ext uri="{FF2B5EF4-FFF2-40B4-BE49-F238E27FC236}">
                <a16:creationId xmlns:a16="http://schemas.microsoft.com/office/drawing/2014/main" id="{06324B4A-2D64-4782-982F-B1DB2C72AE00}"/>
              </a:ext>
            </a:extLst>
          </p:cNvPr>
          <p:cNvCxnSpPr>
            <a:cxnSpLocks/>
          </p:cNvCxnSpPr>
          <p:nvPr/>
        </p:nvCxnSpPr>
        <p:spPr>
          <a:xfrm>
            <a:off x="2967648" y="693902"/>
            <a:ext cx="0" cy="34179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168C71F-9AE4-44AF-9D9D-0D5B4AAE1C81}"/>
              </a:ext>
            </a:extLst>
          </p:cNvPr>
          <p:cNvCxnSpPr>
            <a:cxnSpLocks/>
          </p:cNvCxnSpPr>
          <p:nvPr/>
        </p:nvCxnSpPr>
        <p:spPr>
          <a:xfrm>
            <a:off x="2982837" y="1413842"/>
            <a:ext cx="0" cy="30747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5D1E098-0530-46C2-84B8-439A089AD37D}"/>
              </a:ext>
            </a:extLst>
          </p:cNvPr>
          <p:cNvCxnSpPr>
            <a:cxnSpLocks/>
          </p:cNvCxnSpPr>
          <p:nvPr/>
        </p:nvCxnSpPr>
        <p:spPr>
          <a:xfrm>
            <a:off x="3014927" y="2166011"/>
            <a:ext cx="0" cy="30747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F79CA66-1B85-4068-94BC-07396DA1DAAC}"/>
              </a:ext>
            </a:extLst>
          </p:cNvPr>
          <p:cNvCxnSpPr>
            <a:cxnSpLocks/>
          </p:cNvCxnSpPr>
          <p:nvPr/>
        </p:nvCxnSpPr>
        <p:spPr>
          <a:xfrm>
            <a:off x="3029485" y="2965727"/>
            <a:ext cx="3802" cy="36941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35AB5A1-0446-45CD-862D-A4AC2A5AFC80}"/>
              </a:ext>
            </a:extLst>
          </p:cNvPr>
          <p:cNvCxnSpPr>
            <a:cxnSpLocks/>
          </p:cNvCxnSpPr>
          <p:nvPr/>
        </p:nvCxnSpPr>
        <p:spPr>
          <a:xfrm>
            <a:off x="3089632" y="4028906"/>
            <a:ext cx="0" cy="36941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989611C-95D7-4A8A-A096-9385A620550F}"/>
              </a:ext>
            </a:extLst>
          </p:cNvPr>
          <p:cNvCxnSpPr>
            <a:cxnSpLocks/>
          </p:cNvCxnSpPr>
          <p:nvPr/>
        </p:nvCxnSpPr>
        <p:spPr>
          <a:xfrm>
            <a:off x="3108294" y="5053595"/>
            <a:ext cx="0" cy="33203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AE05DB9-B7CA-48F3-8A54-525357F50586}"/>
              </a:ext>
            </a:extLst>
          </p:cNvPr>
          <p:cNvCxnSpPr>
            <a:cxnSpLocks/>
          </p:cNvCxnSpPr>
          <p:nvPr/>
        </p:nvCxnSpPr>
        <p:spPr>
          <a:xfrm>
            <a:off x="3126926" y="5831228"/>
            <a:ext cx="0" cy="30747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9" name="Arrow: Right 38">
            <a:extLst>
              <a:ext uri="{FF2B5EF4-FFF2-40B4-BE49-F238E27FC236}">
                <a16:creationId xmlns:a16="http://schemas.microsoft.com/office/drawing/2014/main" id="{31004809-0C24-48D9-9F2A-F520BAF7200D}"/>
              </a:ext>
            </a:extLst>
          </p:cNvPr>
          <p:cNvSpPr/>
          <p:nvPr/>
        </p:nvSpPr>
        <p:spPr>
          <a:xfrm rot="5400000">
            <a:off x="8745734" y="4626003"/>
            <a:ext cx="686764" cy="36520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319AC679-DFBF-4120-A253-0E4DF579EAC9}"/>
              </a:ext>
            </a:extLst>
          </p:cNvPr>
          <p:cNvSpPr/>
          <p:nvPr/>
        </p:nvSpPr>
        <p:spPr>
          <a:xfrm>
            <a:off x="6317955" y="5171442"/>
            <a:ext cx="5608156" cy="161846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thúc</a:t>
            </a:r>
            <a:r>
              <a:rPr lang="en-US" sz="3200" dirty="0">
                <a:latin typeface="Times New Roman" panose="02020603050405020304" pitchFamily="18" charset="0"/>
                <a:cs typeface="Times New Roman" panose="02020603050405020304" pitchFamily="18" charset="0"/>
              </a:rPr>
              <a:t>.</a:t>
            </a:r>
          </a:p>
        </p:txBody>
      </p:sp>
      <p:sp>
        <p:nvSpPr>
          <p:cNvPr id="41" name="Arrow: Right 40">
            <a:extLst>
              <a:ext uri="{FF2B5EF4-FFF2-40B4-BE49-F238E27FC236}">
                <a16:creationId xmlns:a16="http://schemas.microsoft.com/office/drawing/2014/main" id="{C80D4807-91DD-400B-ADF9-36A6FD7F9CBB}"/>
              </a:ext>
            </a:extLst>
          </p:cNvPr>
          <p:cNvSpPr/>
          <p:nvPr/>
        </p:nvSpPr>
        <p:spPr>
          <a:xfrm>
            <a:off x="5164069" y="1640495"/>
            <a:ext cx="1153886" cy="36520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45AD32F1-CF20-47F5-A135-D8741365EBB5}"/>
              </a:ext>
            </a:extLst>
          </p:cNvPr>
          <p:cNvSpPr/>
          <p:nvPr/>
        </p:nvSpPr>
        <p:spPr>
          <a:xfrm>
            <a:off x="6783920" y="3779987"/>
            <a:ext cx="4538773" cy="68676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endParaRPr lang="en-US" sz="3200" dirty="0">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864569A6-A124-41AE-90FF-EF7EB931888D}"/>
              </a:ext>
            </a:extLst>
          </p:cNvPr>
          <p:cNvSpPr/>
          <p:nvPr/>
        </p:nvSpPr>
        <p:spPr>
          <a:xfrm>
            <a:off x="6757415" y="602201"/>
            <a:ext cx="4538773" cy="244179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latin typeface="Times New Roman" panose="02020603050405020304" pitchFamily="18" charset="0"/>
              <a:cs typeface="Times New Roman" panose="02020603050405020304" pitchFamily="18" charset="0"/>
            </a:endParaRPr>
          </a:p>
        </p:txBody>
      </p:sp>
      <p:sp>
        <p:nvSpPr>
          <p:cNvPr id="25" name="Arrow: Right 24">
            <a:extLst>
              <a:ext uri="{FF2B5EF4-FFF2-40B4-BE49-F238E27FC236}">
                <a16:creationId xmlns:a16="http://schemas.microsoft.com/office/drawing/2014/main" id="{0409B331-3EDA-4AE6-A2EF-C85D5D14B27C}"/>
              </a:ext>
            </a:extLst>
          </p:cNvPr>
          <p:cNvSpPr/>
          <p:nvPr/>
        </p:nvSpPr>
        <p:spPr>
          <a:xfrm rot="5400000">
            <a:off x="8722532" y="3209536"/>
            <a:ext cx="686764" cy="36520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4AB739E-5B83-4867-A587-A6725D13183E}"/>
              </a:ext>
            </a:extLst>
          </p:cNvPr>
          <p:cNvSpPr/>
          <p:nvPr/>
        </p:nvSpPr>
        <p:spPr>
          <a:xfrm>
            <a:off x="8479146" y="971149"/>
            <a:ext cx="1116826" cy="387379"/>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Lệnh 1</a:t>
            </a:r>
          </a:p>
        </p:txBody>
      </p:sp>
      <p:sp>
        <p:nvSpPr>
          <p:cNvPr id="27" name="Rectangle 26">
            <a:extLst>
              <a:ext uri="{FF2B5EF4-FFF2-40B4-BE49-F238E27FC236}">
                <a16:creationId xmlns:a16="http://schemas.microsoft.com/office/drawing/2014/main" id="{A729E28A-3714-4ABA-8083-80B9F55B3A27}"/>
              </a:ext>
            </a:extLst>
          </p:cNvPr>
          <p:cNvSpPr/>
          <p:nvPr/>
        </p:nvSpPr>
        <p:spPr>
          <a:xfrm>
            <a:off x="8509944" y="1671710"/>
            <a:ext cx="1116826" cy="387379"/>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Lệnh 2</a:t>
            </a:r>
          </a:p>
        </p:txBody>
      </p:sp>
      <p:sp>
        <p:nvSpPr>
          <p:cNvPr id="28" name="Rectangle 27">
            <a:extLst>
              <a:ext uri="{FF2B5EF4-FFF2-40B4-BE49-F238E27FC236}">
                <a16:creationId xmlns:a16="http://schemas.microsoft.com/office/drawing/2014/main" id="{C45CC5E5-9640-4931-9B30-08C7E0C7F930}"/>
              </a:ext>
            </a:extLst>
          </p:cNvPr>
          <p:cNvSpPr/>
          <p:nvPr/>
        </p:nvSpPr>
        <p:spPr>
          <a:xfrm>
            <a:off x="8524227" y="2320049"/>
            <a:ext cx="1116826" cy="387379"/>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Lệnh 3</a:t>
            </a:r>
          </a:p>
        </p:txBody>
      </p:sp>
      <p:cxnSp>
        <p:nvCxnSpPr>
          <p:cNvPr id="29" name="Straight Arrow Connector 28">
            <a:extLst>
              <a:ext uri="{FF2B5EF4-FFF2-40B4-BE49-F238E27FC236}">
                <a16:creationId xmlns:a16="http://schemas.microsoft.com/office/drawing/2014/main" id="{68A46E99-75A6-495B-BFD0-BA4C4ACD8C47}"/>
              </a:ext>
            </a:extLst>
          </p:cNvPr>
          <p:cNvCxnSpPr>
            <a:cxnSpLocks/>
          </p:cNvCxnSpPr>
          <p:nvPr/>
        </p:nvCxnSpPr>
        <p:spPr>
          <a:xfrm>
            <a:off x="9017510" y="614883"/>
            <a:ext cx="0" cy="34179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993F53F-E72C-46D5-B3C5-6485D4E80C9A}"/>
              </a:ext>
            </a:extLst>
          </p:cNvPr>
          <p:cNvCxnSpPr>
            <a:cxnSpLocks/>
          </p:cNvCxnSpPr>
          <p:nvPr/>
        </p:nvCxnSpPr>
        <p:spPr>
          <a:xfrm>
            <a:off x="9030061" y="1358954"/>
            <a:ext cx="0" cy="34179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A89FE37-113C-461F-95F6-E23CD9154D6A}"/>
              </a:ext>
            </a:extLst>
          </p:cNvPr>
          <p:cNvCxnSpPr>
            <a:cxnSpLocks/>
          </p:cNvCxnSpPr>
          <p:nvPr/>
        </p:nvCxnSpPr>
        <p:spPr>
          <a:xfrm>
            <a:off x="9042610" y="2038485"/>
            <a:ext cx="0" cy="34179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A284284-C7FA-4671-B103-64475544E6B9}"/>
              </a:ext>
            </a:extLst>
          </p:cNvPr>
          <p:cNvCxnSpPr>
            <a:cxnSpLocks/>
          </p:cNvCxnSpPr>
          <p:nvPr/>
        </p:nvCxnSpPr>
        <p:spPr>
          <a:xfrm>
            <a:off x="9065915" y="2696494"/>
            <a:ext cx="0" cy="34179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17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up)">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up)">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up)">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up)">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up)">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24" grpId="0" animBg="1"/>
      <p:bldP spid="25" grpId="0" animBg="1"/>
      <p:bldP spid="26" grpId="0"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5CE0A2A-2656-4F34-99EE-2FF05B7E3834}"/>
              </a:ext>
            </a:extLst>
          </p:cNvPr>
          <p:cNvGrpSpPr/>
          <p:nvPr/>
        </p:nvGrpSpPr>
        <p:grpSpPr>
          <a:xfrm>
            <a:off x="0" y="639196"/>
            <a:ext cx="6019060" cy="727965"/>
            <a:chOff x="0" y="639196"/>
            <a:chExt cx="3388659" cy="727965"/>
          </a:xfrm>
        </p:grpSpPr>
        <p:sp>
          <p:nvSpPr>
            <p:cNvPr id="5" name="Rectangle 4">
              <a:extLst>
                <a:ext uri="{FF2B5EF4-FFF2-40B4-BE49-F238E27FC236}">
                  <a16:creationId xmlns:a16="http://schemas.microsoft.com/office/drawing/2014/main" id="{86EFC4FA-CB18-4FBE-888F-01D26861E6FA}"/>
                </a:ext>
              </a:extLst>
            </p:cNvPr>
            <p:cNvSpPr/>
            <p:nvPr/>
          </p:nvSpPr>
          <p:spPr>
            <a:xfrm>
              <a:off x="1" y="639196"/>
              <a:ext cx="3388658" cy="63919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Trò</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chơi</a:t>
              </a:r>
              <a:r>
                <a:rPr lang="en-US" sz="2800" dirty="0">
                  <a:solidFill>
                    <a:schemeClr val="tx1"/>
                  </a:solidFill>
                  <a:latin typeface="Times New Roman" panose="02020603050405020304" pitchFamily="18" charset="0"/>
                  <a:cs typeface="Times New Roman" panose="02020603050405020304" pitchFamily="18" charset="0"/>
                </a:rPr>
                <a:t>: THU HOẠCH TÁO</a:t>
              </a:r>
            </a:p>
          </p:txBody>
        </p:sp>
        <p:cxnSp>
          <p:nvCxnSpPr>
            <p:cNvPr id="6" name="Straight Connector 5">
              <a:extLst>
                <a:ext uri="{FF2B5EF4-FFF2-40B4-BE49-F238E27FC236}">
                  <a16:creationId xmlns:a16="http://schemas.microsoft.com/office/drawing/2014/main" id="{1E1F8962-8759-4E43-AE45-2C0901750FB6}"/>
                </a:ext>
              </a:extLst>
            </p:cNvPr>
            <p:cNvCxnSpPr>
              <a:cxnSpLocks/>
            </p:cNvCxnSpPr>
            <p:nvPr/>
          </p:nvCxnSpPr>
          <p:spPr>
            <a:xfrm>
              <a:off x="0" y="1367161"/>
              <a:ext cx="3367143"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C6C230E4-057A-4DED-81FA-982768CF362A}"/>
              </a:ext>
            </a:extLst>
          </p:cNvPr>
          <p:cNvGrpSpPr/>
          <p:nvPr/>
        </p:nvGrpSpPr>
        <p:grpSpPr>
          <a:xfrm>
            <a:off x="647156" y="1616671"/>
            <a:ext cx="5967706" cy="4748618"/>
            <a:chOff x="647156" y="1616671"/>
            <a:chExt cx="5967706" cy="4748618"/>
          </a:xfrm>
        </p:grpSpPr>
        <p:sp>
          <p:nvSpPr>
            <p:cNvPr id="2" name="Diamond 1">
              <a:extLst>
                <a:ext uri="{FF2B5EF4-FFF2-40B4-BE49-F238E27FC236}">
                  <a16:creationId xmlns:a16="http://schemas.microsoft.com/office/drawing/2014/main" id="{E03EADE1-471E-4214-94B8-E3F2C52CEF88}"/>
                </a:ext>
              </a:extLst>
            </p:cNvPr>
            <p:cNvSpPr/>
            <p:nvPr/>
          </p:nvSpPr>
          <p:spPr>
            <a:xfrm>
              <a:off x="2149394" y="2344641"/>
              <a:ext cx="4465468" cy="1367159"/>
            </a:xfrm>
            <a:prstGeom prst="diamond">
              <a:avLst/>
            </a:prstGeom>
            <a:solidFill>
              <a:srgbClr val="00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ĐIỀU KIỆN</a:t>
              </a:r>
            </a:p>
          </p:txBody>
        </p:sp>
        <p:cxnSp>
          <p:nvCxnSpPr>
            <p:cNvPr id="8" name="Straight Arrow Connector 7">
              <a:extLst>
                <a:ext uri="{FF2B5EF4-FFF2-40B4-BE49-F238E27FC236}">
                  <a16:creationId xmlns:a16="http://schemas.microsoft.com/office/drawing/2014/main" id="{A675E330-1470-4EB2-9555-B460D86B5ED7}"/>
                </a:ext>
              </a:extLst>
            </p:cNvPr>
            <p:cNvCxnSpPr>
              <a:cxnSpLocks/>
              <a:endCxn id="2" idx="0"/>
            </p:cNvCxnSpPr>
            <p:nvPr/>
          </p:nvCxnSpPr>
          <p:spPr>
            <a:xfrm>
              <a:off x="4382128" y="1616671"/>
              <a:ext cx="0" cy="72797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5700DF0-40ED-4532-9B06-24BE4A67CD4D}"/>
                </a:ext>
              </a:extLst>
            </p:cNvPr>
            <p:cNvCxnSpPr>
              <a:cxnSpLocks/>
            </p:cNvCxnSpPr>
            <p:nvPr/>
          </p:nvCxnSpPr>
          <p:spPr>
            <a:xfrm>
              <a:off x="1445616" y="3028221"/>
              <a:ext cx="0" cy="92234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449899-80AA-4A58-B317-F14CCF092D20}"/>
                </a:ext>
              </a:extLst>
            </p:cNvPr>
            <p:cNvCxnSpPr>
              <a:cxnSpLocks/>
              <a:endCxn id="2" idx="1"/>
            </p:cNvCxnSpPr>
            <p:nvPr/>
          </p:nvCxnSpPr>
          <p:spPr>
            <a:xfrm flipV="1">
              <a:off x="1436738" y="3028221"/>
              <a:ext cx="712656" cy="88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710E139-C743-4EA5-A35D-C509692BCDC3}"/>
                </a:ext>
              </a:extLst>
            </p:cNvPr>
            <p:cNvSpPr/>
            <p:nvPr/>
          </p:nvSpPr>
          <p:spPr>
            <a:xfrm>
              <a:off x="647156" y="3951497"/>
              <a:ext cx="1648174" cy="611172"/>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New Roman" panose="02020603050405020304" pitchFamily="18" charset="0"/>
                  <a:cs typeface="Times New Roman" panose="02020603050405020304" pitchFamily="18" charset="0"/>
                </a:rPr>
                <a:t>THỰC HIỆN HOẠT ĐỘNG</a:t>
              </a:r>
            </a:p>
          </p:txBody>
        </p:sp>
        <p:cxnSp>
          <p:nvCxnSpPr>
            <p:cNvPr id="16" name="Straight Arrow Connector 15">
              <a:extLst>
                <a:ext uri="{FF2B5EF4-FFF2-40B4-BE49-F238E27FC236}">
                  <a16:creationId xmlns:a16="http://schemas.microsoft.com/office/drawing/2014/main" id="{B9A56FA5-6598-498D-9CA5-9A72666E8D60}"/>
                </a:ext>
              </a:extLst>
            </p:cNvPr>
            <p:cNvCxnSpPr>
              <a:cxnSpLocks/>
            </p:cNvCxnSpPr>
            <p:nvPr/>
          </p:nvCxnSpPr>
          <p:spPr>
            <a:xfrm>
              <a:off x="4391006" y="3719744"/>
              <a:ext cx="0" cy="264554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6E79E75-9017-48F0-834A-74AF192BF7F0}"/>
                </a:ext>
              </a:extLst>
            </p:cNvPr>
            <p:cNvCxnSpPr>
              <a:cxnSpLocks/>
              <a:stCxn id="15" idx="2"/>
            </p:cNvCxnSpPr>
            <p:nvPr/>
          </p:nvCxnSpPr>
          <p:spPr>
            <a:xfrm flipH="1">
              <a:off x="1445616" y="4562669"/>
              <a:ext cx="25627" cy="76836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1CD5221-3292-4C4F-9802-409520E08636}"/>
                </a:ext>
              </a:extLst>
            </p:cNvPr>
            <p:cNvCxnSpPr>
              <a:cxnSpLocks/>
            </p:cNvCxnSpPr>
            <p:nvPr/>
          </p:nvCxnSpPr>
          <p:spPr>
            <a:xfrm>
              <a:off x="1436738" y="5331035"/>
              <a:ext cx="2954268"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5ED4183-B45F-42AB-85EC-51A11FCE9E62}"/>
                </a:ext>
              </a:extLst>
            </p:cNvPr>
            <p:cNvSpPr txBox="1"/>
            <p:nvPr/>
          </p:nvSpPr>
          <p:spPr>
            <a:xfrm>
              <a:off x="1347705" y="2583375"/>
              <a:ext cx="870536"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Đúng</a:t>
              </a:r>
            </a:p>
          </p:txBody>
        </p:sp>
        <p:sp>
          <p:nvSpPr>
            <p:cNvPr id="26" name="TextBox 25">
              <a:extLst>
                <a:ext uri="{FF2B5EF4-FFF2-40B4-BE49-F238E27FC236}">
                  <a16:creationId xmlns:a16="http://schemas.microsoft.com/office/drawing/2014/main" id="{BF12C1F6-6F75-476E-9012-3432C0C11856}"/>
                </a:ext>
              </a:extLst>
            </p:cNvPr>
            <p:cNvSpPr txBox="1"/>
            <p:nvPr/>
          </p:nvSpPr>
          <p:spPr>
            <a:xfrm>
              <a:off x="4399995" y="4169489"/>
              <a:ext cx="65103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Sai</a:t>
              </a:r>
            </a:p>
          </p:txBody>
        </p:sp>
      </p:grpSp>
    </p:spTree>
    <p:extLst>
      <p:ext uri="{BB962C8B-B14F-4D97-AF65-F5344CB8AC3E}">
        <p14:creationId xmlns:p14="http://schemas.microsoft.com/office/powerpoint/2010/main" val="284464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3523DE50-E57E-46DA-9928-ED4753E76426}"/>
              </a:ext>
            </a:extLst>
          </p:cNvPr>
          <p:cNvSpPr/>
          <p:nvPr/>
        </p:nvSpPr>
        <p:spPr>
          <a:xfrm>
            <a:off x="6757415" y="602201"/>
            <a:ext cx="4538773" cy="244179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latin typeface="Times New Roman" panose="02020603050405020304" pitchFamily="18" charset="0"/>
              <a:cs typeface="Times New Roman" panose="02020603050405020304" pitchFamily="18" charset="0"/>
            </a:endParaRPr>
          </a:p>
        </p:txBody>
      </p:sp>
      <p:sp>
        <p:nvSpPr>
          <p:cNvPr id="2" name="Diamond 1">
            <a:extLst>
              <a:ext uri="{FF2B5EF4-FFF2-40B4-BE49-F238E27FC236}">
                <a16:creationId xmlns:a16="http://schemas.microsoft.com/office/drawing/2014/main" id="{E03EADE1-471E-4214-94B8-E3F2C52CEF88}"/>
              </a:ext>
            </a:extLst>
          </p:cNvPr>
          <p:cNvSpPr/>
          <p:nvPr/>
        </p:nvSpPr>
        <p:spPr>
          <a:xfrm>
            <a:off x="8044382" y="992581"/>
            <a:ext cx="2759102" cy="765491"/>
          </a:xfrm>
          <a:prstGeom prst="diamond">
            <a:avLst/>
          </a:prstGeom>
          <a:solidFill>
            <a:srgbClr val="00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Điều kiện</a:t>
            </a:r>
          </a:p>
        </p:txBody>
      </p:sp>
      <p:cxnSp>
        <p:nvCxnSpPr>
          <p:cNvPr id="8" name="Straight Arrow Connector 7">
            <a:extLst>
              <a:ext uri="{FF2B5EF4-FFF2-40B4-BE49-F238E27FC236}">
                <a16:creationId xmlns:a16="http://schemas.microsoft.com/office/drawing/2014/main" id="{A675E330-1470-4EB2-9555-B460D86B5ED7}"/>
              </a:ext>
            </a:extLst>
          </p:cNvPr>
          <p:cNvCxnSpPr>
            <a:cxnSpLocks/>
            <a:endCxn id="2" idx="0"/>
          </p:cNvCxnSpPr>
          <p:nvPr/>
        </p:nvCxnSpPr>
        <p:spPr>
          <a:xfrm>
            <a:off x="9423933" y="584981"/>
            <a:ext cx="0" cy="40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5700DF0-40ED-4532-9B06-24BE4A67CD4D}"/>
              </a:ext>
            </a:extLst>
          </p:cNvPr>
          <p:cNvCxnSpPr>
            <a:cxnSpLocks/>
          </p:cNvCxnSpPr>
          <p:nvPr/>
        </p:nvCxnSpPr>
        <p:spPr>
          <a:xfrm>
            <a:off x="7604049" y="1370879"/>
            <a:ext cx="0" cy="3871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449899-80AA-4A58-B317-F14CCF092D20}"/>
              </a:ext>
            </a:extLst>
          </p:cNvPr>
          <p:cNvCxnSpPr>
            <a:cxnSpLocks/>
          </p:cNvCxnSpPr>
          <p:nvPr/>
        </p:nvCxnSpPr>
        <p:spPr>
          <a:xfrm flipV="1">
            <a:off x="7604049" y="1375438"/>
            <a:ext cx="440333" cy="49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710E139-C743-4EA5-A35D-C509692BCDC3}"/>
              </a:ext>
            </a:extLst>
          </p:cNvPr>
          <p:cNvSpPr/>
          <p:nvPr/>
        </p:nvSpPr>
        <p:spPr>
          <a:xfrm>
            <a:off x="7078467" y="1762384"/>
            <a:ext cx="1033595" cy="401763"/>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Lệnh</a:t>
            </a:r>
          </a:p>
        </p:txBody>
      </p:sp>
      <p:cxnSp>
        <p:nvCxnSpPr>
          <p:cNvPr id="16" name="Straight Arrow Connector 15">
            <a:extLst>
              <a:ext uri="{FF2B5EF4-FFF2-40B4-BE49-F238E27FC236}">
                <a16:creationId xmlns:a16="http://schemas.microsoft.com/office/drawing/2014/main" id="{B9A56FA5-6598-498D-9CA5-9A72666E8D60}"/>
              </a:ext>
            </a:extLst>
          </p:cNvPr>
          <p:cNvCxnSpPr>
            <a:cxnSpLocks/>
          </p:cNvCxnSpPr>
          <p:nvPr/>
        </p:nvCxnSpPr>
        <p:spPr>
          <a:xfrm>
            <a:off x="9423933" y="1758073"/>
            <a:ext cx="0" cy="12863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6E79E75-9017-48F0-834A-74AF192BF7F0}"/>
              </a:ext>
            </a:extLst>
          </p:cNvPr>
          <p:cNvCxnSpPr>
            <a:cxnSpLocks/>
          </p:cNvCxnSpPr>
          <p:nvPr/>
        </p:nvCxnSpPr>
        <p:spPr>
          <a:xfrm>
            <a:off x="7594171" y="2164147"/>
            <a:ext cx="8784" cy="3777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1CD5221-3292-4C4F-9802-409520E08636}"/>
              </a:ext>
            </a:extLst>
          </p:cNvPr>
          <p:cNvCxnSpPr>
            <a:cxnSpLocks/>
          </p:cNvCxnSpPr>
          <p:nvPr/>
        </p:nvCxnSpPr>
        <p:spPr>
          <a:xfrm>
            <a:off x="7598564" y="2531165"/>
            <a:ext cx="182536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5ED4183-B45F-42AB-85EC-51A11FCE9E62}"/>
              </a:ext>
            </a:extLst>
          </p:cNvPr>
          <p:cNvSpPr txBox="1"/>
          <p:nvPr/>
        </p:nvSpPr>
        <p:spPr>
          <a:xfrm>
            <a:off x="7500522" y="997214"/>
            <a:ext cx="739821"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Đúng</a:t>
            </a:r>
          </a:p>
        </p:txBody>
      </p:sp>
      <p:sp>
        <p:nvSpPr>
          <p:cNvPr id="26" name="TextBox 25">
            <a:extLst>
              <a:ext uri="{FF2B5EF4-FFF2-40B4-BE49-F238E27FC236}">
                <a16:creationId xmlns:a16="http://schemas.microsoft.com/office/drawing/2014/main" id="{BF12C1F6-6F75-476E-9012-3432C0C11856}"/>
              </a:ext>
            </a:extLst>
          </p:cNvPr>
          <p:cNvSpPr txBox="1"/>
          <p:nvPr/>
        </p:nvSpPr>
        <p:spPr>
          <a:xfrm>
            <a:off x="9429487" y="2009891"/>
            <a:ext cx="502451"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Sai</a:t>
            </a:r>
          </a:p>
        </p:txBody>
      </p:sp>
      <p:sp>
        <p:nvSpPr>
          <p:cNvPr id="17" name="Arrow: Right 16">
            <a:extLst>
              <a:ext uri="{FF2B5EF4-FFF2-40B4-BE49-F238E27FC236}">
                <a16:creationId xmlns:a16="http://schemas.microsoft.com/office/drawing/2014/main" id="{689EDA13-8CD0-4078-852C-4BF398EA7250}"/>
              </a:ext>
            </a:extLst>
          </p:cNvPr>
          <p:cNvSpPr/>
          <p:nvPr/>
        </p:nvSpPr>
        <p:spPr>
          <a:xfrm rot="5400000">
            <a:off x="8758986" y="4566793"/>
            <a:ext cx="686764" cy="36520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53EFF07F-D3F8-4BBD-B961-FCD05E0CB0FF}"/>
              </a:ext>
            </a:extLst>
          </p:cNvPr>
          <p:cNvSpPr/>
          <p:nvPr/>
        </p:nvSpPr>
        <p:spPr>
          <a:xfrm>
            <a:off x="6757415" y="5088581"/>
            <a:ext cx="4538773" cy="128773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latin typeface="Times New Roman" panose="02020603050405020304" pitchFamily="18" charset="0"/>
                <a:cs typeface="Times New Roman" panose="02020603050405020304" pitchFamily="18" charset="0"/>
              </a:rPr>
              <a:t>Tùy theo kết quả kiểm tra (điều kiện), các bước xử lý của thuật toán sẽ rẽ theo nhánh tương ứng.</a:t>
            </a:r>
          </a:p>
        </p:txBody>
      </p:sp>
      <p:sp>
        <p:nvSpPr>
          <p:cNvPr id="20" name="Arrow: Right 19">
            <a:extLst>
              <a:ext uri="{FF2B5EF4-FFF2-40B4-BE49-F238E27FC236}">
                <a16:creationId xmlns:a16="http://schemas.microsoft.com/office/drawing/2014/main" id="{89D279C1-2AD7-431A-AE0D-C1B6CD61A718}"/>
              </a:ext>
            </a:extLst>
          </p:cNvPr>
          <p:cNvSpPr/>
          <p:nvPr/>
        </p:nvSpPr>
        <p:spPr>
          <a:xfrm>
            <a:off x="5164069" y="1640495"/>
            <a:ext cx="1153886" cy="36520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9E3F97B4-88A2-4E4D-B891-E0CABA2C6D8D}"/>
              </a:ext>
            </a:extLst>
          </p:cNvPr>
          <p:cNvSpPr/>
          <p:nvPr/>
        </p:nvSpPr>
        <p:spPr>
          <a:xfrm>
            <a:off x="6757415" y="3768702"/>
            <a:ext cx="4538773" cy="68676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nhánh</a:t>
            </a:r>
            <a:endParaRPr lang="en-US" sz="2400" dirty="0">
              <a:latin typeface="Times New Roman" panose="02020603050405020304" pitchFamily="18" charset="0"/>
              <a:cs typeface="Times New Roman" panose="02020603050405020304" pitchFamily="18" charset="0"/>
            </a:endParaRPr>
          </a:p>
        </p:txBody>
      </p:sp>
      <p:sp>
        <p:nvSpPr>
          <p:cNvPr id="24" name="Arrow: Right 23">
            <a:extLst>
              <a:ext uri="{FF2B5EF4-FFF2-40B4-BE49-F238E27FC236}">
                <a16:creationId xmlns:a16="http://schemas.microsoft.com/office/drawing/2014/main" id="{5EABBAF6-501B-4FC0-9F3A-4157CF90730B}"/>
              </a:ext>
            </a:extLst>
          </p:cNvPr>
          <p:cNvSpPr/>
          <p:nvPr/>
        </p:nvSpPr>
        <p:spPr>
          <a:xfrm rot="5400000">
            <a:off x="8722532" y="3209536"/>
            <a:ext cx="686764" cy="36520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9BD1CBA-4BDE-DCA7-B9DA-582B48321E7A}"/>
              </a:ext>
            </a:extLst>
          </p:cNvPr>
          <p:cNvGrpSpPr/>
          <p:nvPr/>
        </p:nvGrpSpPr>
        <p:grpSpPr>
          <a:xfrm>
            <a:off x="29586" y="983832"/>
            <a:ext cx="5967706" cy="4748618"/>
            <a:chOff x="647156" y="1616671"/>
            <a:chExt cx="5967706" cy="4748618"/>
          </a:xfrm>
        </p:grpSpPr>
        <p:sp>
          <p:nvSpPr>
            <p:cNvPr id="5" name="Diamond 4">
              <a:extLst>
                <a:ext uri="{FF2B5EF4-FFF2-40B4-BE49-F238E27FC236}">
                  <a16:creationId xmlns:a16="http://schemas.microsoft.com/office/drawing/2014/main" id="{C6573568-C0A2-E3D5-2831-B8D087F0343D}"/>
                </a:ext>
              </a:extLst>
            </p:cNvPr>
            <p:cNvSpPr/>
            <p:nvPr/>
          </p:nvSpPr>
          <p:spPr>
            <a:xfrm>
              <a:off x="2149394" y="2344641"/>
              <a:ext cx="4465468" cy="1367159"/>
            </a:xfrm>
            <a:prstGeom prst="diamond">
              <a:avLst/>
            </a:prstGeom>
            <a:solidFill>
              <a:srgbClr val="00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TRỜI MƯA</a:t>
              </a:r>
            </a:p>
          </p:txBody>
        </p:sp>
        <p:cxnSp>
          <p:nvCxnSpPr>
            <p:cNvPr id="6" name="Straight Arrow Connector 5">
              <a:extLst>
                <a:ext uri="{FF2B5EF4-FFF2-40B4-BE49-F238E27FC236}">
                  <a16:creationId xmlns:a16="http://schemas.microsoft.com/office/drawing/2014/main" id="{635B74FF-6A86-4C36-D6CD-D0B1E9779789}"/>
                </a:ext>
              </a:extLst>
            </p:cNvPr>
            <p:cNvCxnSpPr>
              <a:cxnSpLocks/>
              <a:endCxn id="5" idx="0"/>
            </p:cNvCxnSpPr>
            <p:nvPr/>
          </p:nvCxnSpPr>
          <p:spPr>
            <a:xfrm>
              <a:off x="4382128" y="1616671"/>
              <a:ext cx="0" cy="72797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09A3435-F40F-B1D8-34F3-BB30F811A7C5}"/>
                </a:ext>
              </a:extLst>
            </p:cNvPr>
            <p:cNvCxnSpPr>
              <a:cxnSpLocks/>
            </p:cNvCxnSpPr>
            <p:nvPr/>
          </p:nvCxnSpPr>
          <p:spPr>
            <a:xfrm>
              <a:off x="1445616" y="3028221"/>
              <a:ext cx="0" cy="92234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440B232-11B0-1844-0DD9-1363208A091E}"/>
                </a:ext>
              </a:extLst>
            </p:cNvPr>
            <p:cNvCxnSpPr>
              <a:cxnSpLocks/>
              <a:endCxn id="5" idx="1"/>
            </p:cNvCxnSpPr>
            <p:nvPr/>
          </p:nvCxnSpPr>
          <p:spPr>
            <a:xfrm flipV="1">
              <a:off x="1436738" y="3028221"/>
              <a:ext cx="712656" cy="88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081276F-5F97-6F90-E66F-9E87AC9E171A}"/>
                </a:ext>
              </a:extLst>
            </p:cNvPr>
            <p:cNvSpPr/>
            <p:nvPr/>
          </p:nvSpPr>
          <p:spPr>
            <a:xfrm>
              <a:off x="647156" y="3951497"/>
              <a:ext cx="1648174" cy="611172"/>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New Roman" panose="02020603050405020304" pitchFamily="18" charset="0"/>
                  <a:cs typeface="Times New Roman" panose="02020603050405020304" pitchFamily="18" charset="0"/>
                </a:rPr>
                <a:t>MANG DÙ</a:t>
              </a:r>
            </a:p>
          </p:txBody>
        </p:sp>
        <p:cxnSp>
          <p:nvCxnSpPr>
            <p:cNvPr id="12" name="Straight Arrow Connector 11">
              <a:extLst>
                <a:ext uri="{FF2B5EF4-FFF2-40B4-BE49-F238E27FC236}">
                  <a16:creationId xmlns:a16="http://schemas.microsoft.com/office/drawing/2014/main" id="{086B7EC5-6444-953C-F6E0-222DF04CCC52}"/>
                </a:ext>
              </a:extLst>
            </p:cNvPr>
            <p:cNvCxnSpPr>
              <a:cxnSpLocks/>
            </p:cNvCxnSpPr>
            <p:nvPr/>
          </p:nvCxnSpPr>
          <p:spPr>
            <a:xfrm>
              <a:off x="4391006" y="3719744"/>
              <a:ext cx="0" cy="264554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A931D34-DDCA-A7C3-5336-A76ED3164434}"/>
                </a:ext>
              </a:extLst>
            </p:cNvPr>
            <p:cNvCxnSpPr>
              <a:cxnSpLocks/>
              <a:stCxn id="11" idx="2"/>
            </p:cNvCxnSpPr>
            <p:nvPr/>
          </p:nvCxnSpPr>
          <p:spPr>
            <a:xfrm flipH="1">
              <a:off x="1445616" y="4562669"/>
              <a:ext cx="25627" cy="76836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2993E7B-6C49-2847-06FB-A00153AA262B}"/>
                </a:ext>
              </a:extLst>
            </p:cNvPr>
            <p:cNvCxnSpPr>
              <a:cxnSpLocks/>
            </p:cNvCxnSpPr>
            <p:nvPr/>
          </p:nvCxnSpPr>
          <p:spPr>
            <a:xfrm>
              <a:off x="1436738" y="5331035"/>
              <a:ext cx="2954268"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E2569A8-E214-ABC0-5CA2-3CB251969938}"/>
                </a:ext>
              </a:extLst>
            </p:cNvPr>
            <p:cNvSpPr txBox="1"/>
            <p:nvPr/>
          </p:nvSpPr>
          <p:spPr>
            <a:xfrm>
              <a:off x="1347705" y="2583375"/>
              <a:ext cx="870536"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Đúng</a:t>
              </a:r>
            </a:p>
          </p:txBody>
        </p:sp>
        <p:sp>
          <p:nvSpPr>
            <p:cNvPr id="29" name="TextBox 28">
              <a:extLst>
                <a:ext uri="{FF2B5EF4-FFF2-40B4-BE49-F238E27FC236}">
                  <a16:creationId xmlns:a16="http://schemas.microsoft.com/office/drawing/2014/main" id="{5ADE5FD2-9EBC-5ADC-1B28-72A018020785}"/>
                </a:ext>
              </a:extLst>
            </p:cNvPr>
            <p:cNvSpPr txBox="1"/>
            <p:nvPr/>
          </p:nvSpPr>
          <p:spPr>
            <a:xfrm>
              <a:off x="4399995" y="4169489"/>
              <a:ext cx="65103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Sai</a:t>
              </a:r>
            </a:p>
          </p:txBody>
        </p:sp>
      </p:grpSp>
    </p:spTree>
    <p:extLst>
      <p:ext uri="{BB962C8B-B14F-4D97-AF65-F5344CB8AC3E}">
        <p14:creationId xmlns:p14="http://schemas.microsoft.com/office/powerpoint/2010/main" val="227740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right)">
                                      <p:cBhvr>
                                        <p:cTn id="42" dur="500"/>
                                        <p:tgtEl>
                                          <p:spTgt spid="13"/>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up)">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up)">
                                      <p:cBhvr>
                                        <p:cTn id="56" dur="500"/>
                                        <p:tgtEl>
                                          <p:spTgt spid="18"/>
                                        </p:tgtEl>
                                      </p:cBhvr>
                                    </p:animEffect>
                                  </p:childTnLst>
                                </p:cTn>
                              </p:par>
                            </p:childTnLst>
                          </p:cTn>
                        </p:par>
                        <p:par>
                          <p:cTn id="57" fill="hold">
                            <p:stCondLst>
                              <p:cond delay="500"/>
                            </p:stCondLst>
                            <p:childTnLst>
                              <p:par>
                                <p:cTn id="58" presetID="22" presetClass="entr" presetSubtype="8"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up)">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up)">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fade">
                                      <p:cBhvr>
                                        <p:cTn id="8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15" grpId="0" animBg="1"/>
      <p:bldP spid="27" grpId="0"/>
      <p:bldP spid="26" grpId="0"/>
      <p:bldP spid="17" grpId="0" animBg="1"/>
      <p:bldP spid="19" grpId="0" animBg="1"/>
      <p:bldP spid="20" grpId="0" animBg="1"/>
      <p:bldP spid="22"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49EFD58E-D436-4C86-825B-9A33A383D642}"/>
              </a:ext>
            </a:extLst>
          </p:cNvPr>
          <p:cNvGrpSpPr/>
          <p:nvPr/>
        </p:nvGrpSpPr>
        <p:grpSpPr>
          <a:xfrm>
            <a:off x="65313" y="1809071"/>
            <a:ext cx="4966900" cy="4558009"/>
            <a:chOff x="65313" y="1809071"/>
            <a:chExt cx="4966900" cy="4558009"/>
          </a:xfrm>
        </p:grpSpPr>
        <p:sp>
          <p:nvSpPr>
            <p:cNvPr id="69" name="Diamond 68">
              <a:extLst>
                <a:ext uri="{FF2B5EF4-FFF2-40B4-BE49-F238E27FC236}">
                  <a16:creationId xmlns:a16="http://schemas.microsoft.com/office/drawing/2014/main" id="{3E2A266B-3FC1-4F69-9BBE-C92B2BA21939}"/>
                </a:ext>
              </a:extLst>
            </p:cNvPr>
            <p:cNvSpPr/>
            <p:nvPr/>
          </p:nvSpPr>
          <p:spPr>
            <a:xfrm>
              <a:off x="2067954" y="2552893"/>
              <a:ext cx="2964259" cy="1186678"/>
            </a:xfrm>
            <a:prstGeom prst="diamond">
              <a:avLst/>
            </a:prstGeom>
            <a:solidFill>
              <a:srgbClr val="00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TRỜI MƯA</a:t>
              </a:r>
            </a:p>
          </p:txBody>
        </p:sp>
        <p:cxnSp>
          <p:nvCxnSpPr>
            <p:cNvPr id="70" name="Straight Arrow Connector 69">
              <a:extLst>
                <a:ext uri="{FF2B5EF4-FFF2-40B4-BE49-F238E27FC236}">
                  <a16:creationId xmlns:a16="http://schemas.microsoft.com/office/drawing/2014/main" id="{82D4145E-88F3-44E4-97F0-4F8F637330F7}"/>
                </a:ext>
              </a:extLst>
            </p:cNvPr>
            <p:cNvCxnSpPr>
              <a:cxnSpLocks/>
            </p:cNvCxnSpPr>
            <p:nvPr/>
          </p:nvCxnSpPr>
          <p:spPr>
            <a:xfrm>
              <a:off x="3565967" y="1809071"/>
              <a:ext cx="0" cy="73894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F1E6C1F9-32C3-44A0-8DA8-76FBE3AB0DF6}"/>
                </a:ext>
              </a:extLst>
            </p:cNvPr>
            <p:cNvCxnSpPr>
              <a:cxnSpLocks/>
            </p:cNvCxnSpPr>
            <p:nvPr/>
          </p:nvCxnSpPr>
          <p:spPr>
            <a:xfrm>
              <a:off x="905376" y="3146232"/>
              <a:ext cx="0" cy="83344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C4DAA1A-C789-47A3-A08C-E3829B41F00A}"/>
                </a:ext>
              </a:extLst>
            </p:cNvPr>
            <p:cNvCxnSpPr>
              <a:cxnSpLocks/>
              <a:endCxn id="69" idx="1"/>
            </p:cNvCxnSpPr>
            <p:nvPr/>
          </p:nvCxnSpPr>
          <p:spPr>
            <a:xfrm>
              <a:off x="879860" y="3146232"/>
              <a:ext cx="118809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BBA011F1-0EB9-43B7-9F88-7411037C6415}"/>
                </a:ext>
              </a:extLst>
            </p:cNvPr>
            <p:cNvSpPr/>
            <p:nvPr/>
          </p:nvSpPr>
          <p:spPr>
            <a:xfrm>
              <a:off x="65313" y="3953288"/>
              <a:ext cx="1727035" cy="474014"/>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MANG DÙ</a:t>
              </a:r>
            </a:p>
          </p:txBody>
        </p:sp>
        <p:cxnSp>
          <p:nvCxnSpPr>
            <p:cNvPr id="74" name="Straight Arrow Connector 73">
              <a:extLst>
                <a:ext uri="{FF2B5EF4-FFF2-40B4-BE49-F238E27FC236}">
                  <a16:creationId xmlns:a16="http://schemas.microsoft.com/office/drawing/2014/main" id="{3D416823-ABAD-40BD-A5D5-9973FD4A132D}"/>
                </a:ext>
              </a:extLst>
            </p:cNvPr>
            <p:cNvCxnSpPr>
              <a:cxnSpLocks/>
            </p:cNvCxnSpPr>
            <p:nvPr/>
          </p:nvCxnSpPr>
          <p:spPr>
            <a:xfrm>
              <a:off x="3553720" y="3721535"/>
              <a:ext cx="0" cy="264554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23CCEA1-4E5D-4D75-A114-A749813381EC}"/>
                </a:ext>
              </a:extLst>
            </p:cNvPr>
            <p:cNvCxnSpPr>
              <a:cxnSpLocks/>
              <a:stCxn id="73" idx="2"/>
            </p:cNvCxnSpPr>
            <p:nvPr/>
          </p:nvCxnSpPr>
          <p:spPr>
            <a:xfrm flipH="1">
              <a:off x="909549" y="4427302"/>
              <a:ext cx="19282" cy="90552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8DAA7B8-D16E-40EE-8E9F-606FC361160F}"/>
                </a:ext>
              </a:extLst>
            </p:cNvPr>
            <p:cNvCxnSpPr>
              <a:cxnSpLocks/>
            </p:cNvCxnSpPr>
            <p:nvPr/>
          </p:nvCxnSpPr>
          <p:spPr>
            <a:xfrm>
              <a:off x="905376" y="5332826"/>
              <a:ext cx="2648344"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11F58450-9CF6-4089-B524-8AD8C65B9803}"/>
                </a:ext>
              </a:extLst>
            </p:cNvPr>
            <p:cNvSpPr txBox="1"/>
            <p:nvPr/>
          </p:nvSpPr>
          <p:spPr>
            <a:xfrm>
              <a:off x="733785" y="2628198"/>
              <a:ext cx="117430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Đúng</a:t>
              </a:r>
              <a:endParaRPr lang="en-US" sz="2400" b="1" dirty="0">
                <a:latin typeface="Times New Roman" panose="02020603050405020304" pitchFamily="18" charset="0"/>
                <a:cs typeface="Times New Roman" panose="02020603050405020304" pitchFamily="18" charset="0"/>
              </a:endParaRPr>
            </a:p>
          </p:txBody>
        </p:sp>
        <p:sp>
          <p:nvSpPr>
            <p:cNvPr id="84" name="TextBox 83">
              <a:extLst>
                <a:ext uri="{FF2B5EF4-FFF2-40B4-BE49-F238E27FC236}">
                  <a16:creationId xmlns:a16="http://schemas.microsoft.com/office/drawing/2014/main" id="{2F808D7B-4C30-45AC-B3AD-7B8FB62FA1A4}"/>
                </a:ext>
              </a:extLst>
            </p:cNvPr>
            <p:cNvSpPr txBox="1"/>
            <p:nvPr/>
          </p:nvSpPr>
          <p:spPr>
            <a:xfrm>
              <a:off x="3595898" y="4166912"/>
              <a:ext cx="651033"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Sai</a:t>
              </a:r>
            </a:p>
          </p:txBody>
        </p:sp>
      </p:grpSp>
      <p:grpSp>
        <p:nvGrpSpPr>
          <p:cNvPr id="93" name="Group 92">
            <a:extLst>
              <a:ext uri="{FF2B5EF4-FFF2-40B4-BE49-F238E27FC236}">
                <a16:creationId xmlns:a16="http://schemas.microsoft.com/office/drawing/2014/main" id="{4466993C-907C-4B4A-87D9-6FA526662002}"/>
              </a:ext>
            </a:extLst>
          </p:cNvPr>
          <p:cNvGrpSpPr/>
          <p:nvPr/>
        </p:nvGrpSpPr>
        <p:grpSpPr>
          <a:xfrm>
            <a:off x="5122508" y="1809071"/>
            <a:ext cx="6890370" cy="4558009"/>
            <a:chOff x="5122508" y="1809071"/>
            <a:chExt cx="6890370" cy="4558009"/>
          </a:xfrm>
        </p:grpSpPr>
        <p:sp>
          <p:nvSpPr>
            <p:cNvPr id="2" name="Diamond 1">
              <a:extLst>
                <a:ext uri="{FF2B5EF4-FFF2-40B4-BE49-F238E27FC236}">
                  <a16:creationId xmlns:a16="http://schemas.microsoft.com/office/drawing/2014/main" id="{E03EADE1-471E-4214-94B8-E3F2C52CEF88}"/>
                </a:ext>
              </a:extLst>
            </p:cNvPr>
            <p:cNvSpPr/>
            <p:nvPr/>
          </p:nvSpPr>
          <p:spPr>
            <a:xfrm>
              <a:off x="7167492" y="2552893"/>
              <a:ext cx="2964259" cy="1186678"/>
            </a:xfrm>
            <a:prstGeom prst="diamond">
              <a:avLst/>
            </a:prstGeom>
            <a:solidFill>
              <a:srgbClr val="00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TRỜI MƯA</a:t>
              </a:r>
            </a:p>
          </p:txBody>
        </p:sp>
        <p:cxnSp>
          <p:nvCxnSpPr>
            <p:cNvPr id="8" name="Straight Arrow Connector 7">
              <a:extLst>
                <a:ext uri="{FF2B5EF4-FFF2-40B4-BE49-F238E27FC236}">
                  <a16:creationId xmlns:a16="http://schemas.microsoft.com/office/drawing/2014/main" id="{A675E330-1470-4EB2-9555-B460D86B5ED7}"/>
                </a:ext>
              </a:extLst>
            </p:cNvPr>
            <p:cNvCxnSpPr>
              <a:cxnSpLocks/>
            </p:cNvCxnSpPr>
            <p:nvPr/>
          </p:nvCxnSpPr>
          <p:spPr>
            <a:xfrm>
              <a:off x="8649622" y="1809071"/>
              <a:ext cx="0" cy="73894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5700DF0-40ED-4532-9B06-24BE4A67CD4D}"/>
                </a:ext>
              </a:extLst>
            </p:cNvPr>
            <p:cNvCxnSpPr>
              <a:cxnSpLocks/>
            </p:cNvCxnSpPr>
            <p:nvPr/>
          </p:nvCxnSpPr>
          <p:spPr>
            <a:xfrm>
              <a:off x="5978273" y="3119842"/>
              <a:ext cx="0" cy="83344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449899-80AA-4A58-B317-F14CCF092D20}"/>
                </a:ext>
              </a:extLst>
            </p:cNvPr>
            <p:cNvCxnSpPr>
              <a:cxnSpLocks/>
              <a:endCxn id="2" idx="1"/>
            </p:cNvCxnSpPr>
            <p:nvPr/>
          </p:nvCxnSpPr>
          <p:spPr>
            <a:xfrm>
              <a:off x="5979398" y="3146232"/>
              <a:ext cx="118809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710E139-C743-4EA5-A35D-C509692BCDC3}"/>
                </a:ext>
              </a:extLst>
            </p:cNvPr>
            <p:cNvSpPr/>
            <p:nvPr/>
          </p:nvSpPr>
          <p:spPr>
            <a:xfrm>
              <a:off x="5122508" y="3953288"/>
              <a:ext cx="1660812" cy="474014"/>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MANG DÙ</a:t>
              </a:r>
            </a:p>
          </p:txBody>
        </p:sp>
        <p:cxnSp>
          <p:nvCxnSpPr>
            <p:cNvPr id="16" name="Straight Arrow Connector 15">
              <a:extLst>
                <a:ext uri="{FF2B5EF4-FFF2-40B4-BE49-F238E27FC236}">
                  <a16:creationId xmlns:a16="http://schemas.microsoft.com/office/drawing/2014/main" id="{B9A56FA5-6598-498D-9CA5-9A72666E8D60}"/>
                </a:ext>
              </a:extLst>
            </p:cNvPr>
            <p:cNvCxnSpPr>
              <a:cxnSpLocks/>
            </p:cNvCxnSpPr>
            <p:nvPr/>
          </p:nvCxnSpPr>
          <p:spPr>
            <a:xfrm flipH="1">
              <a:off x="8637375" y="5332826"/>
              <a:ext cx="12247" cy="103425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5ED4183-B45F-42AB-85EC-51A11FCE9E62}"/>
                </a:ext>
              </a:extLst>
            </p:cNvPr>
            <p:cNvSpPr txBox="1"/>
            <p:nvPr/>
          </p:nvSpPr>
          <p:spPr>
            <a:xfrm>
              <a:off x="6121204" y="2628198"/>
              <a:ext cx="118809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Đúng</a:t>
              </a:r>
              <a:endParaRPr lang="en-US" sz="2400" b="1"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79150CFF-7E33-44D3-B28F-FF0E7D429074}"/>
                </a:ext>
              </a:extLst>
            </p:cNvPr>
            <p:cNvSpPr txBox="1"/>
            <p:nvPr/>
          </p:nvSpPr>
          <p:spPr>
            <a:xfrm>
              <a:off x="10371408" y="2626771"/>
              <a:ext cx="651033"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Sai</a:t>
              </a:r>
            </a:p>
          </p:txBody>
        </p:sp>
        <p:cxnSp>
          <p:nvCxnSpPr>
            <p:cNvPr id="19" name="Straight Arrow Connector 18">
              <a:extLst>
                <a:ext uri="{FF2B5EF4-FFF2-40B4-BE49-F238E27FC236}">
                  <a16:creationId xmlns:a16="http://schemas.microsoft.com/office/drawing/2014/main" id="{41AB51B9-A9B8-44EF-B5E4-8B1FCA9AE678}"/>
                </a:ext>
              </a:extLst>
            </p:cNvPr>
            <p:cNvCxnSpPr>
              <a:cxnSpLocks/>
            </p:cNvCxnSpPr>
            <p:nvPr/>
          </p:nvCxnSpPr>
          <p:spPr>
            <a:xfrm>
              <a:off x="11222762" y="3137434"/>
              <a:ext cx="4173" cy="83021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0B19CC6-D4DA-441B-A214-326F0F19C5B8}"/>
                </a:ext>
              </a:extLst>
            </p:cNvPr>
            <p:cNvCxnSpPr>
              <a:cxnSpLocks/>
            </p:cNvCxnSpPr>
            <p:nvPr/>
          </p:nvCxnSpPr>
          <p:spPr>
            <a:xfrm>
              <a:off x="10043038" y="3148192"/>
              <a:ext cx="117972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157D505E-1643-4ABA-892D-F9543E92CA53}"/>
                </a:ext>
              </a:extLst>
            </p:cNvPr>
            <p:cNvSpPr/>
            <p:nvPr/>
          </p:nvSpPr>
          <p:spPr>
            <a:xfrm>
              <a:off x="10214043" y="3957826"/>
              <a:ext cx="1798835" cy="474014"/>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ĐI ĐÁ BÓNG</a:t>
              </a:r>
            </a:p>
          </p:txBody>
        </p:sp>
        <p:cxnSp>
          <p:nvCxnSpPr>
            <p:cNvPr id="87" name="Straight Arrow Connector 86">
              <a:extLst>
                <a:ext uri="{FF2B5EF4-FFF2-40B4-BE49-F238E27FC236}">
                  <a16:creationId xmlns:a16="http://schemas.microsoft.com/office/drawing/2014/main" id="{2999BB3A-58CF-403B-8293-2C316B29C4D6}"/>
                </a:ext>
              </a:extLst>
            </p:cNvPr>
            <p:cNvCxnSpPr>
              <a:cxnSpLocks/>
            </p:cNvCxnSpPr>
            <p:nvPr/>
          </p:nvCxnSpPr>
          <p:spPr>
            <a:xfrm>
              <a:off x="6008302" y="4427302"/>
              <a:ext cx="0" cy="90552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9348E9B8-8837-44E2-A656-6D86A1490578}"/>
                </a:ext>
              </a:extLst>
            </p:cNvPr>
            <p:cNvCxnSpPr>
              <a:cxnSpLocks/>
            </p:cNvCxnSpPr>
            <p:nvPr/>
          </p:nvCxnSpPr>
          <p:spPr>
            <a:xfrm>
              <a:off x="11233521" y="4438060"/>
              <a:ext cx="0" cy="90552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F3B53DD-CC8A-4C0C-B861-D7594C8385F3}"/>
                </a:ext>
              </a:extLst>
            </p:cNvPr>
            <p:cNvCxnSpPr>
              <a:cxnSpLocks/>
            </p:cNvCxnSpPr>
            <p:nvPr/>
          </p:nvCxnSpPr>
          <p:spPr>
            <a:xfrm>
              <a:off x="6008302" y="5332826"/>
              <a:ext cx="52252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28FBC5EB-FA6F-10F2-15BF-A34DD52C044C}"/>
              </a:ext>
            </a:extLst>
          </p:cNvPr>
          <p:cNvGrpSpPr/>
          <p:nvPr/>
        </p:nvGrpSpPr>
        <p:grpSpPr>
          <a:xfrm>
            <a:off x="0" y="639196"/>
            <a:ext cx="6019060" cy="727965"/>
            <a:chOff x="0" y="639196"/>
            <a:chExt cx="3388659" cy="727965"/>
          </a:xfrm>
        </p:grpSpPr>
        <p:sp>
          <p:nvSpPr>
            <p:cNvPr id="9" name="Rectangle 8">
              <a:extLst>
                <a:ext uri="{FF2B5EF4-FFF2-40B4-BE49-F238E27FC236}">
                  <a16:creationId xmlns:a16="http://schemas.microsoft.com/office/drawing/2014/main" id="{2EA2F6C0-9C4E-A5D5-E77C-58329854989E}"/>
                </a:ext>
              </a:extLst>
            </p:cNvPr>
            <p:cNvSpPr/>
            <p:nvPr/>
          </p:nvSpPr>
          <p:spPr>
            <a:xfrm>
              <a:off x="1" y="639196"/>
              <a:ext cx="3388658" cy="63919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Trò</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chơi</a:t>
              </a:r>
              <a:r>
                <a:rPr lang="en-US" sz="2800" dirty="0">
                  <a:solidFill>
                    <a:schemeClr val="tx1"/>
                  </a:solidFill>
                  <a:latin typeface="Times New Roman" panose="02020603050405020304" pitchFamily="18" charset="0"/>
                  <a:cs typeface="Times New Roman" panose="02020603050405020304" pitchFamily="18" charset="0"/>
                </a:rPr>
                <a:t>: THU HOẠCH TÁO</a:t>
              </a:r>
            </a:p>
          </p:txBody>
        </p:sp>
        <p:cxnSp>
          <p:nvCxnSpPr>
            <p:cNvPr id="11" name="Straight Connector 10">
              <a:extLst>
                <a:ext uri="{FF2B5EF4-FFF2-40B4-BE49-F238E27FC236}">
                  <a16:creationId xmlns:a16="http://schemas.microsoft.com/office/drawing/2014/main" id="{CC2BD88C-2C2C-02A9-D1DC-7CE8E79F099F}"/>
                </a:ext>
              </a:extLst>
            </p:cNvPr>
            <p:cNvCxnSpPr>
              <a:cxnSpLocks/>
            </p:cNvCxnSpPr>
            <p:nvPr/>
          </p:nvCxnSpPr>
          <p:spPr>
            <a:xfrm>
              <a:off x="0" y="1367161"/>
              <a:ext cx="3367143"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882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3523DE50-E57E-46DA-9928-ED4753E76426}"/>
              </a:ext>
            </a:extLst>
          </p:cNvPr>
          <p:cNvSpPr/>
          <p:nvPr/>
        </p:nvSpPr>
        <p:spPr>
          <a:xfrm>
            <a:off x="5964310" y="526895"/>
            <a:ext cx="5325727" cy="244179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latin typeface="Times New Roman" panose="02020603050405020304" pitchFamily="18" charset="0"/>
              <a:cs typeface="Times New Roman" panose="02020603050405020304" pitchFamily="18" charset="0"/>
            </a:endParaRPr>
          </a:p>
        </p:txBody>
      </p:sp>
      <p:sp>
        <p:nvSpPr>
          <p:cNvPr id="2" name="Diamond 1">
            <a:extLst>
              <a:ext uri="{FF2B5EF4-FFF2-40B4-BE49-F238E27FC236}">
                <a16:creationId xmlns:a16="http://schemas.microsoft.com/office/drawing/2014/main" id="{E03EADE1-471E-4214-94B8-E3F2C52CEF88}"/>
              </a:ext>
            </a:extLst>
          </p:cNvPr>
          <p:cNvSpPr/>
          <p:nvPr/>
        </p:nvSpPr>
        <p:spPr>
          <a:xfrm>
            <a:off x="7251277" y="917275"/>
            <a:ext cx="2759102" cy="765491"/>
          </a:xfrm>
          <a:prstGeom prst="diamond">
            <a:avLst/>
          </a:prstGeom>
          <a:solidFill>
            <a:srgbClr val="00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Điều kiện</a:t>
            </a:r>
          </a:p>
        </p:txBody>
      </p:sp>
      <p:cxnSp>
        <p:nvCxnSpPr>
          <p:cNvPr id="8" name="Straight Arrow Connector 7">
            <a:extLst>
              <a:ext uri="{FF2B5EF4-FFF2-40B4-BE49-F238E27FC236}">
                <a16:creationId xmlns:a16="http://schemas.microsoft.com/office/drawing/2014/main" id="{A675E330-1470-4EB2-9555-B460D86B5ED7}"/>
              </a:ext>
            </a:extLst>
          </p:cNvPr>
          <p:cNvCxnSpPr>
            <a:cxnSpLocks/>
            <a:endCxn id="2" idx="0"/>
          </p:cNvCxnSpPr>
          <p:nvPr/>
        </p:nvCxnSpPr>
        <p:spPr>
          <a:xfrm>
            <a:off x="8630828" y="509675"/>
            <a:ext cx="0" cy="40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5700DF0-40ED-4532-9B06-24BE4A67CD4D}"/>
              </a:ext>
            </a:extLst>
          </p:cNvPr>
          <p:cNvCxnSpPr>
            <a:cxnSpLocks/>
          </p:cNvCxnSpPr>
          <p:nvPr/>
        </p:nvCxnSpPr>
        <p:spPr>
          <a:xfrm>
            <a:off x="6810944" y="1295573"/>
            <a:ext cx="0" cy="3871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449899-80AA-4A58-B317-F14CCF092D20}"/>
              </a:ext>
            </a:extLst>
          </p:cNvPr>
          <p:cNvCxnSpPr>
            <a:cxnSpLocks/>
          </p:cNvCxnSpPr>
          <p:nvPr/>
        </p:nvCxnSpPr>
        <p:spPr>
          <a:xfrm flipV="1">
            <a:off x="6810944" y="1300132"/>
            <a:ext cx="440333" cy="49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710E139-C743-4EA5-A35D-C509692BCDC3}"/>
              </a:ext>
            </a:extLst>
          </p:cNvPr>
          <p:cNvSpPr/>
          <p:nvPr/>
        </p:nvSpPr>
        <p:spPr>
          <a:xfrm>
            <a:off x="6285362" y="1687078"/>
            <a:ext cx="1033595" cy="401763"/>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Lệnh 1</a:t>
            </a:r>
          </a:p>
        </p:txBody>
      </p:sp>
      <p:cxnSp>
        <p:nvCxnSpPr>
          <p:cNvPr id="16" name="Straight Arrow Connector 15">
            <a:extLst>
              <a:ext uri="{FF2B5EF4-FFF2-40B4-BE49-F238E27FC236}">
                <a16:creationId xmlns:a16="http://schemas.microsoft.com/office/drawing/2014/main" id="{B9A56FA5-6598-498D-9CA5-9A72666E8D60}"/>
              </a:ext>
            </a:extLst>
          </p:cNvPr>
          <p:cNvCxnSpPr>
            <a:cxnSpLocks/>
          </p:cNvCxnSpPr>
          <p:nvPr/>
        </p:nvCxnSpPr>
        <p:spPr>
          <a:xfrm>
            <a:off x="8627173" y="2468299"/>
            <a:ext cx="0" cy="5008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6E79E75-9017-48F0-834A-74AF192BF7F0}"/>
              </a:ext>
            </a:extLst>
          </p:cNvPr>
          <p:cNvCxnSpPr>
            <a:cxnSpLocks/>
          </p:cNvCxnSpPr>
          <p:nvPr/>
        </p:nvCxnSpPr>
        <p:spPr>
          <a:xfrm>
            <a:off x="6810944" y="2477215"/>
            <a:ext cx="1855629" cy="74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5ED4183-B45F-42AB-85EC-51A11FCE9E62}"/>
              </a:ext>
            </a:extLst>
          </p:cNvPr>
          <p:cNvSpPr txBox="1"/>
          <p:nvPr/>
        </p:nvSpPr>
        <p:spPr>
          <a:xfrm>
            <a:off x="6707417" y="921908"/>
            <a:ext cx="739821"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Đúng</a:t>
            </a:r>
          </a:p>
        </p:txBody>
      </p:sp>
      <p:sp>
        <p:nvSpPr>
          <p:cNvPr id="26" name="TextBox 25">
            <a:extLst>
              <a:ext uri="{FF2B5EF4-FFF2-40B4-BE49-F238E27FC236}">
                <a16:creationId xmlns:a16="http://schemas.microsoft.com/office/drawing/2014/main" id="{BF12C1F6-6F75-476E-9012-3432C0C11856}"/>
              </a:ext>
            </a:extLst>
          </p:cNvPr>
          <p:cNvSpPr txBox="1"/>
          <p:nvPr/>
        </p:nvSpPr>
        <p:spPr>
          <a:xfrm>
            <a:off x="10007445" y="936152"/>
            <a:ext cx="502451"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Sai</a:t>
            </a:r>
          </a:p>
        </p:txBody>
      </p:sp>
      <p:sp>
        <p:nvSpPr>
          <p:cNvPr id="24" name="Arrow: Right 23">
            <a:extLst>
              <a:ext uri="{FF2B5EF4-FFF2-40B4-BE49-F238E27FC236}">
                <a16:creationId xmlns:a16="http://schemas.microsoft.com/office/drawing/2014/main" id="{5EABBAF6-501B-4FC0-9F3A-4157CF90730B}"/>
              </a:ext>
            </a:extLst>
          </p:cNvPr>
          <p:cNvSpPr/>
          <p:nvPr/>
        </p:nvSpPr>
        <p:spPr>
          <a:xfrm rot="5400000">
            <a:off x="8283991" y="3124900"/>
            <a:ext cx="686764" cy="36520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9EACF084-856D-4438-8D4E-67372714648A}"/>
              </a:ext>
            </a:extLst>
          </p:cNvPr>
          <p:cNvGrpSpPr/>
          <p:nvPr/>
        </p:nvGrpSpPr>
        <p:grpSpPr>
          <a:xfrm>
            <a:off x="788934" y="522115"/>
            <a:ext cx="4538773" cy="2459437"/>
            <a:chOff x="788934" y="597421"/>
            <a:chExt cx="4538773" cy="2459437"/>
          </a:xfrm>
        </p:grpSpPr>
        <p:sp>
          <p:nvSpPr>
            <p:cNvPr id="30" name="Rectangle: Rounded Corners 29">
              <a:extLst>
                <a:ext uri="{FF2B5EF4-FFF2-40B4-BE49-F238E27FC236}">
                  <a16:creationId xmlns:a16="http://schemas.microsoft.com/office/drawing/2014/main" id="{C2CD8964-3403-4949-8B3B-3DFA993A5B14}"/>
                </a:ext>
              </a:extLst>
            </p:cNvPr>
            <p:cNvSpPr/>
            <p:nvPr/>
          </p:nvSpPr>
          <p:spPr>
            <a:xfrm>
              <a:off x="788934" y="614641"/>
              <a:ext cx="4538773" cy="244179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latin typeface="Times New Roman" panose="02020603050405020304" pitchFamily="18" charset="0"/>
                <a:cs typeface="Times New Roman" panose="02020603050405020304" pitchFamily="18" charset="0"/>
              </a:endParaRPr>
            </a:p>
          </p:txBody>
        </p:sp>
        <p:sp>
          <p:nvSpPr>
            <p:cNvPr id="31" name="Diamond 30">
              <a:extLst>
                <a:ext uri="{FF2B5EF4-FFF2-40B4-BE49-F238E27FC236}">
                  <a16:creationId xmlns:a16="http://schemas.microsoft.com/office/drawing/2014/main" id="{3BA3CB13-D81E-45BD-AB7C-A37058112755}"/>
                </a:ext>
              </a:extLst>
            </p:cNvPr>
            <p:cNvSpPr/>
            <p:nvPr/>
          </p:nvSpPr>
          <p:spPr>
            <a:xfrm>
              <a:off x="2075901" y="1005021"/>
              <a:ext cx="2759102" cy="765491"/>
            </a:xfrm>
            <a:prstGeom prst="diamond">
              <a:avLst/>
            </a:prstGeom>
            <a:solidFill>
              <a:srgbClr val="00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bg1"/>
                  </a:solidFill>
                  <a:latin typeface="Times New Roman" panose="02020603050405020304" pitchFamily="18" charset="0"/>
                  <a:cs typeface="Times New Roman" panose="02020603050405020304" pitchFamily="18" charset="0"/>
                </a:rPr>
                <a:t>Điều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kiện</a:t>
              </a:r>
              <a:endParaRPr lang="en-US" sz="2000" dirty="0">
                <a:solidFill>
                  <a:schemeClr val="bg1"/>
                </a:solidFill>
                <a:latin typeface="Times New Roman" panose="02020603050405020304" pitchFamily="18" charset="0"/>
                <a:cs typeface="Times New Roman" panose="02020603050405020304" pitchFamily="18" charset="0"/>
              </a:endParaRPr>
            </a:p>
          </p:txBody>
        </p:sp>
        <p:cxnSp>
          <p:nvCxnSpPr>
            <p:cNvPr id="32" name="Straight Arrow Connector 31">
              <a:extLst>
                <a:ext uri="{FF2B5EF4-FFF2-40B4-BE49-F238E27FC236}">
                  <a16:creationId xmlns:a16="http://schemas.microsoft.com/office/drawing/2014/main" id="{3FA7AA6C-C9A0-408A-9490-1934A9F09A16}"/>
                </a:ext>
              </a:extLst>
            </p:cNvPr>
            <p:cNvCxnSpPr>
              <a:cxnSpLocks/>
              <a:endCxn id="31" idx="0"/>
            </p:cNvCxnSpPr>
            <p:nvPr/>
          </p:nvCxnSpPr>
          <p:spPr>
            <a:xfrm>
              <a:off x="3455452" y="597421"/>
              <a:ext cx="0" cy="40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BDBBC3B-FD7F-4523-B201-86554C074429}"/>
                </a:ext>
              </a:extLst>
            </p:cNvPr>
            <p:cNvCxnSpPr>
              <a:cxnSpLocks/>
            </p:cNvCxnSpPr>
            <p:nvPr/>
          </p:nvCxnSpPr>
          <p:spPr>
            <a:xfrm>
              <a:off x="1635568" y="1383319"/>
              <a:ext cx="0" cy="3871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3AD0FD6-9480-4E5F-AE15-FAF4D3397378}"/>
                </a:ext>
              </a:extLst>
            </p:cNvPr>
            <p:cNvCxnSpPr>
              <a:cxnSpLocks/>
            </p:cNvCxnSpPr>
            <p:nvPr/>
          </p:nvCxnSpPr>
          <p:spPr>
            <a:xfrm flipV="1">
              <a:off x="1635568" y="1387878"/>
              <a:ext cx="440333" cy="49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8724B658-0105-49AA-83EB-E87F801E02B4}"/>
                </a:ext>
              </a:extLst>
            </p:cNvPr>
            <p:cNvSpPr/>
            <p:nvPr/>
          </p:nvSpPr>
          <p:spPr>
            <a:xfrm>
              <a:off x="1109986" y="1774824"/>
              <a:ext cx="1033595" cy="401763"/>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Lệnh</a:t>
              </a:r>
            </a:p>
          </p:txBody>
        </p:sp>
        <p:cxnSp>
          <p:nvCxnSpPr>
            <p:cNvPr id="36" name="Straight Arrow Connector 35">
              <a:extLst>
                <a:ext uri="{FF2B5EF4-FFF2-40B4-BE49-F238E27FC236}">
                  <a16:creationId xmlns:a16="http://schemas.microsoft.com/office/drawing/2014/main" id="{47DE80C2-083B-4A11-993A-378784BEB4EB}"/>
                </a:ext>
              </a:extLst>
            </p:cNvPr>
            <p:cNvCxnSpPr>
              <a:cxnSpLocks/>
            </p:cNvCxnSpPr>
            <p:nvPr/>
          </p:nvCxnSpPr>
          <p:spPr>
            <a:xfrm>
              <a:off x="3455452" y="1770513"/>
              <a:ext cx="0" cy="12863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4827A48-26A2-427B-BA04-8B5AD5B1108E}"/>
                </a:ext>
              </a:extLst>
            </p:cNvPr>
            <p:cNvCxnSpPr>
              <a:cxnSpLocks/>
            </p:cNvCxnSpPr>
            <p:nvPr/>
          </p:nvCxnSpPr>
          <p:spPr>
            <a:xfrm>
              <a:off x="1625690" y="2176587"/>
              <a:ext cx="8784" cy="3777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0C002BA-71A0-46B5-9580-44CD564FFCA4}"/>
                </a:ext>
              </a:extLst>
            </p:cNvPr>
            <p:cNvCxnSpPr>
              <a:cxnSpLocks/>
            </p:cNvCxnSpPr>
            <p:nvPr/>
          </p:nvCxnSpPr>
          <p:spPr>
            <a:xfrm>
              <a:off x="1630083" y="2543605"/>
              <a:ext cx="182536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71B57E70-5528-4DD1-93F2-3BBF142E04A2}"/>
                </a:ext>
              </a:extLst>
            </p:cNvPr>
            <p:cNvSpPr txBox="1"/>
            <p:nvPr/>
          </p:nvSpPr>
          <p:spPr>
            <a:xfrm>
              <a:off x="1532041" y="1009654"/>
              <a:ext cx="739821"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Đúng</a:t>
              </a:r>
            </a:p>
          </p:txBody>
        </p:sp>
        <p:sp>
          <p:nvSpPr>
            <p:cNvPr id="51" name="TextBox 50">
              <a:extLst>
                <a:ext uri="{FF2B5EF4-FFF2-40B4-BE49-F238E27FC236}">
                  <a16:creationId xmlns:a16="http://schemas.microsoft.com/office/drawing/2014/main" id="{3936F65D-CB27-4590-BA71-B64C27C04397}"/>
                </a:ext>
              </a:extLst>
            </p:cNvPr>
            <p:cNvSpPr txBox="1"/>
            <p:nvPr/>
          </p:nvSpPr>
          <p:spPr>
            <a:xfrm>
              <a:off x="3461006" y="2022331"/>
              <a:ext cx="502451"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Sai</a:t>
              </a:r>
            </a:p>
          </p:txBody>
        </p:sp>
      </p:grpSp>
      <p:sp>
        <p:nvSpPr>
          <p:cNvPr id="52" name="Arrow: Right 51">
            <a:extLst>
              <a:ext uri="{FF2B5EF4-FFF2-40B4-BE49-F238E27FC236}">
                <a16:creationId xmlns:a16="http://schemas.microsoft.com/office/drawing/2014/main" id="{41D4B10E-DBA0-4C7B-92E3-BCDA0BDB8FB8}"/>
              </a:ext>
            </a:extLst>
          </p:cNvPr>
          <p:cNvSpPr/>
          <p:nvPr/>
        </p:nvSpPr>
        <p:spPr>
          <a:xfrm rot="5400000">
            <a:off x="2777700" y="4507002"/>
            <a:ext cx="686764" cy="36520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 name="Rectangle: Rounded Corners 52">
            <a:extLst>
              <a:ext uri="{FF2B5EF4-FFF2-40B4-BE49-F238E27FC236}">
                <a16:creationId xmlns:a16="http://schemas.microsoft.com/office/drawing/2014/main" id="{711C188E-0A12-4812-925C-224A7813B978}"/>
              </a:ext>
            </a:extLst>
          </p:cNvPr>
          <p:cNvSpPr/>
          <p:nvPr/>
        </p:nvSpPr>
        <p:spPr>
          <a:xfrm>
            <a:off x="690665" y="5046282"/>
            <a:ext cx="4795736" cy="117942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điều</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kiện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đúng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lệnh</a:t>
            </a:r>
            <a:r>
              <a:rPr lang="en-US" sz="2800" dirty="0">
                <a:latin typeface="Times New Roman" panose="02020603050405020304" pitchFamily="18" charset="0"/>
                <a:cs typeface="Times New Roman" panose="02020603050405020304" pitchFamily="18" charset="0"/>
              </a:rPr>
              <a:t>.</a:t>
            </a:r>
          </a:p>
        </p:txBody>
      </p:sp>
      <p:sp>
        <p:nvSpPr>
          <p:cNvPr id="54" name="Rectangle: Rounded Corners 53">
            <a:extLst>
              <a:ext uri="{FF2B5EF4-FFF2-40B4-BE49-F238E27FC236}">
                <a16:creationId xmlns:a16="http://schemas.microsoft.com/office/drawing/2014/main" id="{72E128FE-0C54-4FCE-ABB7-75234DDE1EC0}"/>
              </a:ext>
            </a:extLst>
          </p:cNvPr>
          <p:cNvSpPr/>
          <p:nvPr/>
        </p:nvSpPr>
        <p:spPr>
          <a:xfrm>
            <a:off x="525294" y="3675333"/>
            <a:ext cx="4961102" cy="68676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trúc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thiếu</a:t>
            </a:r>
            <a:endParaRPr lang="en-US" sz="2800" b="1" dirty="0">
              <a:latin typeface="Times New Roman" panose="02020603050405020304" pitchFamily="18" charset="0"/>
              <a:cs typeface="Times New Roman" panose="02020603050405020304" pitchFamily="18" charset="0"/>
            </a:endParaRPr>
          </a:p>
        </p:txBody>
      </p:sp>
      <p:sp>
        <p:nvSpPr>
          <p:cNvPr id="55" name="Arrow: Right 54">
            <a:extLst>
              <a:ext uri="{FF2B5EF4-FFF2-40B4-BE49-F238E27FC236}">
                <a16:creationId xmlns:a16="http://schemas.microsoft.com/office/drawing/2014/main" id="{ED9EBFDD-3B36-45EA-A136-66A99C72FB8D}"/>
              </a:ext>
            </a:extLst>
          </p:cNvPr>
          <p:cNvSpPr/>
          <p:nvPr/>
        </p:nvSpPr>
        <p:spPr>
          <a:xfrm rot="5400000">
            <a:off x="2754051" y="3146670"/>
            <a:ext cx="686764" cy="36520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a:extLst>
              <a:ext uri="{FF2B5EF4-FFF2-40B4-BE49-F238E27FC236}">
                <a16:creationId xmlns:a16="http://schemas.microsoft.com/office/drawing/2014/main" id="{73911EC3-7D92-4359-843A-A080D034FD9D}"/>
              </a:ext>
            </a:extLst>
          </p:cNvPr>
          <p:cNvCxnSpPr>
            <a:cxnSpLocks/>
          </p:cNvCxnSpPr>
          <p:nvPr/>
        </p:nvCxnSpPr>
        <p:spPr>
          <a:xfrm>
            <a:off x="10443661" y="1280021"/>
            <a:ext cx="0" cy="3871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AB4FEA2-0C25-4987-A646-2749F2B4BE1A}"/>
              </a:ext>
            </a:extLst>
          </p:cNvPr>
          <p:cNvCxnSpPr>
            <a:cxnSpLocks/>
          </p:cNvCxnSpPr>
          <p:nvPr/>
        </p:nvCxnSpPr>
        <p:spPr>
          <a:xfrm flipV="1">
            <a:off x="9998428" y="1286034"/>
            <a:ext cx="440333" cy="49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2C2EE1D-A28C-44C3-AED0-0026A9141061}"/>
              </a:ext>
            </a:extLst>
          </p:cNvPr>
          <p:cNvSpPr/>
          <p:nvPr/>
        </p:nvSpPr>
        <p:spPr>
          <a:xfrm>
            <a:off x="9918079" y="1671526"/>
            <a:ext cx="1033595" cy="401763"/>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Lệnh 2</a:t>
            </a:r>
          </a:p>
        </p:txBody>
      </p:sp>
      <p:cxnSp>
        <p:nvCxnSpPr>
          <p:cNvPr id="60" name="Straight Arrow Connector 59">
            <a:extLst>
              <a:ext uri="{FF2B5EF4-FFF2-40B4-BE49-F238E27FC236}">
                <a16:creationId xmlns:a16="http://schemas.microsoft.com/office/drawing/2014/main" id="{5A560C50-9CF8-4032-9980-ED41C88E9F19}"/>
              </a:ext>
            </a:extLst>
          </p:cNvPr>
          <p:cNvCxnSpPr>
            <a:cxnSpLocks/>
          </p:cNvCxnSpPr>
          <p:nvPr/>
        </p:nvCxnSpPr>
        <p:spPr>
          <a:xfrm>
            <a:off x="6823383" y="2101116"/>
            <a:ext cx="0" cy="3871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68DE496-5DF6-4A25-AD12-1ED9E4A3BFD0}"/>
              </a:ext>
            </a:extLst>
          </p:cNvPr>
          <p:cNvCxnSpPr>
            <a:cxnSpLocks/>
          </p:cNvCxnSpPr>
          <p:nvPr/>
        </p:nvCxnSpPr>
        <p:spPr>
          <a:xfrm>
            <a:off x="10446771" y="2066901"/>
            <a:ext cx="0" cy="3871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Arrow: Right 61">
            <a:extLst>
              <a:ext uri="{FF2B5EF4-FFF2-40B4-BE49-F238E27FC236}">
                <a16:creationId xmlns:a16="http://schemas.microsoft.com/office/drawing/2014/main" id="{121A8E62-18F2-456B-8EF1-9E9076CB8CF8}"/>
              </a:ext>
            </a:extLst>
          </p:cNvPr>
          <p:cNvSpPr/>
          <p:nvPr/>
        </p:nvSpPr>
        <p:spPr>
          <a:xfrm rot="5400000">
            <a:off x="8323191" y="4500779"/>
            <a:ext cx="686764" cy="36520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3" name="Rectangle: Rounded Corners 62">
            <a:extLst>
              <a:ext uri="{FF2B5EF4-FFF2-40B4-BE49-F238E27FC236}">
                <a16:creationId xmlns:a16="http://schemas.microsoft.com/office/drawing/2014/main" id="{582F0A9C-A462-4DF3-9982-3EC9DE3B9079}"/>
              </a:ext>
            </a:extLst>
          </p:cNvPr>
          <p:cNvSpPr/>
          <p:nvPr/>
        </p:nvSpPr>
        <p:spPr>
          <a:xfrm>
            <a:off x="6334423" y="5046281"/>
            <a:ext cx="4955613" cy="155879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điều</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kiện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lệnh</a:t>
            </a:r>
            <a:r>
              <a:rPr lang="en-US" sz="2800" dirty="0">
                <a:solidFill>
                  <a:srgbClr val="FFFF00"/>
                </a:solidFill>
                <a:latin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lệnh</a:t>
            </a:r>
            <a:r>
              <a:rPr lang="en-US" sz="2800" dirty="0">
                <a:solidFill>
                  <a:srgbClr val="FFFF00"/>
                </a:solidFill>
                <a:latin typeface="Times New Roman" panose="02020603050405020304" pitchFamily="18" charset="0"/>
                <a:cs typeface="Times New Roman" panose="02020603050405020304" pitchFamily="18" charset="0"/>
              </a:rPr>
              <a:t> 2</a:t>
            </a:r>
            <a:r>
              <a:rPr lang="en-US" sz="2800" dirty="0">
                <a:latin typeface="Times New Roman" panose="02020603050405020304" pitchFamily="18" charset="0"/>
                <a:cs typeface="Times New Roman" panose="02020603050405020304" pitchFamily="18" charset="0"/>
              </a:rPr>
              <a:t>.</a:t>
            </a:r>
          </a:p>
        </p:txBody>
      </p:sp>
      <p:sp>
        <p:nvSpPr>
          <p:cNvPr id="64" name="Rectangle: Rounded Corners 63">
            <a:extLst>
              <a:ext uri="{FF2B5EF4-FFF2-40B4-BE49-F238E27FC236}">
                <a16:creationId xmlns:a16="http://schemas.microsoft.com/office/drawing/2014/main" id="{73E31B24-01C6-4716-B522-1697619C3A3E}"/>
              </a:ext>
            </a:extLst>
          </p:cNvPr>
          <p:cNvSpPr/>
          <p:nvPr/>
        </p:nvSpPr>
        <p:spPr>
          <a:xfrm>
            <a:off x="6313779" y="3669110"/>
            <a:ext cx="4834117" cy="68676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trúc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đủ</a:t>
            </a:r>
            <a:endParaRPr lang="en-US" sz="2800" b="1" dirty="0">
              <a:latin typeface="Times New Roman" panose="02020603050405020304" pitchFamily="18" charset="0"/>
              <a:cs typeface="Times New Roman" panose="02020603050405020304" pitchFamily="18" charset="0"/>
            </a:endParaRPr>
          </a:p>
        </p:txBody>
      </p:sp>
      <p:cxnSp>
        <p:nvCxnSpPr>
          <p:cNvPr id="40" name="Straight Connector 39">
            <a:extLst>
              <a:ext uri="{FF2B5EF4-FFF2-40B4-BE49-F238E27FC236}">
                <a16:creationId xmlns:a16="http://schemas.microsoft.com/office/drawing/2014/main" id="{C70EA057-97E8-4971-96B4-442AEC9EF2AA}"/>
              </a:ext>
            </a:extLst>
          </p:cNvPr>
          <p:cNvCxnSpPr>
            <a:cxnSpLocks/>
          </p:cNvCxnSpPr>
          <p:nvPr/>
        </p:nvCxnSpPr>
        <p:spPr>
          <a:xfrm>
            <a:off x="8648217" y="2484679"/>
            <a:ext cx="1834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969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up)">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up)">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up)">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right)">
                                      <p:cBhvr>
                                        <p:cTn id="52" dur="500"/>
                                        <p:tgtEl>
                                          <p:spTgt spid="13"/>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up)">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wipe(up)">
                                      <p:cBhvr>
                                        <p:cTn id="66" dur="500"/>
                                        <p:tgtEl>
                                          <p:spTgt spid="6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up)">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wipe(up)">
                                      <p:cBhvr>
                                        <p:cTn id="76" dur="500"/>
                                        <p:tgtEl>
                                          <p:spTgt spid="1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57"/>
                                        </p:tgtEl>
                                        <p:attrNameLst>
                                          <p:attrName>style.visibility</p:attrName>
                                        </p:attrNameLst>
                                      </p:cBhvr>
                                      <p:to>
                                        <p:strVal val="visible"/>
                                      </p:to>
                                    </p:set>
                                    <p:animEffect transition="in" filter="wipe(left)">
                                      <p:cBhvr>
                                        <p:cTn id="86" dur="500"/>
                                        <p:tgtEl>
                                          <p:spTgt spid="57"/>
                                        </p:tgtEl>
                                      </p:cBhvr>
                                    </p:animEffect>
                                  </p:childTnLst>
                                </p:cTn>
                              </p:par>
                            </p:childTnLst>
                          </p:cTn>
                        </p:par>
                        <p:par>
                          <p:cTn id="87" fill="hold">
                            <p:stCondLst>
                              <p:cond delay="500"/>
                            </p:stCondLst>
                            <p:childTnLst>
                              <p:par>
                                <p:cTn id="88" presetID="22" presetClass="entr" presetSubtype="1" fill="hold" nodeType="after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wipe(up)">
                                      <p:cBhvr>
                                        <p:cTn id="90" dur="500"/>
                                        <p:tgtEl>
                                          <p:spTgt spid="5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58"/>
                                        </p:tgtEl>
                                        <p:attrNameLst>
                                          <p:attrName>style.visibility</p:attrName>
                                        </p:attrNameLst>
                                      </p:cBhvr>
                                      <p:to>
                                        <p:strVal val="visible"/>
                                      </p:to>
                                    </p:set>
                                    <p:animEffect transition="in" filter="fade">
                                      <p:cBhvr>
                                        <p:cTn id="95" dur="500"/>
                                        <p:tgtEl>
                                          <p:spTgt spid="58"/>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61"/>
                                        </p:tgtEl>
                                        <p:attrNameLst>
                                          <p:attrName>style.visibility</p:attrName>
                                        </p:attrNameLst>
                                      </p:cBhvr>
                                      <p:to>
                                        <p:strVal val="visible"/>
                                      </p:to>
                                    </p:set>
                                    <p:animEffect transition="in" filter="wipe(up)">
                                      <p:cBhvr>
                                        <p:cTn id="100" dur="500"/>
                                        <p:tgtEl>
                                          <p:spTgt spid="61"/>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wipe(up)">
                                      <p:cBhvr>
                                        <p:cTn id="105" dur="500"/>
                                        <p:tgtEl>
                                          <p:spTgt spid="40"/>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1" fill="hold" grpId="0" nodeType="click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wipe(up)">
                                      <p:cBhvr>
                                        <p:cTn id="110" dur="500"/>
                                        <p:tgtEl>
                                          <p:spTgt spid="24"/>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64"/>
                                        </p:tgtEl>
                                        <p:attrNameLst>
                                          <p:attrName>style.visibility</p:attrName>
                                        </p:attrNameLst>
                                      </p:cBhvr>
                                      <p:to>
                                        <p:strVal val="visible"/>
                                      </p:to>
                                    </p:set>
                                    <p:animEffect transition="in" filter="fade">
                                      <p:cBhvr>
                                        <p:cTn id="115" dur="500"/>
                                        <p:tgtEl>
                                          <p:spTgt spid="64"/>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62"/>
                                        </p:tgtEl>
                                        <p:attrNameLst>
                                          <p:attrName>style.visibility</p:attrName>
                                        </p:attrNameLst>
                                      </p:cBhvr>
                                      <p:to>
                                        <p:strVal val="visible"/>
                                      </p:to>
                                    </p:set>
                                    <p:animEffect transition="in" filter="wipe(up)">
                                      <p:cBhvr>
                                        <p:cTn id="120" dur="500"/>
                                        <p:tgtEl>
                                          <p:spTgt spid="62"/>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63"/>
                                        </p:tgtEl>
                                        <p:attrNameLst>
                                          <p:attrName>style.visibility</p:attrName>
                                        </p:attrNameLst>
                                      </p:cBhvr>
                                      <p:to>
                                        <p:strVal val="visible"/>
                                      </p:to>
                                    </p:set>
                                    <p:animEffect transition="in" filter="fade">
                                      <p:cBhvr>
                                        <p:cTn id="12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15" grpId="0" animBg="1"/>
      <p:bldP spid="27" grpId="0"/>
      <p:bldP spid="26" grpId="0"/>
      <p:bldP spid="24" grpId="0" animBg="1"/>
      <p:bldP spid="52" grpId="0" animBg="1"/>
      <p:bldP spid="53" grpId="0" animBg="1"/>
      <p:bldP spid="54" grpId="0" animBg="1"/>
      <p:bldP spid="55" grpId="0" animBg="1"/>
      <p:bldP spid="58" grpId="0" animBg="1"/>
      <p:bldP spid="62" grpId="0" animBg="1"/>
      <p:bldP spid="63" grpId="0" animBg="1"/>
      <p:bldP spid="6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D0669-569C-95CE-1BD3-DECB964211A0}"/>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3D7B9984-2583-1DF0-96AD-A8529EE4BE67}"/>
              </a:ext>
            </a:extLst>
          </p:cNvPr>
          <p:cNvSpPr/>
          <p:nvPr/>
        </p:nvSpPr>
        <p:spPr>
          <a:xfrm>
            <a:off x="5964310" y="526895"/>
            <a:ext cx="5325727" cy="244179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latin typeface="Times New Roman" panose="02020603050405020304" pitchFamily="18" charset="0"/>
              <a:cs typeface="Times New Roman" panose="02020603050405020304" pitchFamily="18" charset="0"/>
            </a:endParaRPr>
          </a:p>
        </p:txBody>
      </p:sp>
      <p:sp>
        <p:nvSpPr>
          <p:cNvPr id="2" name="Diamond 1">
            <a:extLst>
              <a:ext uri="{FF2B5EF4-FFF2-40B4-BE49-F238E27FC236}">
                <a16:creationId xmlns:a16="http://schemas.microsoft.com/office/drawing/2014/main" id="{186FF095-D0AB-4691-3EDC-7E730CB48F52}"/>
              </a:ext>
            </a:extLst>
          </p:cNvPr>
          <p:cNvSpPr/>
          <p:nvPr/>
        </p:nvSpPr>
        <p:spPr>
          <a:xfrm>
            <a:off x="7251277" y="917275"/>
            <a:ext cx="2759102" cy="765491"/>
          </a:xfrm>
          <a:prstGeom prst="diamond">
            <a:avLst/>
          </a:prstGeom>
          <a:solidFill>
            <a:srgbClr val="00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Điều kiện</a:t>
            </a:r>
          </a:p>
        </p:txBody>
      </p:sp>
      <p:cxnSp>
        <p:nvCxnSpPr>
          <p:cNvPr id="8" name="Straight Arrow Connector 7">
            <a:extLst>
              <a:ext uri="{FF2B5EF4-FFF2-40B4-BE49-F238E27FC236}">
                <a16:creationId xmlns:a16="http://schemas.microsoft.com/office/drawing/2014/main" id="{0203ED0F-FC10-5143-99B1-7DBD051F4B2F}"/>
              </a:ext>
            </a:extLst>
          </p:cNvPr>
          <p:cNvCxnSpPr>
            <a:cxnSpLocks/>
            <a:endCxn id="2" idx="0"/>
          </p:cNvCxnSpPr>
          <p:nvPr/>
        </p:nvCxnSpPr>
        <p:spPr>
          <a:xfrm>
            <a:off x="8630828" y="509675"/>
            <a:ext cx="0" cy="40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166AE59-541A-DAD2-1496-3A7EBCF188BC}"/>
              </a:ext>
            </a:extLst>
          </p:cNvPr>
          <p:cNvCxnSpPr>
            <a:cxnSpLocks/>
          </p:cNvCxnSpPr>
          <p:nvPr/>
        </p:nvCxnSpPr>
        <p:spPr>
          <a:xfrm>
            <a:off x="6810944" y="1295573"/>
            <a:ext cx="0" cy="3871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E9284F9-BD18-3D1D-BEDC-D42C8E1C73C8}"/>
              </a:ext>
            </a:extLst>
          </p:cNvPr>
          <p:cNvCxnSpPr>
            <a:cxnSpLocks/>
          </p:cNvCxnSpPr>
          <p:nvPr/>
        </p:nvCxnSpPr>
        <p:spPr>
          <a:xfrm flipV="1">
            <a:off x="6810944" y="1300132"/>
            <a:ext cx="440333" cy="49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0EBE946-B3D2-9793-DF3E-4B5E2824290A}"/>
              </a:ext>
            </a:extLst>
          </p:cNvPr>
          <p:cNvSpPr/>
          <p:nvPr/>
        </p:nvSpPr>
        <p:spPr>
          <a:xfrm>
            <a:off x="6285362" y="1687078"/>
            <a:ext cx="1033595" cy="401763"/>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Lệnh 1</a:t>
            </a:r>
          </a:p>
        </p:txBody>
      </p:sp>
      <p:cxnSp>
        <p:nvCxnSpPr>
          <p:cNvPr id="16" name="Straight Arrow Connector 15">
            <a:extLst>
              <a:ext uri="{FF2B5EF4-FFF2-40B4-BE49-F238E27FC236}">
                <a16:creationId xmlns:a16="http://schemas.microsoft.com/office/drawing/2014/main" id="{C5DCCBC4-4FC8-BD20-9963-29BB122F1406}"/>
              </a:ext>
            </a:extLst>
          </p:cNvPr>
          <p:cNvCxnSpPr>
            <a:cxnSpLocks/>
          </p:cNvCxnSpPr>
          <p:nvPr/>
        </p:nvCxnSpPr>
        <p:spPr>
          <a:xfrm>
            <a:off x="8627173" y="2468299"/>
            <a:ext cx="0" cy="5008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EB57FD6-DCFC-DEE8-9D9B-A8DD04E3D082}"/>
              </a:ext>
            </a:extLst>
          </p:cNvPr>
          <p:cNvCxnSpPr>
            <a:cxnSpLocks/>
          </p:cNvCxnSpPr>
          <p:nvPr/>
        </p:nvCxnSpPr>
        <p:spPr>
          <a:xfrm>
            <a:off x="6810944" y="2477215"/>
            <a:ext cx="1855629" cy="74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8308FA6-0555-E56F-5CE3-0C03403D96B3}"/>
              </a:ext>
            </a:extLst>
          </p:cNvPr>
          <p:cNvSpPr txBox="1"/>
          <p:nvPr/>
        </p:nvSpPr>
        <p:spPr>
          <a:xfrm>
            <a:off x="6707417" y="921908"/>
            <a:ext cx="739821"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Đúng</a:t>
            </a:r>
          </a:p>
        </p:txBody>
      </p:sp>
      <p:sp>
        <p:nvSpPr>
          <p:cNvPr id="26" name="TextBox 25">
            <a:extLst>
              <a:ext uri="{FF2B5EF4-FFF2-40B4-BE49-F238E27FC236}">
                <a16:creationId xmlns:a16="http://schemas.microsoft.com/office/drawing/2014/main" id="{4E9644E5-AC33-4039-8887-9001FF4491D2}"/>
              </a:ext>
            </a:extLst>
          </p:cNvPr>
          <p:cNvSpPr txBox="1"/>
          <p:nvPr/>
        </p:nvSpPr>
        <p:spPr>
          <a:xfrm>
            <a:off x="10007445" y="936152"/>
            <a:ext cx="502451"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Sai</a:t>
            </a:r>
          </a:p>
        </p:txBody>
      </p:sp>
      <p:sp>
        <p:nvSpPr>
          <p:cNvPr id="24" name="Arrow: Right 23">
            <a:extLst>
              <a:ext uri="{FF2B5EF4-FFF2-40B4-BE49-F238E27FC236}">
                <a16:creationId xmlns:a16="http://schemas.microsoft.com/office/drawing/2014/main" id="{1C83DE40-EA17-055A-69E7-75371491A2B9}"/>
              </a:ext>
            </a:extLst>
          </p:cNvPr>
          <p:cNvSpPr/>
          <p:nvPr/>
        </p:nvSpPr>
        <p:spPr>
          <a:xfrm rot="5400000">
            <a:off x="8283991" y="3124900"/>
            <a:ext cx="686764" cy="36520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083DBDD9-FA7D-4E2E-993D-CB9578F0F613}"/>
              </a:ext>
            </a:extLst>
          </p:cNvPr>
          <p:cNvGrpSpPr/>
          <p:nvPr/>
        </p:nvGrpSpPr>
        <p:grpSpPr>
          <a:xfrm>
            <a:off x="788934" y="522115"/>
            <a:ext cx="4538773" cy="2459437"/>
            <a:chOff x="788934" y="597421"/>
            <a:chExt cx="4538773" cy="2459437"/>
          </a:xfrm>
        </p:grpSpPr>
        <p:sp>
          <p:nvSpPr>
            <p:cNvPr id="30" name="Rectangle: Rounded Corners 29">
              <a:extLst>
                <a:ext uri="{FF2B5EF4-FFF2-40B4-BE49-F238E27FC236}">
                  <a16:creationId xmlns:a16="http://schemas.microsoft.com/office/drawing/2014/main" id="{A24C3F79-D1D2-1807-79F6-A9CC15987D50}"/>
                </a:ext>
              </a:extLst>
            </p:cNvPr>
            <p:cNvSpPr/>
            <p:nvPr/>
          </p:nvSpPr>
          <p:spPr>
            <a:xfrm>
              <a:off x="788934" y="614641"/>
              <a:ext cx="4538773" cy="244179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latin typeface="Times New Roman" panose="02020603050405020304" pitchFamily="18" charset="0"/>
                <a:cs typeface="Times New Roman" panose="02020603050405020304" pitchFamily="18" charset="0"/>
              </a:endParaRPr>
            </a:p>
          </p:txBody>
        </p:sp>
        <p:sp>
          <p:nvSpPr>
            <p:cNvPr id="31" name="Diamond 30">
              <a:extLst>
                <a:ext uri="{FF2B5EF4-FFF2-40B4-BE49-F238E27FC236}">
                  <a16:creationId xmlns:a16="http://schemas.microsoft.com/office/drawing/2014/main" id="{D55F97D0-110B-75D6-C8F6-C1B49BA1CFFC}"/>
                </a:ext>
              </a:extLst>
            </p:cNvPr>
            <p:cNvSpPr/>
            <p:nvPr/>
          </p:nvSpPr>
          <p:spPr>
            <a:xfrm>
              <a:off x="2075901" y="1005021"/>
              <a:ext cx="2759102" cy="765491"/>
            </a:xfrm>
            <a:prstGeom prst="diamond">
              <a:avLst/>
            </a:prstGeom>
            <a:solidFill>
              <a:srgbClr val="00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Điều kiện</a:t>
              </a:r>
            </a:p>
          </p:txBody>
        </p:sp>
        <p:cxnSp>
          <p:nvCxnSpPr>
            <p:cNvPr id="32" name="Straight Arrow Connector 31">
              <a:extLst>
                <a:ext uri="{FF2B5EF4-FFF2-40B4-BE49-F238E27FC236}">
                  <a16:creationId xmlns:a16="http://schemas.microsoft.com/office/drawing/2014/main" id="{78BF5A62-0D1D-AF83-6506-ACED60C4BFF3}"/>
                </a:ext>
              </a:extLst>
            </p:cNvPr>
            <p:cNvCxnSpPr>
              <a:cxnSpLocks/>
              <a:endCxn id="31" idx="0"/>
            </p:cNvCxnSpPr>
            <p:nvPr/>
          </p:nvCxnSpPr>
          <p:spPr>
            <a:xfrm>
              <a:off x="3455452" y="597421"/>
              <a:ext cx="0" cy="40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15F55FB-FE9A-0843-8B48-6566F98D6D9C}"/>
                </a:ext>
              </a:extLst>
            </p:cNvPr>
            <p:cNvCxnSpPr>
              <a:cxnSpLocks/>
            </p:cNvCxnSpPr>
            <p:nvPr/>
          </p:nvCxnSpPr>
          <p:spPr>
            <a:xfrm>
              <a:off x="1635568" y="1383319"/>
              <a:ext cx="0" cy="3871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4AD18C-365C-19D3-B56A-2789CA13E2F9}"/>
                </a:ext>
              </a:extLst>
            </p:cNvPr>
            <p:cNvCxnSpPr>
              <a:cxnSpLocks/>
            </p:cNvCxnSpPr>
            <p:nvPr/>
          </p:nvCxnSpPr>
          <p:spPr>
            <a:xfrm flipV="1">
              <a:off x="1635568" y="1387878"/>
              <a:ext cx="440333" cy="49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9A5D19F0-F9E4-D2BB-CBE5-75C4A9A1AC4D}"/>
                </a:ext>
              </a:extLst>
            </p:cNvPr>
            <p:cNvSpPr/>
            <p:nvPr/>
          </p:nvSpPr>
          <p:spPr>
            <a:xfrm>
              <a:off x="1109986" y="1774824"/>
              <a:ext cx="1033595" cy="401763"/>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Lệnh</a:t>
              </a:r>
            </a:p>
          </p:txBody>
        </p:sp>
        <p:cxnSp>
          <p:nvCxnSpPr>
            <p:cNvPr id="36" name="Straight Arrow Connector 35">
              <a:extLst>
                <a:ext uri="{FF2B5EF4-FFF2-40B4-BE49-F238E27FC236}">
                  <a16:creationId xmlns:a16="http://schemas.microsoft.com/office/drawing/2014/main" id="{EADF87E7-7AA5-729F-F10D-51254EE4263E}"/>
                </a:ext>
              </a:extLst>
            </p:cNvPr>
            <p:cNvCxnSpPr>
              <a:cxnSpLocks/>
            </p:cNvCxnSpPr>
            <p:nvPr/>
          </p:nvCxnSpPr>
          <p:spPr>
            <a:xfrm>
              <a:off x="3455452" y="1770513"/>
              <a:ext cx="0" cy="12863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0A05BDD-622E-C409-A295-F41B1472C65C}"/>
                </a:ext>
              </a:extLst>
            </p:cNvPr>
            <p:cNvCxnSpPr>
              <a:cxnSpLocks/>
            </p:cNvCxnSpPr>
            <p:nvPr/>
          </p:nvCxnSpPr>
          <p:spPr>
            <a:xfrm>
              <a:off x="1625690" y="2176587"/>
              <a:ext cx="8784" cy="3777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2E2496A-D1E8-8C42-4928-837B00A57FB1}"/>
                </a:ext>
              </a:extLst>
            </p:cNvPr>
            <p:cNvCxnSpPr>
              <a:cxnSpLocks/>
            </p:cNvCxnSpPr>
            <p:nvPr/>
          </p:nvCxnSpPr>
          <p:spPr>
            <a:xfrm>
              <a:off x="1630083" y="2543605"/>
              <a:ext cx="182536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BFA671E-52E1-EF95-0839-E261CBC23DE2}"/>
                </a:ext>
              </a:extLst>
            </p:cNvPr>
            <p:cNvSpPr txBox="1"/>
            <p:nvPr/>
          </p:nvSpPr>
          <p:spPr>
            <a:xfrm>
              <a:off x="1532041" y="1009654"/>
              <a:ext cx="739821"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Đúng</a:t>
              </a:r>
            </a:p>
          </p:txBody>
        </p:sp>
        <p:sp>
          <p:nvSpPr>
            <p:cNvPr id="51" name="TextBox 50">
              <a:extLst>
                <a:ext uri="{FF2B5EF4-FFF2-40B4-BE49-F238E27FC236}">
                  <a16:creationId xmlns:a16="http://schemas.microsoft.com/office/drawing/2014/main" id="{12B5DA28-81A1-9F0B-FAC1-59627E015360}"/>
                </a:ext>
              </a:extLst>
            </p:cNvPr>
            <p:cNvSpPr txBox="1"/>
            <p:nvPr/>
          </p:nvSpPr>
          <p:spPr>
            <a:xfrm>
              <a:off x="3461006" y="2022331"/>
              <a:ext cx="502451"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Sai</a:t>
              </a:r>
            </a:p>
          </p:txBody>
        </p:sp>
      </p:grpSp>
      <p:sp>
        <p:nvSpPr>
          <p:cNvPr id="52" name="Arrow: Right 51">
            <a:extLst>
              <a:ext uri="{FF2B5EF4-FFF2-40B4-BE49-F238E27FC236}">
                <a16:creationId xmlns:a16="http://schemas.microsoft.com/office/drawing/2014/main" id="{A2EC486E-36EC-4A4E-7AB2-3102DAD0D74D}"/>
              </a:ext>
            </a:extLst>
          </p:cNvPr>
          <p:cNvSpPr/>
          <p:nvPr/>
        </p:nvSpPr>
        <p:spPr>
          <a:xfrm rot="5400000">
            <a:off x="2777700" y="4507002"/>
            <a:ext cx="686764" cy="36520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D60C05D5-058C-1796-B5AA-849963098AC6}"/>
              </a:ext>
            </a:extLst>
          </p:cNvPr>
          <p:cNvSpPr/>
          <p:nvPr/>
        </p:nvSpPr>
        <p:spPr>
          <a:xfrm>
            <a:off x="788933" y="5046282"/>
            <a:ext cx="4538773" cy="96724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latin typeface="Times New Roman" panose="02020603050405020304" pitchFamily="18" charset="0"/>
                <a:cs typeface="Times New Roman" panose="02020603050405020304" pitchFamily="18" charset="0"/>
              </a:rPr>
              <a:t>Nếu </a:t>
            </a:r>
            <a:r>
              <a:rPr lang="en-US" sz="2400">
                <a:solidFill>
                  <a:schemeClr val="tx1"/>
                </a:solidFill>
                <a:latin typeface="Times New Roman" panose="02020603050405020304" pitchFamily="18" charset="0"/>
                <a:cs typeface="Times New Roman" panose="02020603050405020304" pitchFamily="18" charset="0"/>
              </a:rPr>
              <a:t>điều kiện </a:t>
            </a:r>
            <a:r>
              <a:rPr lang="en-US" sz="2400">
                <a:latin typeface="Times New Roman" panose="02020603050405020304" pitchFamily="18" charset="0"/>
                <a:cs typeface="Times New Roman" panose="02020603050405020304" pitchFamily="18" charset="0"/>
              </a:rPr>
              <a:t>đúng thì thực hiện lệnh.</a:t>
            </a:r>
          </a:p>
        </p:txBody>
      </p:sp>
      <p:sp>
        <p:nvSpPr>
          <p:cNvPr id="54" name="Rectangle: Rounded Corners 53">
            <a:extLst>
              <a:ext uri="{FF2B5EF4-FFF2-40B4-BE49-F238E27FC236}">
                <a16:creationId xmlns:a16="http://schemas.microsoft.com/office/drawing/2014/main" id="{E39A7E14-13F0-6AB1-8D54-D8ACDF150589}"/>
              </a:ext>
            </a:extLst>
          </p:cNvPr>
          <p:cNvSpPr/>
          <p:nvPr/>
        </p:nvSpPr>
        <p:spPr>
          <a:xfrm>
            <a:off x="816928" y="3675333"/>
            <a:ext cx="4538773" cy="68676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Cấu trúc rẽ nhánh dạng thiếu</a:t>
            </a:r>
          </a:p>
        </p:txBody>
      </p:sp>
      <p:sp>
        <p:nvSpPr>
          <p:cNvPr id="55" name="Arrow: Right 54">
            <a:extLst>
              <a:ext uri="{FF2B5EF4-FFF2-40B4-BE49-F238E27FC236}">
                <a16:creationId xmlns:a16="http://schemas.microsoft.com/office/drawing/2014/main" id="{E75A12A2-5524-72E8-A414-B38406569634}"/>
              </a:ext>
            </a:extLst>
          </p:cNvPr>
          <p:cNvSpPr/>
          <p:nvPr/>
        </p:nvSpPr>
        <p:spPr>
          <a:xfrm rot="5400000">
            <a:off x="2754051" y="3146670"/>
            <a:ext cx="686764" cy="36520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a:extLst>
              <a:ext uri="{FF2B5EF4-FFF2-40B4-BE49-F238E27FC236}">
                <a16:creationId xmlns:a16="http://schemas.microsoft.com/office/drawing/2014/main" id="{0AF22939-F1E1-2E8D-D649-5F2CA4EA04C6}"/>
              </a:ext>
            </a:extLst>
          </p:cNvPr>
          <p:cNvCxnSpPr>
            <a:cxnSpLocks/>
          </p:cNvCxnSpPr>
          <p:nvPr/>
        </p:nvCxnSpPr>
        <p:spPr>
          <a:xfrm>
            <a:off x="10443661" y="1280021"/>
            <a:ext cx="0" cy="3871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B587894-D734-77E0-AE77-A76CF3D9DC20}"/>
              </a:ext>
            </a:extLst>
          </p:cNvPr>
          <p:cNvCxnSpPr>
            <a:cxnSpLocks/>
          </p:cNvCxnSpPr>
          <p:nvPr/>
        </p:nvCxnSpPr>
        <p:spPr>
          <a:xfrm flipV="1">
            <a:off x="9998428" y="1286034"/>
            <a:ext cx="440333" cy="49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BD0B25DC-2CD7-6D18-2F54-8EC6DF9BE076}"/>
              </a:ext>
            </a:extLst>
          </p:cNvPr>
          <p:cNvSpPr/>
          <p:nvPr/>
        </p:nvSpPr>
        <p:spPr>
          <a:xfrm>
            <a:off x="9918079" y="1671526"/>
            <a:ext cx="1033595" cy="401763"/>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imes New Roman" panose="02020603050405020304" pitchFamily="18" charset="0"/>
                <a:cs typeface="Times New Roman" panose="02020603050405020304" pitchFamily="18" charset="0"/>
              </a:rPr>
              <a:t>Lệnh 2</a:t>
            </a:r>
          </a:p>
        </p:txBody>
      </p:sp>
      <p:cxnSp>
        <p:nvCxnSpPr>
          <p:cNvPr id="60" name="Straight Arrow Connector 59">
            <a:extLst>
              <a:ext uri="{FF2B5EF4-FFF2-40B4-BE49-F238E27FC236}">
                <a16:creationId xmlns:a16="http://schemas.microsoft.com/office/drawing/2014/main" id="{B4E1F9B3-DF08-67AD-47A6-A4B873D2D15C}"/>
              </a:ext>
            </a:extLst>
          </p:cNvPr>
          <p:cNvCxnSpPr>
            <a:cxnSpLocks/>
          </p:cNvCxnSpPr>
          <p:nvPr/>
        </p:nvCxnSpPr>
        <p:spPr>
          <a:xfrm>
            <a:off x="6823383" y="2101116"/>
            <a:ext cx="0" cy="3871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2292820-4A1E-7933-E40F-8AA86CC0B820}"/>
              </a:ext>
            </a:extLst>
          </p:cNvPr>
          <p:cNvCxnSpPr>
            <a:cxnSpLocks/>
          </p:cNvCxnSpPr>
          <p:nvPr/>
        </p:nvCxnSpPr>
        <p:spPr>
          <a:xfrm>
            <a:off x="10446771" y="2066901"/>
            <a:ext cx="0" cy="3871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Arrow: Right 61">
            <a:extLst>
              <a:ext uri="{FF2B5EF4-FFF2-40B4-BE49-F238E27FC236}">
                <a16:creationId xmlns:a16="http://schemas.microsoft.com/office/drawing/2014/main" id="{6C950E03-AD38-6C72-8678-85D07A8B21B3}"/>
              </a:ext>
            </a:extLst>
          </p:cNvPr>
          <p:cNvSpPr/>
          <p:nvPr/>
        </p:nvSpPr>
        <p:spPr>
          <a:xfrm rot="5400000">
            <a:off x="8323191" y="4500779"/>
            <a:ext cx="686764" cy="36520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62">
            <a:extLst>
              <a:ext uri="{FF2B5EF4-FFF2-40B4-BE49-F238E27FC236}">
                <a16:creationId xmlns:a16="http://schemas.microsoft.com/office/drawing/2014/main" id="{29EE08DB-C388-5D4C-18AC-E3BBCFD847B5}"/>
              </a:ext>
            </a:extLst>
          </p:cNvPr>
          <p:cNvSpPr/>
          <p:nvPr/>
        </p:nvSpPr>
        <p:spPr>
          <a:xfrm>
            <a:off x="6334424" y="5046282"/>
            <a:ext cx="4702922" cy="96724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latin typeface="Times New Roman" panose="02020603050405020304" pitchFamily="18" charset="0"/>
                <a:cs typeface="Times New Roman" panose="02020603050405020304" pitchFamily="18" charset="0"/>
              </a:rPr>
              <a:t>Nếu điều kiện đúng thì thực hiện lệnh 1, nếu sai thì thực hiện lệnh 2.</a:t>
            </a:r>
          </a:p>
        </p:txBody>
      </p:sp>
      <p:sp>
        <p:nvSpPr>
          <p:cNvPr id="64" name="Rectangle: Rounded Corners 63">
            <a:extLst>
              <a:ext uri="{FF2B5EF4-FFF2-40B4-BE49-F238E27FC236}">
                <a16:creationId xmlns:a16="http://schemas.microsoft.com/office/drawing/2014/main" id="{84EA0318-ADAB-7D66-1C5F-FEE594C16242}"/>
              </a:ext>
            </a:extLst>
          </p:cNvPr>
          <p:cNvSpPr/>
          <p:nvPr/>
        </p:nvSpPr>
        <p:spPr>
          <a:xfrm>
            <a:off x="6362419" y="3669110"/>
            <a:ext cx="4674927" cy="68676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Cấu trúc rẽ nhánh dạng đủ</a:t>
            </a:r>
          </a:p>
        </p:txBody>
      </p:sp>
      <p:cxnSp>
        <p:nvCxnSpPr>
          <p:cNvPr id="40" name="Straight Connector 39">
            <a:extLst>
              <a:ext uri="{FF2B5EF4-FFF2-40B4-BE49-F238E27FC236}">
                <a16:creationId xmlns:a16="http://schemas.microsoft.com/office/drawing/2014/main" id="{DEF1FD26-2D7B-9837-7478-44105FF3EA28}"/>
              </a:ext>
            </a:extLst>
          </p:cNvPr>
          <p:cNvCxnSpPr>
            <a:cxnSpLocks/>
          </p:cNvCxnSpPr>
          <p:nvPr/>
        </p:nvCxnSpPr>
        <p:spPr>
          <a:xfrm>
            <a:off x="8648217" y="2484679"/>
            <a:ext cx="1834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C8A8BFF-B281-159F-6633-61FE96EDED7B}"/>
              </a:ext>
            </a:extLst>
          </p:cNvPr>
          <p:cNvSpPr txBox="1"/>
          <p:nvPr/>
        </p:nvSpPr>
        <p:spPr>
          <a:xfrm>
            <a:off x="949344" y="6013522"/>
            <a:ext cx="437836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a:t>
            </a:r>
          </a:p>
        </p:txBody>
      </p:sp>
      <p:sp>
        <p:nvSpPr>
          <p:cNvPr id="43" name="TextBox 42">
            <a:extLst>
              <a:ext uri="{FF2B5EF4-FFF2-40B4-BE49-F238E27FC236}">
                <a16:creationId xmlns:a16="http://schemas.microsoft.com/office/drawing/2014/main" id="{5D28CA44-F13E-AB00-DBD0-F2C8E00028D3}"/>
              </a:ext>
            </a:extLst>
          </p:cNvPr>
          <p:cNvSpPr txBox="1"/>
          <p:nvPr/>
        </p:nvSpPr>
        <p:spPr>
          <a:xfrm>
            <a:off x="6480756" y="5981247"/>
            <a:ext cx="4378362"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Nếu trời không mưa, tôi sẽ đi học ngược lại, tôi sẽ ở nhà.</a:t>
            </a:r>
          </a:p>
        </p:txBody>
      </p:sp>
    </p:spTree>
    <p:extLst>
      <p:ext uri="{BB962C8B-B14F-4D97-AF65-F5344CB8AC3E}">
        <p14:creationId xmlns:p14="http://schemas.microsoft.com/office/powerpoint/2010/main" val="57334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up)">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up)">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up)">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right)">
                                      <p:cBhvr>
                                        <p:cTn id="52" dur="500"/>
                                        <p:tgtEl>
                                          <p:spTgt spid="13"/>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up)">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wipe(up)">
                                      <p:cBhvr>
                                        <p:cTn id="66" dur="500"/>
                                        <p:tgtEl>
                                          <p:spTgt spid="6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up)">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wipe(up)">
                                      <p:cBhvr>
                                        <p:cTn id="76" dur="500"/>
                                        <p:tgtEl>
                                          <p:spTgt spid="1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57"/>
                                        </p:tgtEl>
                                        <p:attrNameLst>
                                          <p:attrName>style.visibility</p:attrName>
                                        </p:attrNameLst>
                                      </p:cBhvr>
                                      <p:to>
                                        <p:strVal val="visible"/>
                                      </p:to>
                                    </p:set>
                                    <p:animEffect transition="in" filter="wipe(left)">
                                      <p:cBhvr>
                                        <p:cTn id="86" dur="500"/>
                                        <p:tgtEl>
                                          <p:spTgt spid="57"/>
                                        </p:tgtEl>
                                      </p:cBhvr>
                                    </p:animEffect>
                                  </p:childTnLst>
                                </p:cTn>
                              </p:par>
                            </p:childTnLst>
                          </p:cTn>
                        </p:par>
                        <p:par>
                          <p:cTn id="87" fill="hold">
                            <p:stCondLst>
                              <p:cond delay="500"/>
                            </p:stCondLst>
                            <p:childTnLst>
                              <p:par>
                                <p:cTn id="88" presetID="22" presetClass="entr" presetSubtype="1" fill="hold" nodeType="after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wipe(up)">
                                      <p:cBhvr>
                                        <p:cTn id="90" dur="500"/>
                                        <p:tgtEl>
                                          <p:spTgt spid="5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58"/>
                                        </p:tgtEl>
                                        <p:attrNameLst>
                                          <p:attrName>style.visibility</p:attrName>
                                        </p:attrNameLst>
                                      </p:cBhvr>
                                      <p:to>
                                        <p:strVal val="visible"/>
                                      </p:to>
                                    </p:set>
                                    <p:animEffect transition="in" filter="fade">
                                      <p:cBhvr>
                                        <p:cTn id="95" dur="500"/>
                                        <p:tgtEl>
                                          <p:spTgt spid="58"/>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61"/>
                                        </p:tgtEl>
                                        <p:attrNameLst>
                                          <p:attrName>style.visibility</p:attrName>
                                        </p:attrNameLst>
                                      </p:cBhvr>
                                      <p:to>
                                        <p:strVal val="visible"/>
                                      </p:to>
                                    </p:set>
                                    <p:animEffect transition="in" filter="wipe(up)">
                                      <p:cBhvr>
                                        <p:cTn id="100" dur="500"/>
                                        <p:tgtEl>
                                          <p:spTgt spid="61"/>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wipe(up)">
                                      <p:cBhvr>
                                        <p:cTn id="105" dur="500"/>
                                        <p:tgtEl>
                                          <p:spTgt spid="40"/>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1" fill="hold" grpId="0" nodeType="click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wipe(up)">
                                      <p:cBhvr>
                                        <p:cTn id="110" dur="500"/>
                                        <p:tgtEl>
                                          <p:spTgt spid="24"/>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64"/>
                                        </p:tgtEl>
                                        <p:attrNameLst>
                                          <p:attrName>style.visibility</p:attrName>
                                        </p:attrNameLst>
                                      </p:cBhvr>
                                      <p:to>
                                        <p:strVal val="visible"/>
                                      </p:to>
                                    </p:set>
                                    <p:animEffect transition="in" filter="fade">
                                      <p:cBhvr>
                                        <p:cTn id="115" dur="500"/>
                                        <p:tgtEl>
                                          <p:spTgt spid="64"/>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62"/>
                                        </p:tgtEl>
                                        <p:attrNameLst>
                                          <p:attrName>style.visibility</p:attrName>
                                        </p:attrNameLst>
                                      </p:cBhvr>
                                      <p:to>
                                        <p:strVal val="visible"/>
                                      </p:to>
                                    </p:set>
                                    <p:animEffect transition="in" filter="wipe(up)">
                                      <p:cBhvr>
                                        <p:cTn id="120" dur="500"/>
                                        <p:tgtEl>
                                          <p:spTgt spid="62"/>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63"/>
                                        </p:tgtEl>
                                        <p:attrNameLst>
                                          <p:attrName>style.visibility</p:attrName>
                                        </p:attrNameLst>
                                      </p:cBhvr>
                                      <p:to>
                                        <p:strVal val="visible"/>
                                      </p:to>
                                    </p:set>
                                    <p:animEffect transition="in" filter="fade">
                                      <p:cBhvr>
                                        <p:cTn id="125" dur="500"/>
                                        <p:tgtEl>
                                          <p:spTgt spid="63"/>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9"/>
                                        </p:tgtEl>
                                        <p:attrNameLst>
                                          <p:attrName>style.visibility</p:attrName>
                                        </p:attrNameLst>
                                      </p:cBhvr>
                                      <p:to>
                                        <p:strVal val="visible"/>
                                      </p:to>
                                    </p:set>
                                    <p:animEffect transition="in" filter="fade">
                                      <p:cBhvr>
                                        <p:cTn id="130" dur="500"/>
                                        <p:tgtEl>
                                          <p:spTgt spid="9"/>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43"/>
                                        </p:tgtEl>
                                        <p:attrNameLst>
                                          <p:attrName>style.visibility</p:attrName>
                                        </p:attrNameLst>
                                      </p:cBhvr>
                                      <p:to>
                                        <p:strVal val="visible"/>
                                      </p:to>
                                    </p:set>
                                    <p:animEffect transition="in" filter="fade">
                                      <p:cBhvr>
                                        <p:cTn id="1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15" grpId="0" animBg="1"/>
      <p:bldP spid="27" grpId="0"/>
      <p:bldP spid="26" grpId="0"/>
      <p:bldP spid="24" grpId="0" animBg="1"/>
      <p:bldP spid="52" grpId="0" animBg="1"/>
      <p:bldP spid="53" grpId="0" animBg="1"/>
      <p:bldP spid="54" grpId="0" animBg="1"/>
      <p:bldP spid="55" grpId="0" animBg="1"/>
      <p:bldP spid="58" grpId="0" animBg="1"/>
      <p:bldP spid="62" grpId="0" animBg="1"/>
      <p:bldP spid="63" grpId="0" animBg="1"/>
      <p:bldP spid="64" grpId="0" animBg="1"/>
      <p:bldP spid="9" grpId="0"/>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F687B-A782-42B8-BC64-2498CE03A4AB}"/>
              </a:ext>
            </a:extLst>
          </p:cNvPr>
          <p:cNvPicPr>
            <a:picLocks noChangeAspect="1"/>
          </p:cNvPicPr>
          <p:nvPr/>
        </p:nvPicPr>
        <p:blipFill>
          <a:blip r:embed="rId3"/>
          <a:stretch>
            <a:fillRect/>
          </a:stretch>
        </p:blipFill>
        <p:spPr>
          <a:xfrm>
            <a:off x="0" y="567904"/>
            <a:ext cx="12192000" cy="992949"/>
          </a:xfrm>
          <a:prstGeom prst="rect">
            <a:avLst/>
          </a:prstGeom>
        </p:spPr>
      </p:pic>
    </p:spTree>
    <p:extLst>
      <p:ext uri="{BB962C8B-B14F-4D97-AF65-F5344CB8AC3E}">
        <p14:creationId xmlns:p14="http://schemas.microsoft.com/office/powerpoint/2010/main" val="1786827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ck Arc 3">
            <a:extLst>
              <a:ext uri="{FF2B5EF4-FFF2-40B4-BE49-F238E27FC236}">
                <a16:creationId xmlns:a16="http://schemas.microsoft.com/office/drawing/2014/main" id="{7EC0D7BB-0CD0-413A-A98B-2F02DA1D8FBB}"/>
              </a:ext>
            </a:extLst>
          </p:cNvPr>
          <p:cNvSpPr/>
          <p:nvPr/>
        </p:nvSpPr>
        <p:spPr>
          <a:xfrm>
            <a:off x="-3467272" y="-897398"/>
            <a:ext cx="8341643" cy="8341643"/>
          </a:xfrm>
          <a:prstGeom prst="blockArc">
            <a:avLst>
              <a:gd name="adj1" fmla="val 18900000"/>
              <a:gd name="adj2" fmla="val 2700000"/>
              <a:gd name="adj3" fmla="val 259"/>
            </a:avLst>
          </a:prstGeom>
          <a:solidFill>
            <a:srgbClr val="FFFF00"/>
          </a:solidFill>
          <a:ln w="38100">
            <a:solidFill>
              <a:srgbClr val="FFFF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nvGrpSpPr>
          <p:cNvPr id="2" name="Group 1">
            <a:extLst>
              <a:ext uri="{FF2B5EF4-FFF2-40B4-BE49-F238E27FC236}">
                <a16:creationId xmlns:a16="http://schemas.microsoft.com/office/drawing/2014/main" id="{ED58D298-86F2-41F9-8CA5-CC5D766D2148}"/>
              </a:ext>
            </a:extLst>
          </p:cNvPr>
          <p:cNvGrpSpPr/>
          <p:nvPr/>
        </p:nvGrpSpPr>
        <p:grpSpPr>
          <a:xfrm>
            <a:off x="3850551" y="619070"/>
            <a:ext cx="7962955" cy="1191980"/>
            <a:chOff x="3643132" y="828494"/>
            <a:chExt cx="7938014" cy="1191980"/>
          </a:xfrm>
          <a:solidFill>
            <a:srgbClr val="00B0F0"/>
          </a:solidFill>
        </p:grpSpPr>
        <p:sp>
          <p:nvSpPr>
            <p:cNvPr id="10" name="Freeform: Shape 9">
              <a:extLst>
                <a:ext uri="{FF2B5EF4-FFF2-40B4-BE49-F238E27FC236}">
                  <a16:creationId xmlns:a16="http://schemas.microsoft.com/office/drawing/2014/main" id="{CDEDD7DE-9BFD-4102-B60F-BE33E3E2FA40}"/>
                </a:ext>
              </a:extLst>
            </p:cNvPr>
            <p:cNvSpPr/>
            <p:nvPr/>
          </p:nvSpPr>
          <p:spPr>
            <a:xfrm>
              <a:off x="4239122" y="932801"/>
              <a:ext cx="7342024" cy="953584"/>
            </a:xfrm>
            <a:custGeom>
              <a:avLst/>
              <a:gdLst>
                <a:gd name="connsiteX0" fmla="*/ 0 w 7342024"/>
                <a:gd name="connsiteY0" fmla="*/ 0 h 953584"/>
                <a:gd name="connsiteX1" fmla="*/ 7342024 w 7342024"/>
                <a:gd name="connsiteY1" fmla="*/ 0 h 953584"/>
                <a:gd name="connsiteX2" fmla="*/ 7342024 w 7342024"/>
                <a:gd name="connsiteY2" fmla="*/ 953584 h 953584"/>
                <a:gd name="connsiteX3" fmla="*/ 0 w 7342024"/>
                <a:gd name="connsiteY3" fmla="*/ 953584 h 953584"/>
                <a:gd name="connsiteX4" fmla="*/ 0 w 7342024"/>
                <a:gd name="connsiteY4" fmla="*/ 0 h 95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2024" h="953584">
                  <a:moveTo>
                    <a:pt x="0" y="0"/>
                  </a:moveTo>
                  <a:lnTo>
                    <a:pt x="7342024" y="0"/>
                  </a:lnTo>
                  <a:lnTo>
                    <a:pt x="7342024" y="953584"/>
                  </a:lnTo>
                  <a:lnTo>
                    <a:pt x="0" y="953584"/>
                  </a:lnTo>
                  <a:lnTo>
                    <a:pt x="0" y="0"/>
                  </a:lnTo>
                  <a:close/>
                </a:path>
              </a:pathLst>
            </a:cu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56907" tIns="132080" rIns="132080" bIns="132080" numCol="1" spcCol="1270" anchor="ctr" anchorCtr="0">
              <a:noAutofit/>
            </a:bodyPr>
            <a:lstStyle/>
            <a:p>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nhánh</a:t>
              </a:r>
              <a:endParaRPr lang="en-US" sz="2800" dirty="0">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8BEE2152-1FC0-48AD-AA07-82D70BB283F4}"/>
                </a:ext>
              </a:extLst>
            </p:cNvPr>
            <p:cNvSpPr/>
            <p:nvPr/>
          </p:nvSpPr>
          <p:spPr>
            <a:xfrm>
              <a:off x="3643132" y="828494"/>
              <a:ext cx="1191980" cy="1191980"/>
            </a:xfrm>
            <a:prstGeom prst="ellipse">
              <a:avLst/>
            </a:prstGeom>
            <a:solidFill>
              <a:srgbClr val="0070C0"/>
            </a:solidFill>
            <a:ln w="28575">
              <a:solidFill>
                <a:schemeClr val="tx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pPr algn="ctr"/>
              <a:r>
                <a:rPr lang="en-US" sz="5400">
                  <a:solidFill>
                    <a:schemeClr val="tx1"/>
                  </a:solidFill>
                  <a:latin typeface="Times New Roman" panose="02020603050405020304" pitchFamily="18" charset="0"/>
                  <a:cs typeface="Times New Roman" panose="02020603050405020304" pitchFamily="18" charset="0"/>
                </a:rPr>
                <a:t>1</a:t>
              </a:r>
            </a:p>
          </p:txBody>
        </p:sp>
      </p:grpSp>
      <p:sp>
        <p:nvSpPr>
          <p:cNvPr id="7" name="Oval 6">
            <a:extLst>
              <a:ext uri="{FF2B5EF4-FFF2-40B4-BE49-F238E27FC236}">
                <a16:creationId xmlns:a16="http://schemas.microsoft.com/office/drawing/2014/main" id="{DE8A0075-26B0-4D77-9E66-DC0DD77CE13C}"/>
              </a:ext>
            </a:extLst>
          </p:cNvPr>
          <p:cNvSpPr/>
          <p:nvPr/>
        </p:nvSpPr>
        <p:spPr>
          <a:xfrm>
            <a:off x="443345" y="1590258"/>
            <a:ext cx="3552825" cy="3486150"/>
          </a:xfrm>
          <a:prstGeom prst="ellipse">
            <a:avLst/>
          </a:prstGeom>
          <a:solidFill>
            <a:srgbClr val="00206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Times New Roman" panose="02020603050405020304" pitchFamily="18" charset="0"/>
                <a:cs typeface="Times New Roman" panose="02020603050405020304" pitchFamily="18" charset="0"/>
              </a:rPr>
              <a:t>Sau </a:t>
            </a:r>
            <a:r>
              <a:rPr lang="en-US" sz="4800" dirty="0" err="1">
                <a:solidFill>
                  <a:schemeClr val="tx1"/>
                </a:solidFill>
                <a:latin typeface="Times New Roman" panose="02020603050405020304" pitchFamily="18" charset="0"/>
                <a:cs typeface="Times New Roman" panose="02020603050405020304" pitchFamily="18" charset="0"/>
              </a:rPr>
              <a:t>tiết</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học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này</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em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sẽ</a:t>
            </a:r>
            <a:endParaRPr lang="en-US" sz="4800" dirty="0">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8BB640F4-BFD5-4A74-B7AB-6B5247F086CA}"/>
              </a:ext>
            </a:extLst>
          </p:cNvPr>
          <p:cNvGrpSpPr/>
          <p:nvPr/>
        </p:nvGrpSpPr>
        <p:grpSpPr>
          <a:xfrm>
            <a:off x="4248284" y="2644882"/>
            <a:ext cx="7794559" cy="1450460"/>
            <a:chOff x="3737172" y="902951"/>
            <a:chExt cx="8219125" cy="1450460"/>
          </a:xfrm>
          <a:solidFill>
            <a:srgbClr val="00B0F0"/>
          </a:solidFill>
        </p:grpSpPr>
        <p:sp>
          <p:nvSpPr>
            <p:cNvPr id="9" name="Freeform: Shape 8">
              <a:extLst>
                <a:ext uri="{FF2B5EF4-FFF2-40B4-BE49-F238E27FC236}">
                  <a16:creationId xmlns:a16="http://schemas.microsoft.com/office/drawing/2014/main" id="{B8545C56-A5C1-4D79-A375-BBEE5B798992}"/>
                </a:ext>
              </a:extLst>
            </p:cNvPr>
            <p:cNvSpPr/>
            <p:nvPr/>
          </p:nvSpPr>
          <p:spPr>
            <a:xfrm>
              <a:off x="4333162" y="902951"/>
              <a:ext cx="7623135" cy="1450460"/>
            </a:xfrm>
            <a:custGeom>
              <a:avLst/>
              <a:gdLst>
                <a:gd name="connsiteX0" fmla="*/ 0 w 7342024"/>
                <a:gd name="connsiteY0" fmla="*/ 0 h 953584"/>
                <a:gd name="connsiteX1" fmla="*/ 7342024 w 7342024"/>
                <a:gd name="connsiteY1" fmla="*/ 0 h 953584"/>
                <a:gd name="connsiteX2" fmla="*/ 7342024 w 7342024"/>
                <a:gd name="connsiteY2" fmla="*/ 953584 h 953584"/>
                <a:gd name="connsiteX3" fmla="*/ 0 w 7342024"/>
                <a:gd name="connsiteY3" fmla="*/ 953584 h 953584"/>
                <a:gd name="connsiteX4" fmla="*/ 0 w 7342024"/>
                <a:gd name="connsiteY4" fmla="*/ 0 h 95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2024" h="953584">
                  <a:moveTo>
                    <a:pt x="0" y="0"/>
                  </a:moveTo>
                  <a:lnTo>
                    <a:pt x="7342024" y="0"/>
                  </a:lnTo>
                  <a:lnTo>
                    <a:pt x="7342024" y="953584"/>
                  </a:lnTo>
                  <a:lnTo>
                    <a:pt x="0" y="953584"/>
                  </a:lnTo>
                  <a:lnTo>
                    <a:pt x="0" y="0"/>
                  </a:lnTo>
                  <a:close/>
                </a:path>
              </a:pathLst>
            </a:cu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56907" tIns="132080" rIns="132080" bIns="132080" numCol="1" spcCol="1270" anchor="ctr" anchorCtr="0">
              <a:noAutofit/>
            </a:bodyPr>
            <a:lstStyle/>
            <a:p>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a:t>
              </a:r>
            </a:p>
          </p:txBody>
        </p:sp>
        <p:sp>
          <p:nvSpPr>
            <p:cNvPr id="12" name="Oval 11">
              <a:extLst>
                <a:ext uri="{FF2B5EF4-FFF2-40B4-BE49-F238E27FC236}">
                  <a16:creationId xmlns:a16="http://schemas.microsoft.com/office/drawing/2014/main" id="{B42DC125-25D0-407D-ABF1-FB1F4D652944}"/>
                </a:ext>
              </a:extLst>
            </p:cNvPr>
            <p:cNvSpPr/>
            <p:nvPr/>
          </p:nvSpPr>
          <p:spPr>
            <a:xfrm>
              <a:off x="3737172" y="989597"/>
              <a:ext cx="1191980" cy="1191980"/>
            </a:xfrm>
            <a:prstGeom prst="ellipse">
              <a:avLst/>
            </a:prstGeom>
            <a:solidFill>
              <a:srgbClr val="0070C0"/>
            </a:solidFill>
            <a:ln w="28575">
              <a:solidFill>
                <a:schemeClr val="tx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pPr algn="ctr"/>
              <a:r>
                <a:rPr lang="en-US" sz="5400">
                  <a:solidFill>
                    <a:schemeClr val="tx1"/>
                  </a:solidFill>
                  <a:latin typeface="Times New Roman" panose="02020603050405020304" pitchFamily="18" charset="0"/>
                  <a:cs typeface="Times New Roman" panose="02020603050405020304" pitchFamily="18" charset="0"/>
                </a:rPr>
                <a:t>2</a:t>
              </a:r>
            </a:p>
          </p:txBody>
        </p:sp>
      </p:grpSp>
      <p:grpSp>
        <p:nvGrpSpPr>
          <p:cNvPr id="3" name="Group 2">
            <a:extLst>
              <a:ext uri="{FF2B5EF4-FFF2-40B4-BE49-F238E27FC236}">
                <a16:creationId xmlns:a16="http://schemas.microsoft.com/office/drawing/2014/main" id="{357D9A70-84A0-5D93-B09B-F2583A4972BB}"/>
              </a:ext>
            </a:extLst>
          </p:cNvPr>
          <p:cNvGrpSpPr/>
          <p:nvPr/>
        </p:nvGrpSpPr>
        <p:grpSpPr>
          <a:xfrm>
            <a:off x="3785700" y="4736083"/>
            <a:ext cx="7962955" cy="1191980"/>
            <a:chOff x="3643132" y="828494"/>
            <a:chExt cx="7938014" cy="1191980"/>
          </a:xfrm>
          <a:solidFill>
            <a:srgbClr val="00B0F0"/>
          </a:solidFill>
        </p:grpSpPr>
        <p:sp>
          <p:nvSpPr>
            <p:cNvPr id="5" name="Freeform: Shape 4">
              <a:extLst>
                <a:ext uri="{FF2B5EF4-FFF2-40B4-BE49-F238E27FC236}">
                  <a16:creationId xmlns:a16="http://schemas.microsoft.com/office/drawing/2014/main" id="{F38081AC-FC3F-8E9A-FA00-29AFF24893AF}"/>
                </a:ext>
              </a:extLst>
            </p:cNvPr>
            <p:cNvSpPr/>
            <p:nvPr/>
          </p:nvSpPr>
          <p:spPr>
            <a:xfrm>
              <a:off x="4239122" y="932801"/>
              <a:ext cx="7342024" cy="953584"/>
            </a:xfrm>
            <a:custGeom>
              <a:avLst/>
              <a:gdLst>
                <a:gd name="connsiteX0" fmla="*/ 0 w 7342024"/>
                <a:gd name="connsiteY0" fmla="*/ 0 h 953584"/>
                <a:gd name="connsiteX1" fmla="*/ 7342024 w 7342024"/>
                <a:gd name="connsiteY1" fmla="*/ 0 h 953584"/>
                <a:gd name="connsiteX2" fmla="*/ 7342024 w 7342024"/>
                <a:gd name="connsiteY2" fmla="*/ 953584 h 953584"/>
                <a:gd name="connsiteX3" fmla="*/ 0 w 7342024"/>
                <a:gd name="connsiteY3" fmla="*/ 953584 h 953584"/>
                <a:gd name="connsiteX4" fmla="*/ 0 w 7342024"/>
                <a:gd name="connsiteY4" fmla="*/ 0 h 95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2024" h="953584">
                  <a:moveTo>
                    <a:pt x="0" y="0"/>
                  </a:moveTo>
                  <a:lnTo>
                    <a:pt x="7342024" y="0"/>
                  </a:lnTo>
                  <a:lnTo>
                    <a:pt x="7342024" y="953584"/>
                  </a:lnTo>
                  <a:lnTo>
                    <a:pt x="0" y="953584"/>
                  </a:lnTo>
                  <a:lnTo>
                    <a:pt x="0" y="0"/>
                  </a:lnTo>
                  <a:close/>
                </a:path>
              </a:pathLst>
            </a:cu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56907" tIns="132080" rIns="132080" bIns="132080" numCol="1" spcCol="1270" anchor="ctr" anchorCtr="0">
              <a:noAutofit/>
            </a:bodyPr>
            <a:lstStyle/>
            <a:p>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Scratch</a:t>
              </a:r>
            </a:p>
          </p:txBody>
        </p:sp>
        <p:sp>
          <p:nvSpPr>
            <p:cNvPr id="6" name="Oval 5">
              <a:extLst>
                <a:ext uri="{FF2B5EF4-FFF2-40B4-BE49-F238E27FC236}">
                  <a16:creationId xmlns:a16="http://schemas.microsoft.com/office/drawing/2014/main" id="{E71F7C7A-C2D2-5A7D-5B30-93ECC5C5F3AE}"/>
                </a:ext>
              </a:extLst>
            </p:cNvPr>
            <p:cNvSpPr/>
            <p:nvPr/>
          </p:nvSpPr>
          <p:spPr>
            <a:xfrm>
              <a:off x="3643132" y="828494"/>
              <a:ext cx="1191980" cy="1191980"/>
            </a:xfrm>
            <a:prstGeom prst="ellipse">
              <a:avLst/>
            </a:prstGeom>
            <a:solidFill>
              <a:srgbClr val="0070C0"/>
            </a:solidFill>
            <a:ln w="28575">
              <a:solidFill>
                <a:schemeClr val="tx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pPr algn="ctr"/>
              <a:r>
                <a:rPr lang="en-US" sz="5400" dirty="0">
                  <a:solidFill>
                    <a:schemeClr val="tx1"/>
                  </a:solidFill>
                  <a:latin typeface="Times New Roman" panose="02020603050405020304" pitchFamily="18" charset="0"/>
                  <a:cs typeface="Times New Roman" panose="02020603050405020304" pitchFamily="18" charset="0"/>
                </a:rPr>
                <a:t>3</a:t>
              </a:r>
            </a:p>
          </p:txBody>
        </p:sp>
      </p:grpSp>
    </p:spTree>
    <p:extLst>
      <p:ext uri="{BB962C8B-B14F-4D97-AF65-F5344CB8AC3E}">
        <p14:creationId xmlns:p14="http://schemas.microsoft.com/office/powerpoint/2010/main" val="82459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ppt_w/2"/>
                                          </p:val>
                                        </p:tav>
                                        <p:tav tm="100000">
                                          <p:val>
                                            <p:strVal val="#ppt_x"/>
                                          </p:val>
                                        </p:tav>
                                      </p:tavLst>
                                    </p:anim>
                                    <p:anim calcmode="lin" valueType="num">
                                      <p:cBhvr>
                                        <p:cTn id="16" dur="500" fill="hold"/>
                                        <p:tgtEl>
                                          <p:spTgt spid="8"/>
                                        </p:tgtEl>
                                        <p:attrNameLst>
                                          <p:attrName>ppt_y</p:attrName>
                                        </p:attrNameLst>
                                      </p:cBhvr>
                                      <p:tavLst>
                                        <p:tav tm="0">
                                          <p:val>
                                            <p:strVal val="#ppt_y"/>
                                          </p:val>
                                        </p:tav>
                                        <p:tav tm="100000">
                                          <p:val>
                                            <p:strVal val="#ppt_y"/>
                                          </p:val>
                                        </p:tav>
                                      </p:tavLst>
                                    </p:anim>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ppt_x</p:attrName>
                                        </p:attrNameLst>
                                      </p:cBhvr>
                                      <p:tavLst>
                                        <p:tav tm="0">
                                          <p:val>
                                            <p:strVal val="#ppt_x-#ppt_w/2"/>
                                          </p:val>
                                        </p:tav>
                                        <p:tav tm="100000">
                                          <p:val>
                                            <p:strVal val="#ppt_x"/>
                                          </p:val>
                                        </p:tav>
                                      </p:tavLst>
                                    </p:anim>
                                    <p:anim calcmode="lin" valueType="num">
                                      <p:cBhvr>
                                        <p:cTn id="24" dur="500" fill="hold"/>
                                        <p:tgtEl>
                                          <p:spTgt spid="3"/>
                                        </p:tgtEl>
                                        <p:attrNameLst>
                                          <p:attrName>ppt_y</p:attrName>
                                        </p:attrNameLst>
                                      </p:cBhvr>
                                      <p:tavLst>
                                        <p:tav tm="0">
                                          <p:val>
                                            <p:strVal val="#ppt_y"/>
                                          </p:val>
                                        </p:tav>
                                        <p:tav tm="100000">
                                          <p:val>
                                            <p:strVal val="#ppt_y"/>
                                          </p:val>
                                        </p:tav>
                                      </p:tavLst>
                                    </p:anim>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924EA3-3CCB-466D-BE57-39028420A84E}"/>
              </a:ext>
            </a:extLst>
          </p:cNvPr>
          <p:cNvPicPr>
            <a:picLocks noChangeAspect="1"/>
          </p:cNvPicPr>
          <p:nvPr/>
        </p:nvPicPr>
        <p:blipFill>
          <a:blip r:embed="rId2"/>
          <a:stretch>
            <a:fillRect/>
          </a:stretch>
        </p:blipFill>
        <p:spPr>
          <a:xfrm>
            <a:off x="0" y="970461"/>
            <a:ext cx="12192000" cy="915235"/>
          </a:xfrm>
          <a:prstGeom prst="rect">
            <a:avLst/>
          </a:prstGeom>
        </p:spPr>
      </p:pic>
      <p:sp>
        <p:nvSpPr>
          <p:cNvPr id="8" name="Rectangle 7">
            <a:extLst>
              <a:ext uri="{FF2B5EF4-FFF2-40B4-BE49-F238E27FC236}">
                <a16:creationId xmlns:a16="http://schemas.microsoft.com/office/drawing/2014/main" id="{A4D1AA6D-42F8-4E98-9DE6-F48C6210186E}"/>
              </a:ext>
            </a:extLst>
          </p:cNvPr>
          <p:cNvSpPr/>
          <p:nvPr/>
        </p:nvSpPr>
        <p:spPr>
          <a:xfrm>
            <a:off x="226608" y="3002080"/>
            <a:ext cx="6195708" cy="163530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u="sng">
                <a:solidFill>
                  <a:schemeClr val="tx1"/>
                </a:solidFill>
                <a:latin typeface="Times New Roman" panose="02020603050405020304" pitchFamily="18" charset="0"/>
                <a:cs typeface="Times New Roman" panose="02020603050405020304" pitchFamily="18" charset="0"/>
              </a:rPr>
              <a:t>Trả lời:</a:t>
            </a:r>
          </a:p>
          <a:p>
            <a:r>
              <a:rPr lang="en-US" sz="2400">
                <a:solidFill>
                  <a:schemeClr val="tx1"/>
                </a:solidFill>
                <a:latin typeface="Times New Roman" panose="02020603050405020304" pitchFamily="18" charset="0"/>
                <a:cs typeface="Times New Roman" panose="02020603050405020304" pitchFamily="18" charset="0"/>
              </a:rPr>
              <a:t>2. 	Câu “Nếu trời mưa thì em không đi đá bóng” 	có chứa cấu trúc rẽ nhánh dạng thiếu.</a:t>
            </a:r>
          </a:p>
        </p:txBody>
      </p:sp>
      <p:grpSp>
        <p:nvGrpSpPr>
          <p:cNvPr id="27" name="Group 26">
            <a:extLst>
              <a:ext uri="{FF2B5EF4-FFF2-40B4-BE49-F238E27FC236}">
                <a16:creationId xmlns:a16="http://schemas.microsoft.com/office/drawing/2014/main" id="{C8945A8B-1946-4B81-A8D6-975E5A720C57}"/>
              </a:ext>
            </a:extLst>
          </p:cNvPr>
          <p:cNvGrpSpPr/>
          <p:nvPr/>
        </p:nvGrpSpPr>
        <p:grpSpPr>
          <a:xfrm>
            <a:off x="6583683" y="2087720"/>
            <a:ext cx="5056098" cy="4406664"/>
            <a:chOff x="6476103" y="2087720"/>
            <a:chExt cx="5056098" cy="4406664"/>
          </a:xfrm>
        </p:grpSpPr>
        <p:sp>
          <p:nvSpPr>
            <p:cNvPr id="10" name="Diamond 9">
              <a:extLst>
                <a:ext uri="{FF2B5EF4-FFF2-40B4-BE49-F238E27FC236}">
                  <a16:creationId xmlns:a16="http://schemas.microsoft.com/office/drawing/2014/main" id="{72CDDBDE-618B-4A66-A823-A9603BC2B429}"/>
                </a:ext>
              </a:extLst>
            </p:cNvPr>
            <p:cNvSpPr/>
            <p:nvPr/>
          </p:nvSpPr>
          <p:spPr>
            <a:xfrm>
              <a:off x="8306437" y="2781991"/>
              <a:ext cx="3225764" cy="1264841"/>
            </a:xfrm>
            <a:prstGeom prst="diamond">
              <a:avLst/>
            </a:prstGeom>
            <a:solidFill>
              <a:srgbClr val="00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Times New Roman" panose="02020603050405020304" pitchFamily="18" charset="0"/>
                  <a:cs typeface="Times New Roman" panose="02020603050405020304" pitchFamily="18" charset="0"/>
                </a:rPr>
                <a:t>Trời mưa?</a:t>
              </a:r>
            </a:p>
          </p:txBody>
        </p:sp>
        <p:cxnSp>
          <p:nvCxnSpPr>
            <p:cNvPr id="11" name="Straight Arrow Connector 10">
              <a:extLst>
                <a:ext uri="{FF2B5EF4-FFF2-40B4-BE49-F238E27FC236}">
                  <a16:creationId xmlns:a16="http://schemas.microsoft.com/office/drawing/2014/main" id="{85E70C9D-2319-4043-B674-786E420EDF68}"/>
                </a:ext>
              </a:extLst>
            </p:cNvPr>
            <p:cNvCxnSpPr>
              <a:cxnSpLocks/>
              <a:endCxn id="10" idx="0"/>
            </p:cNvCxnSpPr>
            <p:nvPr/>
          </p:nvCxnSpPr>
          <p:spPr>
            <a:xfrm>
              <a:off x="9919319" y="2087720"/>
              <a:ext cx="0" cy="69427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B448DBA-47CE-4C55-8793-51EB95320AD8}"/>
                </a:ext>
              </a:extLst>
            </p:cNvPr>
            <p:cNvCxnSpPr>
              <a:cxnSpLocks/>
            </p:cNvCxnSpPr>
            <p:nvPr/>
          </p:nvCxnSpPr>
          <p:spPr>
            <a:xfrm>
              <a:off x="7398746" y="3407062"/>
              <a:ext cx="0" cy="85331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8A4CA75-1EF5-4DB3-AD1A-93484C70B45C}"/>
                </a:ext>
              </a:extLst>
            </p:cNvPr>
            <p:cNvCxnSpPr>
              <a:cxnSpLocks/>
              <a:endCxn id="10" idx="1"/>
            </p:cNvCxnSpPr>
            <p:nvPr/>
          </p:nvCxnSpPr>
          <p:spPr>
            <a:xfrm flipV="1">
              <a:off x="7398743" y="3414412"/>
              <a:ext cx="907694" cy="821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3238CAF-D3FE-446E-9B5F-9F9031A8453A}"/>
                </a:ext>
              </a:extLst>
            </p:cNvPr>
            <p:cNvSpPr/>
            <p:nvPr/>
          </p:nvSpPr>
          <p:spPr>
            <a:xfrm>
              <a:off x="6476103" y="4261240"/>
              <a:ext cx="1867846" cy="438539"/>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Times New Roman" panose="02020603050405020304" pitchFamily="18" charset="0"/>
                  <a:cs typeface="Times New Roman" panose="02020603050405020304" pitchFamily="18" charset="0"/>
                </a:rPr>
                <a:t>Không đi đá bóng</a:t>
              </a:r>
            </a:p>
          </p:txBody>
        </p:sp>
        <p:cxnSp>
          <p:nvCxnSpPr>
            <p:cNvPr id="15" name="Straight Arrow Connector 14">
              <a:extLst>
                <a:ext uri="{FF2B5EF4-FFF2-40B4-BE49-F238E27FC236}">
                  <a16:creationId xmlns:a16="http://schemas.microsoft.com/office/drawing/2014/main" id="{98ADDEC5-1061-45C4-80FB-02F0001AC546}"/>
                </a:ext>
              </a:extLst>
            </p:cNvPr>
            <p:cNvCxnSpPr>
              <a:cxnSpLocks/>
            </p:cNvCxnSpPr>
            <p:nvPr/>
          </p:nvCxnSpPr>
          <p:spPr>
            <a:xfrm>
              <a:off x="9944720" y="4046832"/>
              <a:ext cx="0" cy="244755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AA65BAF-4EB7-4D77-B094-82600874BF0C}"/>
                </a:ext>
              </a:extLst>
            </p:cNvPr>
            <p:cNvCxnSpPr>
              <a:cxnSpLocks/>
              <a:stCxn id="14" idx="2"/>
            </p:cNvCxnSpPr>
            <p:nvPr/>
          </p:nvCxnSpPr>
          <p:spPr>
            <a:xfrm>
              <a:off x="7410026" y="4699779"/>
              <a:ext cx="0" cy="83775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D716023-8EFE-4EB1-B6AA-CBF77D7C0C92}"/>
                </a:ext>
              </a:extLst>
            </p:cNvPr>
            <p:cNvCxnSpPr>
              <a:cxnSpLocks/>
            </p:cNvCxnSpPr>
            <p:nvPr/>
          </p:nvCxnSpPr>
          <p:spPr>
            <a:xfrm>
              <a:off x="7410026" y="5537534"/>
              <a:ext cx="2534694"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88A4651-32D4-4FA0-8D6F-74E40A1347F7}"/>
                </a:ext>
              </a:extLst>
            </p:cNvPr>
            <p:cNvSpPr txBox="1"/>
            <p:nvPr/>
          </p:nvSpPr>
          <p:spPr>
            <a:xfrm>
              <a:off x="7426366" y="2995088"/>
              <a:ext cx="806538"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Đúng</a:t>
              </a:r>
            </a:p>
          </p:txBody>
        </p:sp>
        <p:sp>
          <p:nvSpPr>
            <p:cNvPr id="19" name="TextBox 18">
              <a:extLst>
                <a:ext uri="{FF2B5EF4-FFF2-40B4-BE49-F238E27FC236}">
                  <a16:creationId xmlns:a16="http://schemas.microsoft.com/office/drawing/2014/main" id="{5A1E009D-D1C6-42BD-BFAD-F68F44047457}"/>
                </a:ext>
              </a:extLst>
            </p:cNvPr>
            <p:cNvSpPr txBox="1"/>
            <p:nvPr/>
          </p:nvSpPr>
          <p:spPr>
            <a:xfrm>
              <a:off x="9931429" y="4464706"/>
              <a:ext cx="603172"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Sai</a:t>
              </a:r>
            </a:p>
          </p:txBody>
        </p:sp>
      </p:grpSp>
    </p:spTree>
    <p:extLst>
      <p:ext uri="{BB962C8B-B14F-4D97-AF65-F5344CB8AC3E}">
        <p14:creationId xmlns:p14="http://schemas.microsoft.com/office/powerpoint/2010/main" val="385588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22" presetClass="entr" presetSubtype="8" fill="hold"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left)">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657CC3D-2C6E-4FF5-8151-CCC7C9180411}"/>
              </a:ext>
            </a:extLst>
          </p:cNvPr>
          <p:cNvSpPr txBox="1"/>
          <p:nvPr/>
        </p:nvSpPr>
        <p:spPr>
          <a:xfrm>
            <a:off x="3892067" y="2841693"/>
            <a:ext cx="8299933" cy="1107996"/>
          </a:xfrm>
          <a:prstGeom prst="rect">
            <a:avLst/>
          </a:prstGeom>
          <a:noFill/>
        </p:spPr>
        <p:txBody>
          <a:bodyPr wrap="square" rtlCol="0">
            <a:spAutoFit/>
          </a:bodyPr>
          <a:lstStyle/>
          <a:p>
            <a:pPr algn="ctr"/>
            <a:r>
              <a:rPr lang="en-US" sz="6600" dirty="0">
                <a:latin typeface="Times New Roman" panose="02020603050405020304" pitchFamily="18" charset="0"/>
                <a:cs typeface="Times New Roman" panose="02020603050405020304" pitchFamily="18" charset="0"/>
              </a:rPr>
              <a:t>LUYỆN TẬP</a:t>
            </a:r>
          </a:p>
        </p:txBody>
      </p:sp>
      <p:pic>
        <p:nvPicPr>
          <p:cNvPr id="5" name="Picture 4" descr="A picture containing text, electronics&#10;&#10;Description automatically generated">
            <a:extLst>
              <a:ext uri="{FF2B5EF4-FFF2-40B4-BE49-F238E27FC236}">
                <a16:creationId xmlns:a16="http://schemas.microsoft.com/office/drawing/2014/main" id="{FDD59C66-A23B-4D9A-B96E-2DF09DB4D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 y="858958"/>
            <a:ext cx="3895781" cy="5374217"/>
          </a:xfrm>
          <a:prstGeom prst="rect">
            <a:avLst/>
          </a:prstGeom>
        </p:spPr>
      </p:pic>
    </p:spTree>
    <p:extLst>
      <p:ext uri="{BB962C8B-B14F-4D97-AF65-F5344CB8AC3E}">
        <p14:creationId xmlns:p14="http://schemas.microsoft.com/office/powerpoint/2010/main" val="15275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17817BA-DBC7-4DE0-83E3-D30536305478}"/>
              </a:ext>
            </a:extLst>
          </p:cNvPr>
          <p:cNvGrpSpPr/>
          <p:nvPr/>
        </p:nvGrpSpPr>
        <p:grpSpPr>
          <a:xfrm>
            <a:off x="2922104" y="1877825"/>
            <a:ext cx="6639339" cy="4858302"/>
            <a:chOff x="148104" y="1624615"/>
            <a:chExt cx="4241016" cy="3603601"/>
          </a:xfrm>
        </p:grpSpPr>
        <p:sp>
          <p:nvSpPr>
            <p:cNvPr id="6" name="Diamond 5">
              <a:extLst>
                <a:ext uri="{FF2B5EF4-FFF2-40B4-BE49-F238E27FC236}">
                  <a16:creationId xmlns:a16="http://schemas.microsoft.com/office/drawing/2014/main" id="{8A96A17F-CCD2-47CD-AB61-AB9CBA0F8AE6}"/>
                </a:ext>
              </a:extLst>
            </p:cNvPr>
            <p:cNvSpPr/>
            <p:nvPr/>
          </p:nvSpPr>
          <p:spPr>
            <a:xfrm>
              <a:off x="1593271" y="2177978"/>
              <a:ext cx="2795849" cy="1039239"/>
            </a:xfrm>
            <a:prstGeom prst="diamond">
              <a:avLst/>
            </a:prstGeom>
            <a:solidFill>
              <a:srgbClr val="00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53323303-B864-4348-AA04-7893F20FF897}"/>
                </a:ext>
              </a:extLst>
            </p:cNvPr>
            <p:cNvCxnSpPr>
              <a:cxnSpLocks/>
              <a:endCxn id="6" idx="0"/>
            </p:cNvCxnSpPr>
            <p:nvPr/>
          </p:nvCxnSpPr>
          <p:spPr>
            <a:xfrm>
              <a:off x="2991195" y="1624615"/>
              <a:ext cx="0" cy="55336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6D776BA-6469-4A91-BA80-DA3DF8E189B6}"/>
                </a:ext>
              </a:extLst>
            </p:cNvPr>
            <p:cNvCxnSpPr>
              <a:cxnSpLocks/>
            </p:cNvCxnSpPr>
            <p:nvPr/>
          </p:nvCxnSpPr>
          <p:spPr>
            <a:xfrm>
              <a:off x="1147074" y="2691559"/>
              <a:ext cx="0" cy="70111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937D6F-5A52-452E-9AE1-E7652110CC7A}"/>
                </a:ext>
              </a:extLst>
            </p:cNvPr>
            <p:cNvCxnSpPr>
              <a:cxnSpLocks/>
              <a:endCxn id="6" idx="1"/>
            </p:cNvCxnSpPr>
            <p:nvPr/>
          </p:nvCxnSpPr>
          <p:spPr>
            <a:xfrm flipV="1">
              <a:off x="1147074" y="2697598"/>
              <a:ext cx="446197" cy="674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FC523AD-5223-4EE1-9C70-E7C6D7261CA1}"/>
                </a:ext>
              </a:extLst>
            </p:cNvPr>
            <p:cNvSpPr/>
            <p:nvPr/>
          </p:nvSpPr>
          <p:spPr>
            <a:xfrm>
              <a:off x="148104" y="3393382"/>
              <a:ext cx="2001993" cy="535773"/>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8246B4D5-FB00-46A9-A5D2-55B5BA525266}"/>
                </a:ext>
              </a:extLst>
            </p:cNvPr>
            <p:cNvCxnSpPr>
              <a:cxnSpLocks/>
            </p:cNvCxnSpPr>
            <p:nvPr/>
          </p:nvCxnSpPr>
          <p:spPr>
            <a:xfrm>
              <a:off x="2991195" y="3217217"/>
              <a:ext cx="0" cy="201099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B5CC980-6B2D-4625-A219-18D37E5A08C6}"/>
                </a:ext>
              </a:extLst>
            </p:cNvPr>
            <p:cNvCxnSpPr>
              <a:cxnSpLocks/>
              <a:stCxn id="10" idx="2"/>
            </p:cNvCxnSpPr>
            <p:nvPr/>
          </p:nvCxnSpPr>
          <p:spPr>
            <a:xfrm>
              <a:off x="1149101" y="3929155"/>
              <a:ext cx="8194" cy="51287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16A859E-D486-4182-BD0F-1BF58A67D56D}"/>
                </a:ext>
              </a:extLst>
            </p:cNvPr>
            <p:cNvCxnSpPr>
              <a:cxnSpLocks/>
            </p:cNvCxnSpPr>
            <p:nvPr/>
          </p:nvCxnSpPr>
          <p:spPr>
            <a:xfrm>
              <a:off x="1141515" y="4442033"/>
              <a:ext cx="184968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0841A70-3014-4D97-B6D4-731661290309}"/>
                </a:ext>
              </a:extLst>
            </p:cNvPr>
            <p:cNvSpPr txBox="1"/>
            <p:nvPr/>
          </p:nvSpPr>
          <p:spPr>
            <a:xfrm>
              <a:off x="1031983" y="2323924"/>
              <a:ext cx="710753" cy="388094"/>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Đúng</a:t>
              </a:r>
              <a:endParaRPr lang="en-US"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6099CC2F-8F45-4C90-9124-75B07A7CF234}"/>
                </a:ext>
              </a:extLst>
            </p:cNvPr>
            <p:cNvSpPr txBox="1"/>
            <p:nvPr/>
          </p:nvSpPr>
          <p:spPr>
            <a:xfrm>
              <a:off x="2996823" y="3529601"/>
              <a:ext cx="489521" cy="388094"/>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Sai</a:t>
              </a:r>
            </a:p>
          </p:txBody>
        </p:sp>
      </p:grpSp>
      <p:sp>
        <p:nvSpPr>
          <p:cNvPr id="41" name="TextBox 40">
            <a:extLst>
              <a:ext uri="{FF2B5EF4-FFF2-40B4-BE49-F238E27FC236}">
                <a16:creationId xmlns:a16="http://schemas.microsoft.com/office/drawing/2014/main" id="{1DA9DA01-CD9C-49EC-6AD8-F61F017A9083}"/>
              </a:ext>
            </a:extLst>
          </p:cNvPr>
          <p:cNvSpPr txBox="1"/>
          <p:nvPr/>
        </p:nvSpPr>
        <p:spPr>
          <a:xfrm>
            <a:off x="270241" y="121873"/>
            <a:ext cx="11586477" cy="1477328"/>
          </a:xfrm>
          <a:prstGeom prst="rect">
            <a:avLst/>
          </a:prstGeom>
          <a:solidFill>
            <a:srgbClr val="0070C0"/>
          </a:solidFill>
        </p:spPr>
        <p:txBody>
          <a:bodyPr wrap="square">
            <a:spAutoFit/>
          </a:bodyPr>
          <a:lstStyle/>
          <a:p>
            <a:pPr algn="just">
              <a:buNone/>
            </a:pPr>
            <a:r>
              <a:rPr lang="en-US" sz="3000" b="1" dirty="0">
                <a:effectLst/>
                <a:latin typeface="Times New Roman" panose="02020603050405020304" pitchFamily="18" charset="0"/>
                <a:ea typeface="VNI-Times"/>
                <a:cs typeface="Times New Roman" panose="02020603050405020304" pitchFamily="18" charset="0"/>
              </a:rPr>
              <a:t>Em </a:t>
            </a:r>
            <a:r>
              <a:rPr lang="en-US" sz="3000" b="1" dirty="0" err="1">
                <a:effectLst/>
                <a:latin typeface="Times New Roman" panose="02020603050405020304" pitchFamily="18" charset="0"/>
                <a:ea typeface="VNI-Times"/>
                <a:cs typeface="Times New Roman" panose="02020603050405020304" pitchFamily="18" charset="0"/>
              </a:rPr>
              <a:t>hãy</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trình</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bày</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các</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câu</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sau</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đây</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dưới</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dạng</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sơ</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đồ</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khối</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cấu</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trúc</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rẽ</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nhánh</a:t>
            </a:r>
            <a:r>
              <a:rPr lang="en-US" sz="3000" b="1" dirty="0">
                <a:effectLst/>
                <a:latin typeface="Times New Roman" panose="02020603050405020304" pitchFamily="18" charset="0"/>
                <a:ea typeface="VNI-Times"/>
                <a:cs typeface="Times New Roman" panose="02020603050405020304" pitchFamily="18" charset="0"/>
              </a:rPr>
              <a:t>:</a:t>
            </a:r>
            <a:endParaRPr lang="en-US" sz="3000" dirty="0">
              <a:effectLst/>
              <a:latin typeface="VNI-Times"/>
              <a:ea typeface="VNI-Times"/>
              <a:cs typeface="Times New Roman" panose="02020603050405020304" pitchFamily="18" charset="0"/>
            </a:endParaRPr>
          </a:p>
          <a:p>
            <a:pPr marL="342900" lvl="0" indent="-342900" algn="just">
              <a:buFont typeface="+mj-lt"/>
              <a:buAutoNum type="alphaLcParenR"/>
              <a:tabLst>
                <a:tab pos="381635" algn="l"/>
              </a:tabLst>
            </a:pPr>
            <a:r>
              <a:rPr lang="en-US" sz="3000" b="1" dirty="0" err="1">
                <a:effectLst/>
                <a:latin typeface="Times New Roman" panose="02020603050405020304" pitchFamily="18" charset="0"/>
                <a:ea typeface="VNI-Times"/>
                <a:cs typeface="Times New Roman" panose="02020603050405020304" pitchFamily="18" charset="0"/>
              </a:rPr>
              <a:t>Nếu</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có</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kẻ</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trên</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mạng</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đe</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dọa</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thì</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em</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cần</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nói</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cho</a:t>
            </a:r>
            <a:r>
              <a:rPr lang="en-US" sz="3000" b="1" dirty="0">
                <a:effectLst/>
                <a:latin typeface="Times New Roman" panose="02020603050405020304" pitchFamily="18" charset="0"/>
                <a:ea typeface="VNI-Times"/>
                <a:cs typeface="Times New Roman" panose="02020603050405020304" pitchFamily="18" charset="0"/>
              </a:rPr>
              <a:t> cha </a:t>
            </a:r>
            <a:r>
              <a:rPr lang="en-US" sz="3000" b="1" dirty="0" err="1">
                <a:effectLst/>
                <a:latin typeface="Times New Roman" panose="02020603050405020304" pitchFamily="18" charset="0"/>
                <a:ea typeface="VNI-Times"/>
                <a:cs typeface="Times New Roman" panose="02020603050405020304" pitchFamily="18" charset="0"/>
              </a:rPr>
              <a:t>mẹ</a:t>
            </a:r>
            <a:r>
              <a:rPr lang="en-US" sz="3000" b="1" dirty="0">
                <a:effectLst/>
                <a:latin typeface="Times New Roman" panose="02020603050405020304" pitchFamily="18" charset="0"/>
                <a:ea typeface="VNI-Times"/>
                <a:cs typeface="Times New Roman" panose="02020603050405020304" pitchFamily="18" charset="0"/>
              </a:rPr>
              <a:t> </a:t>
            </a:r>
            <a:r>
              <a:rPr lang="en-US" sz="3000" b="1" dirty="0" err="1">
                <a:effectLst/>
                <a:latin typeface="Times New Roman" panose="02020603050405020304" pitchFamily="18" charset="0"/>
                <a:ea typeface="VNI-Times"/>
                <a:cs typeface="Times New Roman" panose="02020603050405020304" pitchFamily="18" charset="0"/>
              </a:rPr>
              <a:t>biết</a:t>
            </a:r>
            <a:endParaRPr lang="en-US" sz="3000" b="1" dirty="0">
              <a:effectLst/>
              <a:latin typeface="VNI-Times"/>
              <a:ea typeface="VNI-Times"/>
              <a:cs typeface="Times New Roman" panose="02020603050405020304" pitchFamily="18" charset="0"/>
            </a:endParaRPr>
          </a:p>
        </p:txBody>
      </p:sp>
      <p:sp>
        <p:nvSpPr>
          <p:cNvPr id="44" name="TextBox 43">
            <a:extLst>
              <a:ext uri="{FF2B5EF4-FFF2-40B4-BE49-F238E27FC236}">
                <a16:creationId xmlns:a16="http://schemas.microsoft.com/office/drawing/2014/main" id="{CCE3FB0F-6870-7340-C804-B464977212E0}"/>
              </a:ext>
            </a:extLst>
          </p:cNvPr>
          <p:cNvSpPr txBox="1"/>
          <p:nvPr/>
        </p:nvSpPr>
        <p:spPr>
          <a:xfrm>
            <a:off x="6117036" y="3010430"/>
            <a:ext cx="2584172" cy="830997"/>
          </a:xfrm>
          <a:prstGeom prst="rect">
            <a:avLst/>
          </a:prstGeom>
          <a:noFill/>
        </p:spPr>
        <p:txBody>
          <a:bodyPr wrap="square" rtlCol="0">
            <a:spAutoFit/>
          </a:bodyPr>
          <a:lstStyle/>
          <a:p>
            <a:pPr algn="ctr"/>
            <a:r>
              <a:rPr lang="en-US" sz="2400" b="1" dirty="0" err="1">
                <a:solidFill>
                  <a:srgbClr val="0033CC"/>
                </a:solidFill>
                <a:effectLst/>
                <a:latin typeface="Times New Roman" panose="02020603050405020304" pitchFamily="18" charset="0"/>
                <a:ea typeface="VNI-Times"/>
                <a:cs typeface="Times New Roman" panose="02020603050405020304" pitchFamily="18" charset="0"/>
              </a:rPr>
              <a:t>có</a:t>
            </a:r>
            <a:r>
              <a:rPr lang="en-US" sz="2400" b="1" dirty="0">
                <a:solidFill>
                  <a:srgbClr val="0033CC"/>
                </a:solidFill>
                <a:effectLst/>
                <a:latin typeface="Times New Roman" panose="02020603050405020304" pitchFamily="18" charset="0"/>
                <a:ea typeface="VNI-Times"/>
                <a:cs typeface="Times New Roman" panose="02020603050405020304" pitchFamily="18" charset="0"/>
              </a:rPr>
              <a:t> </a:t>
            </a:r>
            <a:r>
              <a:rPr lang="en-US" sz="2400" b="1" dirty="0" err="1">
                <a:solidFill>
                  <a:srgbClr val="0033CC"/>
                </a:solidFill>
                <a:effectLst/>
                <a:latin typeface="Times New Roman" panose="02020603050405020304" pitchFamily="18" charset="0"/>
                <a:ea typeface="VNI-Times"/>
                <a:cs typeface="Times New Roman" panose="02020603050405020304" pitchFamily="18" charset="0"/>
              </a:rPr>
              <a:t>kẻ</a:t>
            </a:r>
            <a:r>
              <a:rPr lang="en-US" sz="2400" b="1" dirty="0">
                <a:solidFill>
                  <a:srgbClr val="0033CC"/>
                </a:solidFill>
                <a:effectLst/>
                <a:latin typeface="Times New Roman" panose="02020603050405020304" pitchFamily="18" charset="0"/>
                <a:ea typeface="VNI-Times"/>
                <a:cs typeface="Times New Roman" panose="02020603050405020304" pitchFamily="18" charset="0"/>
              </a:rPr>
              <a:t> </a:t>
            </a:r>
            <a:r>
              <a:rPr lang="en-US" sz="2400" b="1" dirty="0" err="1">
                <a:solidFill>
                  <a:srgbClr val="0033CC"/>
                </a:solidFill>
                <a:effectLst/>
                <a:latin typeface="Times New Roman" panose="02020603050405020304" pitchFamily="18" charset="0"/>
                <a:ea typeface="VNI-Times"/>
                <a:cs typeface="Times New Roman" panose="02020603050405020304" pitchFamily="18" charset="0"/>
              </a:rPr>
              <a:t>trên</a:t>
            </a:r>
            <a:r>
              <a:rPr lang="en-US" sz="2400" b="1" dirty="0">
                <a:solidFill>
                  <a:srgbClr val="0033CC"/>
                </a:solidFill>
                <a:effectLst/>
                <a:latin typeface="Times New Roman" panose="02020603050405020304" pitchFamily="18" charset="0"/>
                <a:ea typeface="VNI-Times"/>
                <a:cs typeface="Times New Roman" panose="02020603050405020304" pitchFamily="18" charset="0"/>
              </a:rPr>
              <a:t> </a:t>
            </a:r>
            <a:r>
              <a:rPr lang="en-US" sz="2400" b="1" dirty="0" err="1">
                <a:solidFill>
                  <a:srgbClr val="0033CC"/>
                </a:solidFill>
                <a:effectLst/>
                <a:latin typeface="Times New Roman" panose="02020603050405020304" pitchFamily="18" charset="0"/>
                <a:ea typeface="VNI-Times"/>
                <a:cs typeface="Times New Roman" panose="02020603050405020304" pitchFamily="18" charset="0"/>
              </a:rPr>
              <a:t>mạng</a:t>
            </a:r>
            <a:r>
              <a:rPr lang="en-US" sz="2400" b="1" dirty="0">
                <a:solidFill>
                  <a:srgbClr val="0033CC"/>
                </a:solidFill>
                <a:effectLst/>
                <a:latin typeface="Times New Roman" panose="02020603050405020304" pitchFamily="18" charset="0"/>
                <a:ea typeface="VNI-Times"/>
                <a:cs typeface="Times New Roman" panose="02020603050405020304" pitchFamily="18" charset="0"/>
              </a:rPr>
              <a:t> </a:t>
            </a:r>
            <a:r>
              <a:rPr lang="en-US" sz="2400" b="1" dirty="0" err="1">
                <a:solidFill>
                  <a:srgbClr val="0033CC"/>
                </a:solidFill>
                <a:effectLst/>
                <a:latin typeface="Times New Roman" panose="02020603050405020304" pitchFamily="18" charset="0"/>
                <a:ea typeface="VNI-Times"/>
                <a:cs typeface="Times New Roman" panose="02020603050405020304" pitchFamily="18" charset="0"/>
              </a:rPr>
              <a:t>đe</a:t>
            </a:r>
            <a:r>
              <a:rPr lang="en-US" sz="2400" b="1" dirty="0">
                <a:solidFill>
                  <a:srgbClr val="0033CC"/>
                </a:solidFill>
                <a:effectLst/>
                <a:latin typeface="Times New Roman" panose="02020603050405020304" pitchFamily="18" charset="0"/>
                <a:ea typeface="VNI-Times"/>
                <a:cs typeface="Times New Roman" panose="02020603050405020304" pitchFamily="18" charset="0"/>
              </a:rPr>
              <a:t> </a:t>
            </a:r>
            <a:r>
              <a:rPr lang="en-US" sz="2400" b="1" dirty="0" err="1">
                <a:solidFill>
                  <a:srgbClr val="0033CC"/>
                </a:solidFill>
                <a:effectLst/>
                <a:latin typeface="Times New Roman" panose="02020603050405020304" pitchFamily="18" charset="0"/>
                <a:ea typeface="VNI-Times"/>
                <a:cs typeface="Times New Roman" panose="02020603050405020304" pitchFamily="18" charset="0"/>
              </a:rPr>
              <a:t>dọa</a:t>
            </a:r>
            <a:endParaRPr lang="en-US" sz="2400" dirty="0">
              <a:solidFill>
                <a:srgbClr val="0033CC"/>
              </a:solidFill>
            </a:endParaRPr>
          </a:p>
        </p:txBody>
      </p:sp>
      <p:sp>
        <p:nvSpPr>
          <p:cNvPr id="45" name="TextBox 44">
            <a:extLst>
              <a:ext uri="{FF2B5EF4-FFF2-40B4-BE49-F238E27FC236}">
                <a16:creationId xmlns:a16="http://schemas.microsoft.com/office/drawing/2014/main" id="{04F722CF-4093-7CF5-ED25-201AA54A5C7B}"/>
              </a:ext>
            </a:extLst>
          </p:cNvPr>
          <p:cNvSpPr txBox="1"/>
          <p:nvPr/>
        </p:nvSpPr>
        <p:spPr>
          <a:xfrm>
            <a:off x="2865505" y="4329777"/>
            <a:ext cx="3223582" cy="461665"/>
          </a:xfrm>
          <a:prstGeom prst="rect">
            <a:avLst/>
          </a:prstGeom>
          <a:noFill/>
        </p:spPr>
        <p:txBody>
          <a:bodyPr wrap="square" rtlCol="0">
            <a:spAutoFit/>
          </a:bodyPr>
          <a:lstStyle/>
          <a:p>
            <a:pPr algn="ctr"/>
            <a:r>
              <a:rPr lang="en-US" sz="2400" b="1" dirty="0" err="1">
                <a:solidFill>
                  <a:srgbClr val="0033CC"/>
                </a:solidFill>
                <a:latin typeface="Times New Roman" panose="02020603050405020304" pitchFamily="18" charset="0"/>
                <a:ea typeface="VNI-Times"/>
                <a:cs typeface="Times New Roman" panose="02020603050405020304" pitchFamily="18" charset="0"/>
              </a:rPr>
              <a:t>nói</a:t>
            </a:r>
            <a:r>
              <a:rPr lang="en-US" sz="2400" b="1" dirty="0">
                <a:solidFill>
                  <a:srgbClr val="0033CC"/>
                </a:solidFill>
                <a:latin typeface="Times New Roman" panose="02020603050405020304" pitchFamily="18" charset="0"/>
                <a:ea typeface="VNI-Times"/>
                <a:cs typeface="Times New Roman" panose="02020603050405020304" pitchFamily="18" charset="0"/>
              </a:rPr>
              <a:t> </a:t>
            </a:r>
            <a:r>
              <a:rPr lang="en-US" sz="2400" b="1" dirty="0" err="1">
                <a:solidFill>
                  <a:srgbClr val="0033CC"/>
                </a:solidFill>
                <a:latin typeface="Times New Roman" panose="02020603050405020304" pitchFamily="18" charset="0"/>
                <a:ea typeface="VNI-Times"/>
                <a:cs typeface="Times New Roman" panose="02020603050405020304" pitchFamily="18" charset="0"/>
              </a:rPr>
              <a:t>cho</a:t>
            </a:r>
            <a:r>
              <a:rPr lang="en-US" sz="2400" b="1" dirty="0">
                <a:solidFill>
                  <a:srgbClr val="0033CC"/>
                </a:solidFill>
                <a:latin typeface="Times New Roman" panose="02020603050405020304" pitchFamily="18" charset="0"/>
                <a:ea typeface="VNI-Times"/>
                <a:cs typeface="Times New Roman" panose="02020603050405020304" pitchFamily="18" charset="0"/>
              </a:rPr>
              <a:t> cha </a:t>
            </a:r>
            <a:r>
              <a:rPr lang="en-US" sz="2400" b="1" dirty="0" err="1">
                <a:solidFill>
                  <a:srgbClr val="0033CC"/>
                </a:solidFill>
                <a:latin typeface="Times New Roman" panose="02020603050405020304" pitchFamily="18" charset="0"/>
                <a:ea typeface="VNI-Times"/>
                <a:cs typeface="Times New Roman" panose="02020603050405020304" pitchFamily="18" charset="0"/>
              </a:rPr>
              <a:t>mẹ</a:t>
            </a:r>
            <a:r>
              <a:rPr lang="en-US" sz="2400" b="1" dirty="0">
                <a:solidFill>
                  <a:srgbClr val="0033CC"/>
                </a:solidFill>
                <a:latin typeface="Times New Roman" panose="02020603050405020304" pitchFamily="18" charset="0"/>
                <a:ea typeface="VNI-Times"/>
                <a:cs typeface="Times New Roman" panose="02020603050405020304" pitchFamily="18" charset="0"/>
              </a:rPr>
              <a:t> </a:t>
            </a:r>
            <a:r>
              <a:rPr lang="en-US" sz="2400" b="1" dirty="0" err="1">
                <a:solidFill>
                  <a:srgbClr val="0033CC"/>
                </a:solidFill>
                <a:latin typeface="Times New Roman" panose="02020603050405020304" pitchFamily="18" charset="0"/>
                <a:ea typeface="VNI-Times"/>
                <a:cs typeface="Times New Roman" panose="02020603050405020304" pitchFamily="18" charset="0"/>
              </a:rPr>
              <a:t>biết</a:t>
            </a:r>
            <a:endParaRPr lang="en-US" sz="2400" dirty="0">
              <a:solidFill>
                <a:srgbClr val="0033CC"/>
              </a:solidFill>
            </a:endParaRPr>
          </a:p>
        </p:txBody>
      </p:sp>
    </p:spTree>
    <p:extLst>
      <p:ext uri="{BB962C8B-B14F-4D97-AF65-F5344CB8AC3E}">
        <p14:creationId xmlns:p14="http://schemas.microsoft.com/office/powerpoint/2010/main" val="399906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randombar(horizontal)">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0D2F5-1693-F27D-4A1A-0B9E780A5440}"/>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E4AD9BCD-E47D-3E23-2F51-0363AF53135B}"/>
              </a:ext>
            </a:extLst>
          </p:cNvPr>
          <p:cNvGrpSpPr/>
          <p:nvPr/>
        </p:nvGrpSpPr>
        <p:grpSpPr>
          <a:xfrm>
            <a:off x="983974" y="1628741"/>
            <a:ext cx="9491869" cy="5229259"/>
            <a:chOff x="148104" y="1624615"/>
            <a:chExt cx="4241016" cy="3603601"/>
          </a:xfrm>
        </p:grpSpPr>
        <p:sp>
          <p:nvSpPr>
            <p:cNvPr id="6" name="Diamond 5">
              <a:extLst>
                <a:ext uri="{FF2B5EF4-FFF2-40B4-BE49-F238E27FC236}">
                  <a16:creationId xmlns:a16="http://schemas.microsoft.com/office/drawing/2014/main" id="{A8F2EF81-34CC-9A2E-6EFE-FA50C6DCB28B}"/>
                </a:ext>
              </a:extLst>
            </p:cNvPr>
            <p:cNvSpPr/>
            <p:nvPr/>
          </p:nvSpPr>
          <p:spPr>
            <a:xfrm>
              <a:off x="1593271" y="2177978"/>
              <a:ext cx="2795849" cy="1039239"/>
            </a:xfrm>
            <a:prstGeom prst="diamond">
              <a:avLst/>
            </a:prstGeom>
            <a:solidFill>
              <a:srgbClr val="00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680A55C3-246F-50E0-C3F6-0AC8E4512919}"/>
                </a:ext>
              </a:extLst>
            </p:cNvPr>
            <p:cNvCxnSpPr>
              <a:cxnSpLocks/>
              <a:endCxn id="6" idx="0"/>
            </p:cNvCxnSpPr>
            <p:nvPr/>
          </p:nvCxnSpPr>
          <p:spPr>
            <a:xfrm>
              <a:off x="2991195" y="1624615"/>
              <a:ext cx="0" cy="55336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B56A172-3D37-49E8-1CCC-0C4CEE1060A9}"/>
                </a:ext>
              </a:extLst>
            </p:cNvPr>
            <p:cNvCxnSpPr>
              <a:cxnSpLocks/>
            </p:cNvCxnSpPr>
            <p:nvPr/>
          </p:nvCxnSpPr>
          <p:spPr>
            <a:xfrm>
              <a:off x="1147074" y="2691559"/>
              <a:ext cx="0" cy="70111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D8B6B1A-F19C-B95B-3EFB-4EAFB2F5D9D5}"/>
                </a:ext>
              </a:extLst>
            </p:cNvPr>
            <p:cNvCxnSpPr>
              <a:cxnSpLocks/>
              <a:endCxn id="6" idx="1"/>
            </p:cNvCxnSpPr>
            <p:nvPr/>
          </p:nvCxnSpPr>
          <p:spPr>
            <a:xfrm flipV="1">
              <a:off x="1147074" y="2697598"/>
              <a:ext cx="446197" cy="674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602096F-304F-3EED-CFD5-D5797CDDFFFC}"/>
                </a:ext>
              </a:extLst>
            </p:cNvPr>
            <p:cNvSpPr/>
            <p:nvPr/>
          </p:nvSpPr>
          <p:spPr>
            <a:xfrm>
              <a:off x="148104" y="3393382"/>
              <a:ext cx="2001993" cy="535773"/>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20FD7842-A579-D863-E7E3-027E9C9EF82A}"/>
                </a:ext>
              </a:extLst>
            </p:cNvPr>
            <p:cNvCxnSpPr>
              <a:cxnSpLocks/>
            </p:cNvCxnSpPr>
            <p:nvPr/>
          </p:nvCxnSpPr>
          <p:spPr>
            <a:xfrm>
              <a:off x="2991195" y="3217217"/>
              <a:ext cx="0" cy="201099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284E79-256B-640A-B0E4-C377EA8FAA1C}"/>
                </a:ext>
              </a:extLst>
            </p:cNvPr>
            <p:cNvCxnSpPr>
              <a:cxnSpLocks/>
              <a:stCxn id="10" idx="2"/>
            </p:cNvCxnSpPr>
            <p:nvPr/>
          </p:nvCxnSpPr>
          <p:spPr>
            <a:xfrm>
              <a:off x="1149101" y="3929155"/>
              <a:ext cx="8194" cy="51287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66C9C13-EC11-1AF2-E60D-CC9C5ADFB910}"/>
                </a:ext>
              </a:extLst>
            </p:cNvPr>
            <p:cNvCxnSpPr>
              <a:cxnSpLocks/>
            </p:cNvCxnSpPr>
            <p:nvPr/>
          </p:nvCxnSpPr>
          <p:spPr>
            <a:xfrm>
              <a:off x="1141515" y="4442033"/>
              <a:ext cx="184968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446475D-1EAA-34E7-D64C-0CB3B3BD48A9}"/>
                </a:ext>
              </a:extLst>
            </p:cNvPr>
            <p:cNvSpPr txBox="1"/>
            <p:nvPr/>
          </p:nvSpPr>
          <p:spPr>
            <a:xfrm>
              <a:off x="1031983" y="2353412"/>
              <a:ext cx="710753" cy="360563"/>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Đúng</a:t>
              </a:r>
              <a:endParaRPr lang="en-US"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AC1A93F-D553-C4E5-E2BE-9B9C4590AB32}"/>
                </a:ext>
              </a:extLst>
            </p:cNvPr>
            <p:cNvSpPr txBox="1"/>
            <p:nvPr/>
          </p:nvSpPr>
          <p:spPr>
            <a:xfrm>
              <a:off x="2996823" y="3559089"/>
              <a:ext cx="489521" cy="360563"/>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Sai</a:t>
              </a:r>
            </a:p>
          </p:txBody>
        </p:sp>
      </p:grpSp>
      <p:sp>
        <p:nvSpPr>
          <p:cNvPr id="41" name="TextBox 40">
            <a:extLst>
              <a:ext uri="{FF2B5EF4-FFF2-40B4-BE49-F238E27FC236}">
                <a16:creationId xmlns:a16="http://schemas.microsoft.com/office/drawing/2014/main" id="{1F2E26B6-03FD-F68E-ADCD-E8F43704A6F4}"/>
              </a:ext>
            </a:extLst>
          </p:cNvPr>
          <p:cNvSpPr txBox="1"/>
          <p:nvPr/>
        </p:nvSpPr>
        <p:spPr>
          <a:xfrm>
            <a:off x="270241" y="121873"/>
            <a:ext cx="11586477" cy="1384995"/>
          </a:xfrm>
          <a:prstGeom prst="rect">
            <a:avLst/>
          </a:prstGeom>
          <a:solidFill>
            <a:srgbClr val="0070C0"/>
          </a:solidFill>
        </p:spPr>
        <p:txBody>
          <a:bodyPr wrap="square">
            <a:spAutoFit/>
          </a:bodyPr>
          <a:lstStyle/>
          <a:p>
            <a:pPr algn="just">
              <a:buNone/>
            </a:pPr>
            <a:r>
              <a:rPr lang="en-US" sz="2800" b="1" dirty="0">
                <a:effectLst/>
                <a:latin typeface="Times New Roman" panose="02020603050405020304" pitchFamily="18" charset="0"/>
                <a:ea typeface="VNI-Times"/>
                <a:cs typeface="Times New Roman" panose="02020603050405020304" pitchFamily="18" charset="0"/>
              </a:rPr>
              <a:t>Em </a:t>
            </a:r>
            <a:r>
              <a:rPr lang="en-US" sz="2800" b="1" dirty="0" err="1">
                <a:effectLst/>
                <a:latin typeface="Times New Roman" panose="02020603050405020304" pitchFamily="18" charset="0"/>
                <a:ea typeface="VNI-Times"/>
                <a:cs typeface="Times New Roman" panose="02020603050405020304" pitchFamily="18" charset="0"/>
              </a:rPr>
              <a:t>hãy</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trình</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bày</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các</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câu</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sau</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đây</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dưới</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dạng</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sơ</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đồ</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khối</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cấu</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trúc</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rẽ</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nhánh</a:t>
            </a:r>
            <a:r>
              <a:rPr lang="en-US" sz="2800" b="1" dirty="0">
                <a:effectLst/>
                <a:latin typeface="Times New Roman" panose="02020603050405020304" pitchFamily="18" charset="0"/>
                <a:ea typeface="VNI-Times"/>
                <a:cs typeface="Times New Roman" panose="02020603050405020304" pitchFamily="18" charset="0"/>
              </a:rPr>
              <a:t>:</a:t>
            </a:r>
            <a:endParaRPr lang="en-US" sz="2800" dirty="0">
              <a:effectLst/>
              <a:latin typeface="VNI-Times"/>
              <a:ea typeface="VNI-Times"/>
              <a:cs typeface="Times New Roman" panose="02020603050405020304" pitchFamily="18" charset="0"/>
            </a:endParaRPr>
          </a:p>
          <a:p>
            <a:pPr lvl="0" algn="just">
              <a:tabLst>
                <a:tab pos="381635" algn="l"/>
              </a:tabLst>
            </a:pPr>
            <a:r>
              <a:rPr lang="en-US" sz="2800" dirty="0">
                <a:effectLst/>
                <a:latin typeface="Times New Roman" panose="02020603050405020304" pitchFamily="18" charset="0"/>
                <a:ea typeface="VNI-Times"/>
                <a:cs typeface="Times New Roman" panose="02020603050405020304" pitchFamily="18" charset="0"/>
              </a:rPr>
              <a:t>b) </a:t>
            </a:r>
            <a:r>
              <a:rPr lang="en-US" sz="2800" dirty="0" err="1">
                <a:effectLst/>
                <a:latin typeface="Times New Roman" panose="02020603050405020304" pitchFamily="18" charset="0"/>
                <a:ea typeface="VNI-Times"/>
                <a:cs typeface="Times New Roman" panose="02020603050405020304" pitchFamily="18" charset="0"/>
              </a:rPr>
              <a:t>Nếu</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nhận</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được</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thư</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điện</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tử</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có</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đính</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kèm</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tệp</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từ</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địa</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chỉ</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không</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quen</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biết</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thì</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em</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không</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nên</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mở</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tệp</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đính</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kèm</a:t>
            </a:r>
            <a:endParaRPr lang="en-US" sz="2800" dirty="0">
              <a:effectLst/>
              <a:latin typeface="VNI-Times"/>
              <a:ea typeface="VNI-Times"/>
              <a:cs typeface="Times New Roman" panose="02020603050405020304" pitchFamily="18" charset="0"/>
            </a:endParaRPr>
          </a:p>
        </p:txBody>
      </p:sp>
      <p:sp>
        <p:nvSpPr>
          <p:cNvPr id="44" name="TextBox 43">
            <a:extLst>
              <a:ext uri="{FF2B5EF4-FFF2-40B4-BE49-F238E27FC236}">
                <a16:creationId xmlns:a16="http://schemas.microsoft.com/office/drawing/2014/main" id="{35FB4CC1-23CD-40CC-B723-5732C3948EBF}"/>
              </a:ext>
            </a:extLst>
          </p:cNvPr>
          <p:cNvSpPr txBox="1"/>
          <p:nvPr/>
        </p:nvSpPr>
        <p:spPr>
          <a:xfrm>
            <a:off x="5781182" y="2622093"/>
            <a:ext cx="3134133" cy="1200329"/>
          </a:xfrm>
          <a:prstGeom prst="rect">
            <a:avLst/>
          </a:prstGeom>
          <a:noFill/>
        </p:spPr>
        <p:txBody>
          <a:bodyPr wrap="square" rtlCol="0">
            <a:spAutoFit/>
          </a:bodyPr>
          <a:lstStyle/>
          <a:p>
            <a:pPr algn="ctr"/>
            <a:r>
              <a:rPr lang="en-US" sz="2400" dirty="0" err="1">
                <a:solidFill>
                  <a:srgbClr val="0033CC"/>
                </a:solidFill>
                <a:latin typeface="Times New Roman" panose="02020603050405020304" pitchFamily="18" charset="0"/>
                <a:ea typeface="VNI-Times"/>
                <a:cs typeface="Times New Roman" panose="02020603050405020304" pitchFamily="18" charset="0"/>
              </a:rPr>
              <a:t>nhận</a:t>
            </a:r>
            <a:r>
              <a:rPr lang="en-US" sz="2400" dirty="0">
                <a:solidFill>
                  <a:srgbClr val="0033CC"/>
                </a:solidFill>
                <a:latin typeface="Times New Roman" panose="02020603050405020304" pitchFamily="18" charset="0"/>
                <a:ea typeface="VNI-Times"/>
                <a:cs typeface="Times New Roman" panose="02020603050405020304" pitchFamily="18" charset="0"/>
              </a:rPr>
              <a:t> </a:t>
            </a:r>
            <a:r>
              <a:rPr lang="en-US" sz="2400" dirty="0" err="1">
                <a:solidFill>
                  <a:srgbClr val="0033CC"/>
                </a:solidFill>
                <a:latin typeface="Times New Roman" panose="02020603050405020304" pitchFamily="18" charset="0"/>
                <a:ea typeface="VNI-Times"/>
                <a:cs typeface="Times New Roman" panose="02020603050405020304" pitchFamily="18" charset="0"/>
              </a:rPr>
              <a:t>được</a:t>
            </a:r>
            <a:r>
              <a:rPr lang="en-US" sz="2400" dirty="0">
                <a:solidFill>
                  <a:srgbClr val="0033CC"/>
                </a:solidFill>
                <a:latin typeface="Times New Roman" panose="02020603050405020304" pitchFamily="18" charset="0"/>
                <a:ea typeface="VNI-Times"/>
                <a:cs typeface="Times New Roman" panose="02020603050405020304" pitchFamily="18" charset="0"/>
              </a:rPr>
              <a:t> </a:t>
            </a:r>
            <a:r>
              <a:rPr lang="en-US" sz="2400" dirty="0" err="1">
                <a:solidFill>
                  <a:srgbClr val="0033CC"/>
                </a:solidFill>
                <a:latin typeface="Times New Roman" panose="02020603050405020304" pitchFamily="18" charset="0"/>
                <a:ea typeface="VNI-Times"/>
                <a:cs typeface="Times New Roman" panose="02020603050405020304" pitchFamily="18" charset="0"/>
              </a:rPr>
              <a:t>thư</a:t>
            </a:r>
            <a:r>
              <a:rPr lang="en-US" sz="2400" dirty="0">
                <a:solidFill>
                  <a:srgbClr val="0033CC"/>
                </a:solidFill>
                <a:latin typeface="Times New Roman" panose="02020603050405020304" pitchFamily="18" charset="0"/>
                <a:ea typeface="VNI-Times"/>
                <a:cs typeface="Times New Roman" panose="02020603050405020304" pitchFamily="18" charset="0"/>
              </a:rPr>
              <a:t> </a:t>
            </a:r>
            <a:r>
              <a:rPr lang="en-US" sz="2400" dirty="0" err="1">
                <a:solidFill>
                  <a:srgbClr val="0033CC"/>
                </a:solidFill>
                <a:latin typeface="Times New Roman" panose="02020603050405020304" pitchFamily="18" charset="0"/>
                <a:ea typeface="VNI-Times"/>
                <a:cs typeface="Times New Roman" panose="02020603050405020304" pitchFamily="18" charset="0"/>
              </a:rPr>
              <a:t>điện</a:t>
            </a:r>
            <a:r>
              <a:rPr lang="en-US" sz="2400" dirty="0">
                <a:solidFill>
                  <a:srgbClr val="0033CC"/>
                </a:solidFill>
                <a:latin typeface="Times New Roman" panose="02020603050405020304" pitchFamily="18" charset="0"/>
                <a:ea typeface="VNI-Times"/>
                <a:cs typeface="Times New Roman" panose="02020603050405020304" pitchFamily="18" charset="0"/>
              </a:rPr>
              <a:t> </a:t>
            </a:r>
            <a:r>
              <a:rPr lang="en-US" sz="2400" dirty="0" err="1">
                <a:solidFill>
                  <a:srgbClr val="0033CC"/>
                </a:solidFill>
                <a:latin typeface="Times New Roman" panose="02020603050405020304" pitchFamily="18" charset="0"/>
                <a:ea typeface="VNI-Times"/>
                <a:cs typeface="Times New Roman" panose="02020603050405020304" pitchFamily="18" charset="0"/>
              </a:rPr>
              <a:t>tử</a:t>
            </a:r>
            <a:r>
              <a:rPr lang="en-US" sz="2400" dirty="0">
                <a:solidFill>
                  <a:srgbClr val="0033CC"/>
                </a:solidFill>
                <a:latin typeface="Times New Roman" panose="02020603050405020304" pitchFamily="18" charset="0"/>
                <a:ea typeface="VNI-Times"/>
                <a:cs typeface="Times New Roman" panose="02020603050405020304" pitchFamily="18" charset="0"/>
              </a:rPr>
              <a:t> </a:t>
            </a:r>
            <a:r>
              <a:rPr lang="en-US" sz="2400" dirty="0" err="1">
                <a:solidFill>
                  <a:srgbClr val="0033CC"/>
                </a:solidFill>
                <a:latin typeface="Times New Roman" panose="02020603050405020304" pitchFamily="18" charset="0"/>
                <a:ea typeface="VNI-Times"/>
                <a:cs typeface="Times New Roman" panose="02020603050405020304" pitchFamily="18" charset="0"/>
              </a:rPr>
              <a:t>có</a:t>
            </a:r>
            <a:r>
              <a:rPr lang="en-US" sz="2400" dirty="0">
                <a:solidFill>
                  <a:srgbClr val="0033CC"/>
                </a:solidFill>
                <a:latin typeface="Times New Roman" panose="02020603050405020304" pitchFamily="18" charset="0"/>
                <a:ea typeface="VNI-Times"/>
                <a:cs typeface="Times New Roman" panose="02020603050405020304" pitchFamily="18" charset="0"/>
              </a:rPr>
              <a:t> </a:t>
            </a:r>
            <a:r>
              <a:rPr lang="en-US" sz="2400" dirty="0" err="1">
                <a:solidFill>
                  <a:srgbClr val="0033CC"/>
                </a:solidFill>
                <a:latin typeface="Times New Roman" panose="02020603050405020304" pitchFamily="18" charset="0"/>
                <a:ea typeface="VNI-Times"/>
                <a:cs typeface="Times New Roman" panose="02020603050405020304" pitchFamily="18" charset="0"/>
              </a:rPr>
              <a:t>đính</a:t>
            </a:r>
            <a:r>
              <a:rPr lang="en-US" sz="2400" dirty="0">
                <a:solidFill>
                  <a:srgbClr val="0033CC"/>
                </a:solidFill>
                <a:latin typeface="Times New Roman" panose="02020603050405020304" pitchFamily="18" charset="0"/>
                <a:ea typeface="VNI-Times"/>
                <a:cs typeface="Times New Roman" panose="02020603050405020304" pitchFamily="18" charset="0"/>
              </a:rPr>
              <a:t> </a:t>
            </a:r>
            <a:r>
              <a:rPr lang="en-US" sz="2400" dirty="0" err="1">
                <a:solidFill>
                  <a:srgbClr val="0033CC"/>
                </a:solidFill>
                <a:latin typeface="Times New Roman" panose="02020603050405020304" pitchFamily="18" charset="0"/>
                <a:ea typeface="VNI-Times"/>
                <a:cs typeface="Times New Roman" panose="02020603050405020304" pitchFamily="18" charset="0"/>
              </a:rPr>
              <a:t>kèm</a:t>
            </a:r>
            <a:r>
              <a:rPr lang="en-US" sz="2400" dirty="0">
                <a:solidFill>
                  <a:srgbClr val="0033CC"/>
                </a:solidFill>
                <a:latin typeface="Times New Roman" panose="02020603050405020304" pitchFamily="18" charset="0"/>
                <a:ea typeface="VNI-Times"/>
                <a:cs typeface="Times New Roman" panose="02020603050405020304" pitchFamily="18" charset="0"/>
              </a:rPr>
              <a:t> </a:t>
            </a:r>
            <a:r>
              <a:rPr lang="en-US" sz="2400" dirty="0" err="1">
                <a:solidFill>
                  <a:srgbClr val="0033CC"/>
                </a:solidFill>
                <a:latin typeface="Times New Roman" panose="02020603050405020304" pitchFamily="18" charset="0"/>
                <a:ea typeface="VNI-Times"/>
                <a:cs typeface="Times New Roman" panose="02020603050405020304" pitchFamily="18" charset="0"/>
              </a:rPr>
              <a:t>tệp</a:t>
            </a:r>
            <a:r>
              <a:rPr lang="en-US" sz="2400" dirty="0">
                <a:solidFill>
                  <a:srgbClr val="0033CC"/>
                </a:solidFill>
                <a:latin typeface="Times New Roman" panose="02020603050405020304" pitchFamily="18" charset="0"/>
                <a:ea typeface="VNI-Times"/>
                <a:cs typeface="Times New Roman" panose="02020603050405020304" pitchFamily="18" charset="0"/>
              </a:rPr>
              <a:t> </a:t>
            </a:r>
            <a:r>
              <a:rPr lang="en-US" sz="2400" dirty="0" err="1">
                <a:solidFill>
                  <a:srgbClr val="0033CC"/>
                </a:solidFill>
                <a:latin typeface="Times New Roman" panose="02020603050405020304" pitchFamily="18" charset="0"/>
                <a:ea typeface="VNI-Times"/>
                <a:cs typeface="Times New Roman" panose="02020603050405020304" pitchFamily="18" charset="0"/>
              </a:rPr>
              <a:t>từ</a:t>
            </a:r>
            <a:r>
              <a:rPr lang="en-US" sz="2400" dirty="0">
                <a:solidFill>
                  <a:srgbClr val="0033CC"/>
                </a:solidFill>
                <a:latin typeface="Times New Roman" panose="02020603050405020304" pitchFamily="18" charset="0"/>
                <a:ea typeface="VNI-Times"/>
                <a:cs typeface="Times New Roman" panose="02020603050405020304" pitchFamily="18" charset="0"/>
              </a:rPr>
              <a:t> </a:t>
            </a:r>
            <a:r>
              <a:rPr lang="en-US" sz="2400" dirty="0" err="1">
                <a:solidFill>
                  <a:srgbClr val="0033CC"/>
                </a:solidFill>
                <a:latin typeface="Times New Roman" panose="02020603050405020304" pitchFamily="18" charset="0"/>
                <a:ea typeface="VNI-Times"/>
                <a:cs typeface="Times New Roman" panose="02020603050405020304" pitchFamily="18" charset="0"/>
              </a:rPr>
              <a:t>địa</a:t>
            </a:r>
            <a:r>
              <a:rPr lang="en-US" sz="2400" dirty="0">
                <a:solidFill>
                  <a:srgbClr val="0033CC"/>
                </a:solidFill>
                <a:latin typeface="Times New Roman" panose="02020603050405020304" pitchFamily="18" charset="0"/>
                <a:ea typeface="VNI-Times"/>
                <a:cs typeface="Times New Roman" panose="02020603050405020304" pitchFamily="18" charset="0"/>
              </a:rPr>
              <a:t> </a:t>
            </a:r>
            <a:r>
              <a:rPr lang="en-US" sz="2400" dirty="0" err="1">
                <a:solidFill>
                  <a:srgbClr val="0033CC"/>
                </a:solidFill>
                <a:latin typeface="Times New Roman" panose="02020603050405020304" pitchFamily="18" charset="0"/>
                <a:ea typeface="VNI-Times"/>
                <a:cs typeface="Times New Roman" panose="02020603050405020304" pitchFamily="18" charset="0"/>
              </a:rPr>
              <a:t>chỉ</a:t>
            </a:r>
            <a:r>
              <a:rPr lang="en-US" sz="2400" dirty="0">
                <a:solidFill>
                  <a:srgbClr val="0033CC"/>
                </a:solidFill>
                <a:latin typeface="Times New Roman" panose="02020603050405020304" pitchFamily="18" charset="0"/>
                <a:ea typeface="VNI-Times"/>
                <a:cs typeface="Times New Roman" panose="02020603050405020304" pitchFamily="18" charset="0"/>
              </a:rPr>
              <a:t> </a:t>
            </a:r>
            <a:r>
              <a:rPr lang="en-US" sz="2400" dirty="0" err="1">
                <a:solidFill>
                  <a:srgbClr val="0033CC"/>
                </a:solidFill>
                <a:latin typeface="Times New Roman" panose="02020603050405020304" pitchFamily="18" charset="0"/>
                <a:ea typeface="VNI-Times"/>
                <a:cs typeface="Times New Roman" panose="02020603050405020304" pitchFamily="18" charset="0"/>
              </a:rPr>
              <a:t>không</a:t>
            </a:r>
            <a:r>
              <a:rPr lang="en-US" sz="2400" dirty="0">
                <a:solidFill>
                  <a:srgbClr val="0033CC"/>
                </a:solidFill>
                <a:latin typeface="Times New Roman" panose="02020603050405020304" pitchFamily="18" charset="0"/>
                <a:ea typeface="VNI-Times"/>
                <a:cs typeface="Times New Roman" panose="02020603050405020304" pitchFamily="18" charset="0"/>
              </a:rPr>
              <a:t> </a:t>
            </a:r>
            <a:r>
              <a:rPr lang="en-US" sz="2400" dirty="0" err="1">
                <a:solidFill>
                  <a:srgbClr val="0033CC"/>
                </a:solidFill>
                <a:latin typeface="Times New Roman" panose="02020603050405020304" pitchFamily="18" charset="0"/>
                <a:ea typeface="VNI-Times"/>
                <a:cs typeface="Times New Roman" panose="02020603050405020304" pitchFamily="18" charset="0"/>
              </a:rPr>
              <a:t>quen</a:t>
            </a:r>
            <a:r>
              <a:rPr lang="en-US" sz="2400" dirty="0">
                <a:solidFill>
                  <a:srgbClr val="0033CC"/>
                </a:solidFill>
                <a:latin typeface="Times New Roman" panose="02020603050405020304" pitchFamily="18" charset="0"/>
                <a:ea typeface="VNI-Times"/>
                <a:cs typeface="Times New Roman" panose="02020603050405020304" pitchFamily="18" charset="0"/>
              </a:rPr>
              <a:t> </a:t>
            </a:r>
            <a:r>
              <a:rPr lang="en-US" sz="2400" dirty="0" err="1">
                <a:solidFill>
                  <a:srgbClr val="0033CC"/>
                </a:solidFill>
                <a:latin typeface="Times New Roman" panose="02020603050405020304" pitchFamily="18" charset="0"/>
                <a:ea typeface="VNI-Times"/>
                <a:cs typeface="Times New Roman" panose="02020603050405020304" pitchFamily="18" charset="0"/>
              </a:rPr>
              <a:t>biết</a:t>
            </a:r>
            <a:endParaRPr lang="en-US" sz="2400" dirty="0">
              <a:solidFill>
                <a:srgbClr val="0033CC"/>
              </a:solidFill>
            </a:endParaRPr>
          </a:p>
        </p:txBody>
      </p:sp>
      <p:sp>
        <p:nvSpPr>
          <p:cNvPr id="45" name="TextBox 44">
            <a:extLst>
              <a:ext uri="{FF2B5EF4-FFF2-40B4-BE49-F238E27FC236}">
                <a16:creationId xmlns:a16="http://schemas.microsoft.com/office/drawing/2014/main" id="{DE1015A1-1E97-33A6-4B22-0A60E6CC0856}"/>
              </a:ext>
            </a:extLst>
          </p:cNvPr>
          <p:cNvSpPr txBox="1"/>
          <p:nvPr/>
        </p:nvSpPr>
        <p:spPr>
          <a:xfrm>
            <a:off x="1126157" y="4303163"/>
            <a:ext cx="4139790" cy="461665"/>
          </a:xfrm>
          <a:prstGeom prst="rect">
            <a:avLst/>
          </a:prstGeom>
          <a:noFill/>
        </p:spPr>
        <p:txBody>
          <a:bodyPr wrap="square" rtlCol="0">
            <a:spAutoFit/>
          </a:bodyPr>
          <a:lstStyle/>
          <a:p>
            <a:pPr algn="ctr"/>
            <a:r>
              <a:rPr lang="en-US" sz="2400" b="1" dirty="0" err="1">
                <a:solidFill>
                  <a:srgbClr val="0033CC"/>
                </a:solidFill>
                <a:latin typeface="Times New Roman" panose="02020603050405020304" pitchFamily="18" charset="0"/>
                <a:ea typeface="VNI-Times"/>
                <a:cs typeface="Times New Roman" panose="02020603050405020304" pitchFamily="18" charset="0"/>
              </a:rPr>
              <a:t>không</a:t>
            </a:r>
            <a:r>
              <a:rPr lang="en-US" sz="2400" b="1" dirty="0">
                <a:solidFill>
                  <a:srgbClr val="0033CC"/>
                </a:solidFill>
                <a:latin typeface="Times New Roman" panose="02020603050405020304" pitchFamily="18" charset="0"/>
                <a:ea typeface="VNI-Times"/>
                <a:cs typeface="Times New Roman" panose="02020603050405020304" pitchFamily="18" charset="0"/>
              </a:rPr>
              <a:t> </a:t>
            </a:r>
            <a:r>
              <a:rPr lang="en-US" sz="2400" b="1" dirty="0" err="1">
                <a:solidFill>
                  <a:srgbClr val="0033CC"/>
                </a:solidFill>
                <a:latin typeface="Times New Roman" panose="02020603050405020304" pitchFamily="18" charset="0"/>
                <a:ea typeface="VNI-Times"/>
                <a:cs typeface="Times New Roman" panose="02020603050405020304" pitchFamily="18" charset="0"/>
              </a:rPr>
              <a:t>nên</a:t>
            </a:r>
            <a:r>
              <a:rPr lang="en-US" sz="2400" b="1" dirty="0">
                <a:solidFill>
                  <a:srgbClr val="0033CC"/>
                </a:solidFill>
                <a:latin typeface="Times New Roman" panose="02020603050405020304" pitchFamily="18" charset="0"/>
                <a:ea typeface="VNI-Times"/>
                <a:cs typeface="Times New Roman" panose="02020603050405020304" pitchFamily="18" charset="0"/>
              </a:rPr>
              <a:t> </a:t>
            </a:r>
            <a:r>
              <a:rPr lang="en-US" sz="2400" b="1" dirty="0" err="1">
                <a:solidFill>
                  <a:srgbClr val="0033CC"/>
                </a:solidFill>
                <a:latin typeface="Times New Roman" panose="02020603050405020304" pitchFamily="18" charset="0"/>
                <a:ea typeface="VNI-Times"/>
                <a:cs typeface="Times New Roman" panose="02020603050405020304" pitchFamily="18" charset="0"/>
              </a:rPr>
              <a:t>mở</a:t>
            </a:r>
            <a:r>
              <a:rPr lang="en-US" sz="2400" b="1" dirty="0">
                <a:solidFill>
                  <a:srgbClr val="0033CC"/>
                </a:solidFill>
                <a:latin typeface="Times New Roman" panose="02020603050405020304" pitchFamily="18" charset="0"/>
                <a:ea typeface="VNI-Times"/>
                <a:cs typeface="Times New Roman" panose="02020603050405020304" pitchFamily="18" charset="0"/>
              </a:rPr>
              <a:t> </a:t>
            </a:r>
            <a:r>
              <a:rPr lang="en-US" sz="2400" b="1" dirty="0" err="1">
                <a:solidFill>
                  <a:srgbClr val="0033CC"/>
                </a:solidFill>
                <a:latin typeface="Times New Roman" panose="02020603050405020304" pitchFamily="18" charset="0"/>
                <a:ea typeface="VNI-Times"/>
                <a:cs typeface="Times New Roman" panose="02020603050405020304" pitchFamily="18" charset="0"/>
              </a:rPr>
              <a:t>tệp</a:t>
            </a:r>
            <a:r>
              <a:rPr lang="en-US" sz="2400" b="1" dirty="0">
                <a:solidFill>
                  <a:srgbClr val="0033CC"/>
                </a:solidFill>
                <a:latin typeface="Times New Roman" panose="02020603050405020304" pitchFamily="18" charset="0"/>
                <a:ea typeface="VNI-Times"/>
                <a:cs typeface="Times New Roman" panose="02020603050405020304" pitchFamily="18" charset="0"/>
              </a:rPr>
              <a:t> </a:t>
            </a:r>
            <a:r>
              <a:rPr lang="en-US" sz="2400" b="1" dirty="0" err="1">
                <a:solidFill>
                  <a:srgbClr val="0033CC"/>
                </a:solidFill>
                <a:latin typeface="Times New Roman" panose="02020603050405020304" pitchFamily="18" charset="0"/>
                <a:ea typeface="VNI-Times"/>
                <a:cs typeface="Times New Roman" panose="02020603050405020304" pitchFamily="18" charset="0"/>
              </a:rPr>
              <a:t>đính</a:t>
            </a:r>
            <a:r>
              <a:rPr lang="en-US" sz="2400" b="1" dirty="0">
                <a:solidFill>
                  <a:srgbClr val="0033CC"/>
                </a:solidFill>
                <a:latin typeface="Times New Roman" panose="02020603050405020304" pitchFamily="18" charset="0"/>
                <a:ea typeface="VNI-Times"/>
                <a:cs typeface="Times New Roman" panose="02020603050405020304" pitchFamily="18" charset="0"/>
              </a:rPr>
              <a:t> </a:t>
            </a:r>
            <a:r>
              <a:rPr lang="en-US" sz="2400" b="1" dirty="0" err="1">
                <a:solidFill>
                  <a:srgbClr val="0033CC"/>
                </a:solidFill>
                <a:latin typeface="Times New Roman" panose="02020603050405020304" pitchFamily="18" charset="0"/>
                <a:ea typeface="VNI-Times"/>
                <a:cs typeface="Times New Roman" panose="02020603050405020304" pitchFamily="18" charset="0"/>
              </a:rPr>
              <a:t>kèm</a:t>
            </a:r>
            <a:endParaRPr lang="en-US" sz="2400" b="1" dirty="0">
              <a:solidFill>
                <a:srgbClr val="0033CC"/>
              </a:solidFill>
            </a:endParaRPr>
          </a:p>
        </p:txBody>
      </p:sp>
    </p:spTree>
    <p:extLst>
      <p:ext uri="{BB962C8B-B14F-4D97-AF65-F5344CB8AC3E}">
        <p14:creationId xmlns:p14="http://schemas.microsoft.com/office/powerpoint/2010/main" val="2995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randombar(horizontal)">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1CD3D-0419-E845-54C7-B02553B98E4F}"/>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FF7AFCC5-2847-6FCA-EE5A-B703A51DD455}"/>
              </a:ext>
            </a:extLst>
          </p:cNvPr>
          <p:cNvGrpSpPr/>
          <p:nvPr/>
        </p:nvGrpSpPr>
        <p:grpSpPr>
          <a:xfrm>
            <a:off x="1510747" y="1489181"/>
            <a:ext cx="8656983" cy="5489582"/>
            <a:chOff x="148104" y="1624615"/>
            <a:chExt cx="4241016" cy="3603601"/>
          </a:xfrm>
        </p:grpSpPr>
        <p:sp>
          <p:nvSpPr>
            <p:cNvPr id="6" name="Diamond 5">
              <a:extLst>
                <a:ext uri="{FF2B5EF4-FFF2-40B4-BE49-F238E27FC236}">
                  <a16:creationId xmlns:a16="http://schemas.microsoft.com/office/drawing/2014/main" id="{FAD422BA-69E8-0FF5-2881-6598BA029A28}"/>
                </a:ext>
              </a:extLst>
            </p:cNvPr>
            <p:cNvSpPr/>
            <p:nvPr/>
          </p:nvSpPr>
          <p:spPr>
            <a:xfrm>
              <a:off x="1593271" y="2177978"/>
              <a:ext cx="2795849" cy="1039239"/>
            </a:xfrm>
            <a:prstGeom prst="diamond">
              <a:avLst/>
            </a:prstGeom>
            <a:solidFill>
              <a:srgbClr val="00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6D487F94-7E79-5227-52C4-83907DFF0925}"/>
                </a:ext>
              </a:extLst>
            </p:cNvPr>
            <p:cNvCxnSpPr>
              <a:cxnSpLocks/>
              <a:endCxn id="6" idx="0"/>
            </p:cNvCxnSpPr>
            <p:nvPr/>
          </p:nvCxnSpPr>
          <p:spPr>
            <a:xfrm>
              <a:off x="2991195" y="1624615"/>
              <a:ext cx="0" cy="55336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1123DAA-A614-D547-8171-EF1A3D6E21BD}"/>
                </a:ext>
              </a:extLst>
            </p:cNvPr>
            <p:cNvCxnSpPr>
              <a:cxnSpLocks/>
            </p:cNvCxnSpPr>
            <p:nvPr/>
          </p:nvCxnSpPr>
          <p:spPr>
            <a:xfrm>
              <a:off x="1147074" y="2691559"/>
              <a:ext cx="0" cy="70111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D65549C-480E-E35B-76E5-F2DC805552C4}"/>
                </a:ext>
              </a:extLst>
            </p:cNvPr>
            <p:cNvCxnSpPr>
              <a:cxnSpLocks/>
              <a:endCxn id="6" idx="1"/>
            </p:cNvCxnSpPr>
            <p:nvPr/>
          </p:nvCxnSpPr>
          <p:spPr>
            <a:xfrm flipV="1">
              <a:off x="1147074" y="2697598"/>
              <a:ext cx="446197" cy="674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A0DAAC7-C897-858E-5EB9-90C5433B018B}"/>
                </a:ext>
              </a:extLst>
            </p:cNvPr>
            <p:cNvSpPr/>
            <p:nvPr/>
          </p:nvSpPr>
          <p:spPr>
            <a:xfrm>
              <a:off x="148104" y="3393382"/>
              <a:ext cx="2001993" cy="535773"/>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3A76399A-414F-79F3-0B73-8AA6B5948522}"/>
                </a:ext>
              </a:extLst>
            </p:cNvPr>
            <p:cNvCxnSpPr>
              <a:cxnSpLocks/>
            </p:cNvCxnSpPr>
            <p:nvPr/>
          </p:nvCxnSpPr>
          <p:spPr>
            <a:xfrm>
              <a:off x="2991195" y="3217217"/>
              <a:ext cx="0" cy="201099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BB7C71-5155-10A3-F372-BFCCBB56113C}"/>
                </a:ext>
              </a:extLst>
            </p:cNvPr>
            <p:cNvCxnSpPr>
              <a:cxnSpLocks/>
              <a:stCxn id="10" idx="2"/>
            </p:cNvCxnSpPr>
            <p:nvPr/>
          </p:nvCxnSpPr>
          <p:spPr>
            <a:xfrm>
              <a:off x="1149101" y="3929155"/>
              <a:ext cx="8194" cy="51287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369E03D-B258-7366-72BA-D3C4992C998B}"/>
                </a:ext>
              </a:extLst>
            </p:cNvPr>
            <p:cNvCxnSpPr>
              <a:cxnSpLocks/>
            </p:cNvCxnSpPr>
            <p:nvPr/>
          </p:nvCxnSpPr>
          <p:spPr>
            <a:xfrm>
              <a:off x="1141515" y="4442033"/>
              <a:ext cx="184968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D363D5-927D-E601-5B5C-88274249D35E}"/>
                </a:ext>
              </a:extLst>
            </p:cNvPr>
            <p:cNvSpPr txBox="1"/>
            <p:nvPr/>
          </p:nvSpPr>
          <p:spPr>
            <a:xfrm>
              <a:off x="1031983" y="2353412"/>
              <a:ext cx="710753" cy="343464"/>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Đúng</a:t>
              </a:r>
              <a:endParaRPr lang="en-US"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1340913-07F7-F93E-6639-B3BB6C6C62E2}"/>
                </a:ext>
              </a:extLst>
            </p:cNvPr>
            <p:cNvSpPr txBox="1"/>
            <p:nvPr/>
          </p:nvSpPr>
          <p:spPr>
            <a:xfrm>
              <a:off x="2996823" y="3559089"/>
              <a:ext cx="489521" cy="343464"/>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Sai</a:t>
              </a:r>
            </a:p>
          </p:txBody>
        </p:sp>
      </p:grpSp>
      <p:sp>
        <p:nvSpPr>
          <p:cNvPr id="41" name="TextBox 40">
            <a:extLst>
              <a:ext uri="{FF2B5EF4-FFF2-40B4-BE49-F238E27FC236}">
                <a16:creationId xmlns:a16="http://schemas.microsoft.com/office/drawing/2014/main" id="{ED72BC18-F974-22FB-474D-7F2386F2518D}"/>
              </a:ext>
            </a:extLst>
          </p:cNvPr>
          <p:cNvSpPr txBox="1"/>
          <p:nvPr/>
        </p:nvSpPr>
        <p:spPr>
          <a:xfrm>
            <a:off x="160911" y="51362"/>
            <a:ext cx="11586477" cy="1384995"/>
          </a:xfrm>
          <a:prstGeom prst="rect">
            <a:avLst/>
          </a:prstGeom>
          <a:solidFill>
            <a:srgbClr val="0070C0"/>
          </a:solidFill>
        </p:spPr>
        <p:txBody>
          <a:bodyPr wrap="square">
            <a:spAutoFit/>
          </a:bodyPr>
          <a:lstStyle/>
          <a:p>
            <a:pPr algn="just">
              <a:buNone/>
            </a:pPr>
            <a:r>
              <a:rPr lang="en-US" sz="2800" b="1" dirty="0">
                <a:effectLst/>
                <a:latin typeface="Times New Roman" panose="02020603050405020304" pitchFamily="18" charset="0"/>
                <a:ea typeface="VNI-Times"/>
                <a:cs typeface="Times New Roman" panose="02020603050405020304" pitchFamily="18" charset="0"/>
              </a:rPr>
              <a:t>Em </a:t>
            </a:r>
            <a:r>
              <a:rPr lang="en-US" sz="2800" b="1" dirty="0" err="1">
                <a:effectLst/>
                <a:latin typeface="Times New Roman" panose="02020603050405020304" pitchFamily="18" charset="0"/>
                <a:ea typeface="VNI-Times"/>
                <a:cs typeface="Times New Roman" panose="02020603050405020304" pitchFamily="18" charset="0"/>
              </a:rPr>
              <a:t>hãy</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trình</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bày</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các</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câu</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sau</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đây</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dưới</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dạng</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sơ</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đồ</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khối</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cấu</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trúc</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rẽ</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nhánh</a:t>
            </a:r>
            <a:r>
              <a:rPr lang="en-US" sz="2800" b="1" dirty="0">
                <a:effectLst/>
                <a:latin typeface="Times New Roman" panose="02020603050405020304" pitchFamily="18" charset="0"/>
                <a:ea typeface="VNI-Times"/>
                <a:cs typeface="Times New Roman" panose="02020603050405020304" pitchFamily="18" charset="0"/>
              </a:rPr>
              <a:t>:</a:t>
            </a:r>
            <a:endParaRPr lang="en-US" sz="2800" dirty="0">
              <a:effectLst/>
              <a:latin typeface="VNI-Times"/>
              <a:ea typeface="VNI-Times"/>
              <a:cs typeface="Times New Roman" panose="02020603050405020304" pitchFamily="18" charset="0"/>
            </a:endParaRPr>
          </a:p>
          <a:p>
            <a:pPr lvl="0" algn="just">
              <a:tabLst>
                <a:tab pos="381635" algn="l"/>
              </a:tabLst>
            </a:pPr>
            <a:r>
              <a:rPr lang="en-US" sz="2800" dirty="0">
                <a:effectLst/>
                <a:latin typeface="Times New Roman" panose="02020603050405020304" pitchFamily="18" charset="0"/>
                <a:ea typeface="VNI-Times"/>
                <a:cs typeface="Times New Roman" panose="02020603050405020304" pitchFamily="18" charset="0"/>
              </a:rPr>
              <a:t>c) </a:t>
            </a:r>
            <a:r>
              <a:rPr lang="en-US" sz="2800" dirty="0" err="1">
                <a:effectLst/>
                <a:latin typeface="Times New Roman" panose="02020603050405020304" pitchFamily="18" charset="0"/>
                <a:ea typeface="VNI-Times"/>
                <a:cs typeface="Times New Roman" panose="02020603050405020304" pitchFamily="18" charset="0"/>
              </a:rPr>
              <a:t>Nếu</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có</a:t>
            </a:r>
            <a:r>
              <a:rPr lang="en-US" sz="2800" dirty="0">
                <a:effectLst/>
                <a:latin typeface="Times New Roman" panose="02020603050405020304" pitchFamily="18" charset="0"/>
                <a:ea typeface="VNI-Times"/>
                <a:cs typeface="Times New Roman" panose="02020603050405020304" pitchFamily="18" charset="0"/>
              </a:rPr>
              <a:t> tin </a:t>
            </a:r>
            <a:r>
              <a:rPr lang="en-US" sz="2800" dirty="0" err="1">
                <a:effectLst/>
                <a:latin typeface="Times New Roman" panose="02020603050405020304" pitchFamily="18" charset="0"/>
                <a:ea typeface="VNI-Times"/>
                <a:cs typeface="Times New Roman" panose="02020603050405020304" pitchFamily="18" charset="0"/>
              </a:rPr>
              <a:t>nhắn</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từ</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người</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không</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quen</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biết</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yêu</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cầu</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gửi</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thông</a:t>
            </a:r>
            <a:r>
              <a:rPr lang="en-US" sz="2800" dirty="0">
                <a:effectLst/>
                <a:latin typeface="Times New Roman" panose="02020603050405020304" pitchFamily="18" charset="0"/>
                <a:ea typeface="VNI-Times"/>
                <a:cs typeface="Times New Roman" panose="02020603050405020304" pitchFamily="18" charset="0"/>
              </a:rPr>
              <a:t> tin </a:t>
            </a:r>
            <a:r>
              <a:rPr lang="en-US" sz="2800" dirty="0" err="1">
                <a:effectLst/>
                <a:latin typeface="Times New Roman" panose="02020603050405020304" pitchFamily="18" charset="0"/>
                <a:ea typeface="VNI-Times"/>
                <a:cs typeface="Times New Roman" panose="02020603050405020304" pitchFamily="18" charset="0"/>
              </a:rPr>
              <a:t>các</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nhân</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thì</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em</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không</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nên</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gửi</a:t>
            </a:r>
            <a:endParaRPr lang="en-US" sz="2800" dirty="0">
              <a:effectLst/>
              <a:latin typeface="VNI-Times"/>
              <a:ea typeface="VNI-Times"/>
              <a:cs typeface="Times New Roman" panose="02020603050405020304" pitchFamily="18" charset="0"/>
            </a:endParaRPr>
          </a:p>
        </p:txBody>
      </p:sp>
      <p:sp>
        <p:nvSpPr>
          <p:cNvPr id="44" name="TextBox 43">
            <a:extLst>
              <a:ext uri="{FF2B5EF4-FFF2-40B4-BE49-F238E27FC236}">
                <a16:creationId xmlns:a16="http://schemas.microsoft.com/office/drawing/2014/main" id="{BFDB2085-CCA2-EE7A-F8E8-867E258F2C47}"/>
              </a:ext>
            </a:extLst>
          </p:cNvPr>
          <p:cNvSpPr txBox="1"/>
          <p:nvPr/>
        </p:nvSpPr>
        <p:spPr>
          <a:xfrm>
            <a:off x="5371497" y="2574958"/>
            <a:ext cx="3941463" cy="1200329"/>
          </a:xfrm>
          <a:prstGeom prst="rect">
            <a:avLst/>
          </a:prstGeom>
          <a:noFill/>
        </p:spPr>
        <p:txBody>
          <a:bodyPr wrap="square" rtlCol="0">
            <a:spAutoFit/>
          </a:bodyPr>
          <a:lstStyle/>
          <a:p>
            <a:pPr algn="ctr"/>
            <a:r>
              <a:rPr lang="en-US" sz="2400" b="1" dirty="0" err="1">
                <a:solidFill>
                  <a:srgbClr val="0033CC"/>
                </a:solidFill>
                <a:latin typeface="Times New Roman" panose="02020603050405020304" pitchFamily="18" charset="0"/>
                <a:ea typeface="VNI-Times"/>
                <a:cs typeface="Times New Roman" panose="02020603050405020304" pitchFamily="18" charset="0"/>
              </a:rPr>
              <a:t>có</a:t>
            </a:r>
            <a:r>
              <a:rPr lang="en-US" sz="2400" b="1" dirty="0">
                <a:solidFill>
                  <a:srgbClr val="0033CC"/>
                </a:solidFill>
                <a:latin typeface="Times New Roman" panose="02020603050405020304" pitchFamily="18" charset="0"/>
                <a:ea typeface="VNI-Times"/>
                <a:cs typeface="Times New Roman" panose="02020603050405020304" pitchFamily="18" charset="0"/>
              </a:rPr>
              <a:t> tin </a:t>
            </a:r>
            <a:r>
              <a:rPr lang="en-US" sz="2400" b="1" dirty="0" err="1">
                <a:solidFill>
                  <a:srgbClr val="0033CC"/>
                </a:solidFill>
                <a:latin typeface="Times New Roman" panose="02020603050405020304" pitchFamily="18" charset="0"/>
                <a:ea typeface="VNI-Times"/>
                <a:cs typeface="Times New Roman" panose="02020603050405020304" pitchFamily="18" charset="0"/>
              </a:rPr>
              <a:t>nhắn</a:t>
            </a:r>
            <a:r>
              <a:rPr lang="en-US" sz="2400" b="1" dirty="0">
                <a:solidFill>
                  <a:srgbClr val="0033CC"/>
                </a:solidFill>
                <a:latin typeface="Times New Roman" panose="02020603050405020304" pitchFamily="18" charset="0"/>
                <a:ea typeface="VNI-Times"/>
                <a:cs typeface="Times New Roman" panose="02020603050405020304" pitchFamily="18" charset="0"/>
              </a:rPr>
              <a:t> </a:t>
            </a:r>
            <a:r>
              <a:rPr lang="en-US" sz="2400" b="1" dirty="0" err="1">
                <a:solidFill>
                  <a:srgbClr val="0033CC"/>
                </a:solidFill>
                <a:latin typeface="Times New Roman" panose="02020603050405020304" pitchFamily="18" charset="0"/>
                <a:ea typeface="VNI-Times"/>
                <a:cs typeface="Times New Roman" panose="02020603050405020304" pitchFamily="18" charset="0"/>
              </a:rPr>
              <a:t>từ</a:t>
            </a:r>
            <a:r>
              <a:rPr lang="en-US" sz="2400" b="1" dirty="0">
                <a:solidFill>
                  <a:srgbClr val="0033CC"/>
                </a:solidFill>
                <a:latin typeface="Times New Roman" panose="02020603050405020304" pitchFamily="18" charset="0"/>
                <a:ea typeface="VNI-Times"/>
                <a:cs typeface="Times New Roman" panose="02020603050405020304" pitchFamily="18" charset="0"/>
              </a:rPr>
              <a:t> </a:t>
            </a:r>
            <a:r>
              <a:rPr lang="en-US" sz="2400" b="1" dirty="0" err="1">
                <a:solidFill>
                  <a:srgbClr val="0033CC"/>
                </a:solidFill>
                <a:latin typeface="Times New Roman" panose="02020603050405020304" pitchFamily="18" charset="0"/>
                <a:ea typeface="VNI-Times"/>
                <a:cs typeface="Times New Roman" panose="02020603050405020304" pitchFamily="18" charset="0"/>
              </a:rPr>
              <a:t>người</a:t>
            </a:r>
            <a:r>
              <a:rPr lang="en-US" sz="2400" b="1" dirty="0">
                <a:solidFill>
                  <a:srgbClr val="0033CC"/>
                </a:solidFill>
                <a:latin typeface="Times New Roman" panose="02020603050405020304" pitchFamily="18" charset="0"/>
                <a:ea typeface="VNI-Times"/>
                <a:cs typeface="Times New Roman" panose="02020603050405020304" pitchFamily="18" charset="0"/>
              </a:rPr>
              <a:t> </a:t>
            </a:r>
            <a:r>
              <a:rPr lang="en-US" sz="2400" b="1" dirty="0" err="1">
                <a:solidFill>
                  <a:srgbClr val="0033CC"/>
                </a:solidFill>
                <a:latin typeface="Times New Roman" panose="02020603050405020304" pitchFamily="18" charset="0"/>
                <a:ea typeface="VNI-Times"/>
                <a:cs typeface="Times New Roman" panose="02020603050405020304" pitchFamily="18" charset="0"/>
              </a:rPr>
              <a:t>không</a:t>
            </a:r>
            <a:r>
              <a:rPr lang="en-US" sz="2400" b="1" dirty="0">
                <a:solidFill>
                  <a:srgbClr val="0033CC"/>
                </a:solidFill>
                <a:latin typeface="Times New Roman" panose="02020603050405020304" pitchFamily="18" charset="0"/>
                <a:ea typeface="VNI-Times"/>
                <a:cs typeface="Times New Roman" panose="02020603050405020304" pitchFamily="18" charset="0"/>
              </a:rPr>
              <a:t> </a:t>
            </a:r>
            <a:r>
              <a:rPr lang="en-US" sz="2400" b="1" dirty="0" err="1">
                <a:solidFill>
                  <a:srgbClr val="0033CC"/>
                </a:solidFill>
                <a:latin typeface="Times New Roman" panose="02020603050405020304" pitchFamily="18" charset="0"/>
                <a:ea typeface="VNI-Times"/>
                <a:cs typeface="Times New Roman" panose="02020603050405020304" pitchFamily="18" charset="0"/>
              </a:rPr>
              <a:t>quen</a:t>
            </a:r>
            <a:r>
              <a:rPr lang="en-US" sz="2400" b="1" dirty="0">
                <a:solidFill>
                  <a:srgbClr val="0033CC"/>
                </a:solidFill>
                <a:latin typeface="Times New Roman" panose="02020603050405020304" pitchFamily="18" charset="0"/>
                <a:ea typeface="VNI-Times"/>
                <a:cs typeface="Times New Roman" panose="02020603050405020304" pitchFamily="18" charset="0"/>
              </a:rPr>
              <a:t> </a:t>
            </a:r>
            <a:r>
              <a:rPr lang="en-US" sz="2400" b="1" dirty="0" err="1">
                <a:solidFill>
                  <a:srgbClr val="0033CC"/>
                </a:solidFill>
                <a:latin typeface="Times New Roman" panose="02020603050405020304" pitchFamily="18" charset="0"/>
                <a:ea typeface="VNI-Times"/>
                <a:cs typeface="Times New Roman" panose="02020603050405020304" pitchFamily="18" charset="0"/>
              </a:rPr>
              <a:t>biết</a:t>
            </a:r>
            <a:r>
              <a:rPr lang="en-US" sz="2400" b="1" dirty="0">
                <a:solidFill>
                  <a:srgbClr val="0033CC"/>
                </a:solidFill>
                <a:latin typeface="Times New Roman" panose="02020603050405020304" pitchFamily="18" charset="0"/>
                <a:ea typeface="VNI-Times"/>
                <a:cs typeface="Times New Roman" panose="02020603050405020304" pitchFamily="18" charset="0"/>
              </a:rPr>
              <a:t> </a:t>
            </a:r>
            <a:r>
              <a:rPr lang="en-US" sz="2400" b="1" dirty="0" err="1">
                <a:solidFill>
                  <a:srgbClr val="0033CC"/>
                </a:solidFill>
                <a:latin typeface="Times New Roman" panose="02020603050405020304" pitchFamily="18" charset="0"/>
                <a:ea typeface="VNI-Times"/>
                <a:cs typeface="Times New Roman" panose="02020603050405020304" pitchFamily="18" charset="0"/>
              </a:rPr>
              <a:t>yêu</a:t>
            </a:r>
            <a:r>
              <a:rPr lang="en-US" sz="2400" b="1" dirty="0">
                <a:solidFill>
                  <a:srgbClr val="0033CC"/>
                </a:solidFill>
                <a:latin typeface="Times New Roman" panose="02020603050405020304" pitchFamily="18" charset="0"/>
                <a:ea typeface="VNI-Times"/>
                <a:cs typeface="Times New Roman" panose="02020603050405020304" pitchFamily="18" charset="0"/>
              </a:rPr>
              <a:t> </a:t>
            </a:r>
            <a:r>
              <a:rPr lang="en-US" sz="2400" b="1" dirty="0" err="1">
                <a:solidFill>
                  <a:srgbClr val="0033CC"/>
                </a:solidFill>
                <a:latin typeface="Times New Roman" panose="02020603050405020304" pitchFamily="18" charset="0"/>
                <a:ea typeface="VNI-Times"/>
                <a:cs typeface="Times New Roman" panose="02020603050405020304" pitchFamily="18" charset="0"/>
              </a:rPr>
              <a:t>cầu</a:t>
            </a:r>
            <a:r>
              <a:rPr lang="en-US" sz="2400" b="1" dirty="0">
                <a:solidFill>
                  <a:srgbClr val="0033CC"/>
                </a:solidFill>
                <a:latin typeface="Times New Roman" panose="02020603050405020304" pitchFamily="18" charset="0"/>
                <a:ea typeface="VNI-Times"/>
                <a:cs typeface="Times New Roman" panose="02020603050405020304" pitchFamily="18" charset="0"/>
              </a:rPr>
              <a:t> </a:t>
            </a:r>
            <a:r>
              <a:rPr lang="en-US" sz="2400" b="1" dirty="0" err="1">
                <a:solidFill>
                  <a:srgbClr val="0033CC"/>
                </a:solidFill>
                <a:latin typeface="Times New Roman" panose="02020603050405020304" pitchFamily="18" charset="0"/>
                <a:ea typeface="VNI-Times"/>
                <a:cs typeface="Times New Roman" panose="02020603050405020304" pitchFamily="18" charset="0"/>
              </a:rPr>
              <a:t>gửi</a:t>
            </a:r>
            <a:r>
              <a:rPr lang="en-US" sz="2400" b="1" dirty="0">
                <a:solidFill>
                  <a:srgbClr val="0033CC"/>
                </a:solidFill>
                <a:latin typeface="Times New Roman" panose="02020603050405020304" pitchFamily="18" charset="0"/>
                <a:ea typeface="VNI-Times"/>
                <a:cs typeface="Times New Roman" panose="02020603050405020304" pitchFamily="18" charset="0"/>
              </a:rPr>
              <a:t> </a:t>
            </a:r>
            <a:r>
              <a:rPr lang="en-US" sz="2400" b="1" dirty="0" err="1">
                <a:solidFill>
                  <a:srgbClr val="0033CC"/>
                </a:solidFill>
                <a:latin typeface="Times New Roman" panose="02020603050405020304" pitchFamily="18" charset="0"/>
                <a:ea typeface="VNI-Times"/>
                <a:cs typeface="Times New Roman" panose="02020603050405020304" pitchFamily="18" charset="0"/>
              </a:rPr>
              <a:t>thông</a:t>
            </a:r>
            <a:r>
              <a:rPr lang="en-US" sz="2400" b="1" dirty="0">
                <a:solidFill>
                  <a:srgbClr val="0033CC"/>
                </a:solidFill>
                <a:latin typeface="Times New Roman" panose="02020603050405020304" pitchFamily="18" charset="0"/>
                <a:ea typeface="VNI-Times"/>
                <a:cs typeface="Times New Roman" panose="02020603050405020304" pitchFamily="18" charset="0"/>
              </a:rPr>
              <a:t> tin </a:t>
            </a:r>
            <a:r>
              <a:rPr lang="en-US" sz="2400" b="1" dirty="0" err="1">
                <a:solidFill>
                  <a:srgbClr val="0033CC"/>
                </a:solidFill>
                <a:latin typeface="Times New Roman" panose="02020603050405020304" pitchFamily="18" charset="0"/>
                <a:ea typeface="VNI-Times"/>
                <a:cs typeface="Times New Roman" panose="02020603050405020304" pitchFamily="18" charset="0"/>
              </a:rPr>
              <a:t>các</a:t>
            </a:r>
            <a:r>
              <a:rPr lang="en-US" sz="2400" b="1" dirty="0">
                <a:solidFill>
                  <a:srgbClr val="0033CC"/>
                </a:solidFill>
                <a:latin typeface="Times New Roman" panose="02020603050405020304" pitchFamily="18" charset="0"/>
                <a:ea typeface="VNI-Times"/>
                <a:cs typeface="Times New Roman" panose="02020603050405020304" pitchFamily="18" charset="0"/>
              </a:rPr>
              <a:t> </a:t>
            </a:r>
            <a:r>
              <a:rPr lang="en-US" sz="2400" b="1" dirty="0" err="1">
                <a:solidFill>
                  <a:srgbClr val="0033CC"/>
                </a:solidFill>
                <a:latin typeface="Times New Roman" panose="02020603050405020304" pitchFamily="18" charset="0"/>
                <a:ea typeface="VNI-Times"/>
                <a:cs typeface="Times New Roman" panose="02020603050405020304" pitchFamily="18" charset="0"/>
              </a:rPr>
              <a:t>nhân</a:t>
            </a:r>
            <a:endParaRPr lang="en-US" sz="2400" b="1" dirty="0">
              <a:solidFill>
                <a:srgbClr val="0033CC"/>
              </a:solidFill>
            </a:endParaRPr>
          </a:p>
        </p:txBody>
      </p:sp>
      <p:sp>
        <p:nvSpPr>
          <p:cNvPr id="45" name="TextBox 44">
            <a:extLst>
              <a:ext uri="{FF2B5EF4-FFF2-40B4-BE49-F238E27FC236}">
                <a16:creationId xmlns:a16="http://schemas.microsoft.com/office/drawing/2014/main" id="{2FC82E90-C7AD-7F2D-04FC-702753B4589E}"/>
              </a:ext>
            </a:extLst>
          </p:cNvPr>
          <p:cNvSpPr txBox="1"/>
          <p:nvPr/>
        </p:nvSpPr>
        <p:spPr>
          <a:xfrm>
            <a:off x="1716510" y="4284823"/>
            <a:ext cx="3644077" cy="461665"/>
          </a:xfrm>
          <a:prstGeom prst="rect">
            <a:avLst/>
          </a:prstGeom>
          <a:noFill/>
        </p:spPr>
        <p:txBody>
          <a:bodyPr wrap="square" rtlCol="0">
            <a:spAutoFit/>
          </a:bodyPr>
          <a:lstStyle/>
          <a:p>
            <a:pPr algn="ctr"/>
            <a:r>
              <a:rPr lang="en-US" sz="2400" b="1" dirty="0" err="1">
                <a:solidFill>
                  <a:srgbClr val="0033CC"/>
                </a:solidFill>
                <a:latin typeface="Times New Roman" panose="02020603050405020304" pitchFamily="18" charset="0"/>
                <a:ea typeface="VNI-Times"/>
                <a:cs typeface="Times New Roman" panose="02020603050405020304" pitchFamily="18" charset="0"/>
              </a:rPr>
              <a:t>không</a:t>
            </a:r>
            <a:r>
              <a:rPr lang="en-US" sz="2400" b="1" dirty="0">
                <a:solidFill>
                  <a:srgbClr val="0033CC"/>
                </a:solidFill>
                <a:latin typeface="Times New Roman" panose="02020603050405020304" pitchFamily="18" charset="0"/>
                <a:ea typeface="VNI-Times"/>
                <a:cs typeface="Times New Roman" panose="02020603050405020304" pitchFamily="18" charset="0"/>
              </a:rPr>
              <a:t> </a:t>
            </a:r>
            <a:r>
              <a:rPr lang="en-US" sz="2400" b="1" dirty="0" err="1">
                <a:solidFill>
                  <a:srgbClr val="0033CC"/>
                </a:solidFill>
                <a:latin typeface="Times New Roman" panose="02020603050405020304" pitchFamily="18" charset="0"/>
                <a:ea typeface="VNI-Times"/>
                <a:cs typeface="Times New Roman" panose="02020603050405020304" pitchFamily="18" charset="0"/>
              </a:rPr>
              <a:t>nên</a:t>
            </a:r>
            <a:r>
              <a:rPr lang="en-US" sz="2400" b="1" dirty="0">
                <a:solidFill>
                  <a:srgbClr val="0033CC"/>
                </a:solidFill>
                <a:latin typeface="Times New Roman" panose="02020603050405020304" pitchFamily="18" charset="0"/>
                <a:ea typeface="VNI-Times"/>
                <a:cs typeface="Times New Roman" panose="02020603050405020304" pitchFamily="18" charset="0"/>
              </a:rPr>
              <a:t> </a:t>
            </a:r>
            <a:r>
              <a:rPr lang="en-US" sz="2400" b="1" dirty="0" err="1">
                <a:solidFill>
                  <a:srgbClr val="0033CC"/>
                </a:solidFill>
                <a:latin typeface="Times New Roman" panose="02020603050405020304" pitchFamily="18" charset="0"/>
                <a:ea typeface="VNI-Times"/>
                <a:cs typeface="Times New Roman" panose="02020603050405020304" pitchFamily="18" charset="0"/>
              </a:rPr>
              <a:t>gửi</a:t>
            </a:r>
            <a:endParaRPr lang="en-US" sz="2400" b="1" dirty="0">
              <a:solidFill>
                <a:srgbClr val="0033CC"/>
              </a:solidFill>
            </a:endParaRPr>
          </a:p>
        </p:txBody>
      </p:sp>
    </p:spTree>
    <p:extLst>
      <p:ext uri="{BB962C8B-B14F-4D97-AF65-F5344CB8AC3E}">
        <p14:creationId xmlns:p14="http://schemas.microsoft.com/office/powerpoint/2010/main" val="342921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randombar(horizontal)">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32C25-118E-FF29-AD17-E5D74506589D}"/>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182F2934-6A70-A14E-8AB8-093315BECB46}"/>
              </a:ext>
            </a:extLst>
          </p:cNvPr>
          <p:cNvGrpSpPr/>
          <p:nvPr/>
        </p:nvGrpSpPr>
        <p:grpSpPr>
          <a:xfrm>
            <a:off x="2216423" y="1877825"/>
            <a:ext cx="7345020" cy="4858302"/>
            <a:chOff x="-302664" y="1624615"/>
            <a:chExt cx="4691784" cy="3603601"/>
          </a:xfrm>
        </p:grpSpPr>
        <p:sp>
          <p:nvSpPr>
            <p:cNvPr id="6" name="Diamond 5">
              <a:extLst>
                <a:ext uri="{FF2B5EF4-FFF2-40B4-BE49-F238E27FC236}">
                  <a16:creationId xmlns:a16="http://schemas.microsoft.com/office/drawing/2014/main" id="{28403EFC-1A90-3493-0F69-738CBFED693E}"/>
                </a:ext>
              </a:extLst>
            </p:cNvPr>
            <p:cNvSpPr/>
            <p:nvPr/>
          </p:nvSpPr>
          <p:spPr>
            <a:xfrm>
              <a:off x="1593271" y="2177978"/>
              <a:ext cx="2795849" cy="1039239"/>
            </a:xfrm>
            <a:prstGeom prst="diamond">
              <a:avLst/>
            </a:prstGeom>
            <a:solidFill>
              <a:srgbClr val="00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F0A54720-F9CC-C2BB-73D3-C9F578BE4DE8}"/>
                </a:ext>
              </a:extLst>
            </p:cNvPr>
            <p:cNvCxnSpPr>
              <a:cxnSpLocks/>
              <a:endCxn id="6" idx="0"/>
            </p:cNvCxnSpPr>
            <p:nvPr/>
          </p:nvCxnSpPr>
          <p:spPr>
            <a:xfrm>
              <a:off x="2991195" y="1624615"/>
              <a:ext cx="0" cy="55336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739D8AE-E6EC-5DFD-4FF1-1892F87EA413}"/>
                </a:ext>
              </a:extLst>
            </p:cNvPr>
            <p:cNvCxnSpPr>
              <a:cxnSpLocks/>
            </p:cNvCxnSpPr>
            <p:nvPr/>
          </p:nvCxnSpPr>
          <p:spPr>
            <a:xfrm>
              <a:off x="1147074" y="2691559"/>
              <a:ext cx="0" cy="70111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AFE9971-2AC8-85D8-C4BD-7F4C10C34936}"/>
                </a:ext>
              </a:extLst>
            </p:cNvPr>
            <p:cNvCxnSpPr>
              <a:cxnSpLocks/>
              <a:endCxn id="6" idx="1"/>
            </p:cNvCxnSpPr>
            <p:nvPr/>
          </p:nvCxnSpPr>
          <p:spPr>
            <a:xfrm flipV="1">
              <a:off x="1147074" y="2697598"/>
              <a:ext cx="446197" cy="674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FE3F1DD-AA68-7E32-B6F2-F9A8B816E4A1}"/>
                </a:ext>
              </a:extLst>
            </p:cNvPr>
            <p:cNvSpPr/>
            <p:nvPr/>
          </p:nvSpPr>
          <p:spPr>
            <a:xfrm>
              <a:off x="-302664" y="3393382"/>
              <a:ext cx="2895066" cy="652352"/>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42D8CDE6-F688-80B1-2413-81EB60C8287F}"/>
                </a:ext>
              </a:extLst>
            </p:cNvPr>
            <p:cNvCxnSpPr>
              <a:cxnSpLocks/>
            </p:cNvCxnSpPr>
            <p:nvPr/>
          </p:nvCxnSpPr>
          <p:spPr>
            <a:xfrm>
              <a:off x="2991195" y="3217217"/>
              <a:ext cx="0" cy="201099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7F015EE-F2C3-3477-5DE2-76FCC79B8008}"/>
                </a:ext>
              </a:extLst>
            </p:cNvPr>
            <p:cNvCxnSpPr>
              <a:cxnSpLocks/>
              <a:stCxn id="10" idx="2"/>
            </p:cNvCxnSpPr>
            <p:nvPr/>
          </p:nvCxnSpPr>
          <p:spPr>
            <a:xfrm>
              <a:off x="1144869" y="4045734"/>
              <a:ext cx="12429" cy="39629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6A274F6-6851-4FFA-94EE-E21724718D5E}"/>
                </a:ext>
              </a:extLst>
            </p:cNvPr>
            <p:cNvCxnSpPr>
              <a:cxnSpLocks/>
            </p:cNvCxnSpPr>
            <p:nvPr/>
          </p:nvCxnSpPr>
          <p:spPr>
            <a:xfrm>
              <a:off x="1141515" y="4442033"/>
              <a:ext cx="184968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81D544B-0AD5-56E1-A3B0-9BF0AA17EE29}"/>
                </a:ext>
              </a:extLst>
            </p:cNvPr>
            <p:cNvSpPr txBox="1"/>
            <p:nvPr/>
          </p:nvSpPr>
          <p:spPr>
            <a:xfrm>
              <a:off x="1031983" y="2353412"/>
              <a:ext cx="710753" cy="388094"/>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Đúng</a:t>
              </a:r>
              <a:endParaRPr lang="en-US"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508FB2B6-5F51-9A26-1EA2-E3B7295CF716}"/>
                </a:ext>
              </a:extLst>
            </p:cNvPr>
            <p:cNvSpPr txBox="1"/>
            <p:nvPr/>
          </p:nvSpPr>
          <p:spPr>
            <a:xfrm>
              <a:off x="2996823" y="3559089"/>
              <a:ext cx="489521" cy="388094"/>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Sai</a:t>
              </a:r>
            </a:p>
          </p:txBody>
        </p:sp>
      </p:grpSp>
      <p:sp>
        <p:nvSpPr>
          <p:cNvPr id="41" name="TextBox 40">
            <a:extLst>
              <a:ext uri="{FF2B5EF4-FFF2-40B4-BE49-F238E27FC236}">
                <a16:creationId xmlns:a16="http://schemas.microsoft.com/office/drawing/2014/main" id="{B9AE23E2-62FF-3DDB-FDA8-347CF21FA182}"/>
              </a:ext>
            </a:extLst>
          </p:cNvPr>
          <p:cNvSpPr txBox="1"/>
          <p:nvPr/>
        </p:nvSpPr>
        <p:spPr>
          <a:xfrm>
            <a:off x="270241" y="121873"/>
            <a:ext cx="11586477" cy="1384995"/>
          </a:xfrm>
          <a:prstGeom prst="rect">
            <a:avLst/>
          </a:prstGeom>
          <a:solidFill>
            <a:srgbClr val="0070C0"/>
          </a:solidFill>
        </p:spPr>
        <p:txBody>
          <a:bodyPr wrap="square">
            <a:spAutoFit/>
          </a:bodyPr>
          <a:lstStyle/>
          <a:p>
            <a:pPr algn="just">
              <a:buNone/>
            </a:pPr>
            <a:r>
              <a:rPr lang="en-US" sz="2800" b="1" dirty="0">
                <a:effectLst/>
                <a:latin typeface="Times New Roman" panose="02020603050405020304" pitchFamily="18" charset="0"/>
                <a:ea typeface="VNI-Times"/>
                <a:cs typeface="Times New Roman" panose="02020603050405020304" pitchFamily="18" charset="0"/>
              </a:rPr>
              <a:t>Em </a:t>
            </a:r>
            <a:r>
              <a:rPr lang="en-US" sz="2800" b="1" dirty="0" err="1">
                <a:effectLst/>
                <a:latin typeface="Times New Roman" panose="02020603050405020304" pitchFamily="18" charset="0"/>
                <a:ea typeface="VNI-Times"/>
                <a:cs typeface="Times New Roman" panose="02020603050405020304" pitchFamily="18" charset="0"/>
              </a:rPr>
              <a:t>hãy</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trình</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bày</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các</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câu</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sau</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đây</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dưới</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dạng</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sơ</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đồ</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khối</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cấu</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trúc</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rẽ</a:t>
            </a:r>
            <a:r>
              <a:rPr lang="en-US" sz="2800" b="1" dirty="0">
                <a:effectLst/>
                <a:latin typeface="Times New Roman" panose="02020603050405020304" pitchFamily="18" charset="0"/>
                <a:ea typeface="VNI-Times"/>
                <a:cs typeface="Times New Roman" panose="02020603050405020304" pitchFamily="18" charset="0"/>
              </a:rPr>
              <a:t> </a:t>
            </a:r>
            <a:r>
              <a:rPr lang="en-US" sz="2800" b="1" dirty="0" err="1">
                <a:effectLst/>
                <a:latin typeface="Times New Roman" panose="02020603050405020304" pitchFamily="18" charset="0"/>
                <a:ea typeface="VNI-Times"/>
                <a:cs typeface="Times New Roman" panose="02020603050405020304" pitchFamily="18" charset="0"/>
              </a:rPr>
              <a:t>nhánh</a:t>
            </a:r>
            <a:r>
              <a:rPr lang="en-US" sz="2800" b="1" dirty="0">
                <a:effectLst/>
                <a:latin typeface="Times New Roman" panose="02020603050405020304" pitchFamily="18" charset="0"/>
                <a:ea typeface="VNI-Times"/>
                <a:cs typeface="Times New Roman" panose="02020603050405020304" pitchFamily="18" charset="0"/>
              </a:rPr>
              <a:t>:</a:t>
            </a:r>
            <a:endParaRPr lang="en-US" sz="2800" dirty="0">
              <a:effectLst/>
              <a:latin typeface="VNI-Times"/>
              <a:ea typeface="VNI-Times"/>
              <a:cs typeface="Times New Roman" panose="02020603050405020304" pitchFamily="18" charset="0"/>
            </a:endParaRPr>
          </a:p>
          <a:p>
            <a:pPr lvl="0" algn="just">
              <a:tabLst>
                <a:tab pos="381635" algn="l"/>
              </a:tabLst>
            </a:pPr>
            <a:r>
              <a:rPr lang="en-US" sz="2800" dirty="0">
                <a:effectLst/>
                <a:latin typeface="Times New Roman" panose="02020603050405020304" pitchFamily="18" charset="0"/>
                <a:ea typeface="VNI-Times"/>
                <a:cs typeface="Times New Roman" panose="02020603050405020304" pitchFamily="18" charset="0"/>
              </a:rPr>
              <a:t>d) </a:t>
            </a:r>
            <a:r>
              <a:rPr lang="en-US" sz="2800" dirty="0" err="1">
                <a:effectLst/>
                <a:latin typeface="Times New Roman" panose="02020603050405020304" pitchFamily="18" charset="0"/>
                <a:ea typeface="VNI-Times"/>
                <a:cs typeface="Times New Roman" panose="02020603050405020304" pitchFamily="18" charset="0"/>
              </a:rPr>
              <a:t>Nếu</a:t>
            </a:r>
            <a:r>
              <a:rPr lang="en-US" sz="2800" dirty="0">
                <a:effectLst/>
                <a:latin typeface="Times New Roman" panose="02020603050405020304" pitchFamily="18" charset="0"/>
                <a:ea typeface="VNI-Times"/>
                <a:cs typeface="Times New Roman" panose="02020603050405020304" pitchFamily="18" charset="0"/>
              </a:rPr>
              <a:t> con </a:t>
            </a:r>
            <a:r>
              <a:rPr lang="en-US" sz="2800" dirty="0" err="1">
                <a:effectLst/>
                <a:latin typeface="Times New Roman" panose="02020603050405020304" pitchFamily="18" charset="0"/>
                <a:ea typeface="VNI-Times"/>
                <a:cs typeface="Times New Roman" panose="02020603050405020304" pitchFamily="18" charset="0"/>
              </a:rPr>
              <a:t>mèo</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chạm</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vào</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quả</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táo</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thì</a:t>
            </a:r>
            <a:r>
              <a:rPr lang="en-US" sz="2800" dirty="0">
                <a:effectLst/>
                <a:latin typeface="Times New Roman" panose="02020603050405020304" pitchFamily="18" charset="0"/>
                <a:ea typeface="VNI-Times"/>
                <a:cs typeface="Times New Roman" panose="02020603050405020304" pitchFamily="18" charset="0"/>
              </a:rPr>
              <a:t> con </a:t>
            </a:r>
            <a:r>
              <a:rPr lang="en-US" sz="2800" dirty="0" err="1">
                <a:effectLst/>
                <a:latin typeface="Times New Roman" panose="02020603050405020304" pitchFamily="18" charset="0"/>
                <a:ea typeface="VNI-Times"/>
                <a:cs typeface="Times New Roman" panose="02020603050405020304" pitchFamily="18" charset="0"/>
              </a:rPr>
              <a:t>mèo</a:t>
            </a:r>
            <a:r>
              <a:rPr lang="en-US" sz="2800" dirty="0">
                <a:effectLst/>
                <a:latin typeface="Times New Roman" panose="02020603050405020304" pitchFamily="18" charset="0"/>
                <a:ea typeface="VNI-Times"/>
                <a:cs typeface="Times New Roman" panose="02020603050405020304" pitchFamily="18" charset="0"/>
              </a:rPr>
              <a:t> </a:t>
            </a:r>
            <a:r>
              <a:rPr lang="en-US" sz="2800" dirty="0" err="1">
                <a:effectLst/>
                <a:latin typeface="Times New Roman" panose="02020603050405020304" pitchFamily="18" charset="0"/>
                <a:ea typeface="VNI-Times"/>
                <a:cs typeface="Times New Roman" panose="02020603050405020304" pitchFamily="18" charset="0"/>
              </a:rPr>
              <a:t>nói</a:t>
            </a:r>
            <a:r>
              <a:rPr lang="en-US" sz="2800" dirty="0">
                <a:effectLst/>
                <a:latin typeface="Times New Roman" panose="02020603050405020304" pitchFamily="18" charset="0"/>
                <a:ea typeface="VNI-Times"/>
                <a:cs typeface="Times New Roman" panose="02020603050405020304" pitchFamily="18" charset="0"/>
              </a:rPr>
              <a:t> “QUẢ TÁO RẤT NGON CÁC BẠN LỚP 6 ƠI”</a:t>
            </a:r>
            <a:endParaRPr lang="en-US" sz="2800" dirty="0">
              <a:effectLst/>
              <a:latin typeface="VNI-Times"/>
              <a:ea typeface="VNI-Times"/>
              <a:cs typeface="Times New Roman" panose="02020603050405020304" pitchFamily="18" charset="0"/>
            </a:endParaRPr>
          </a:p>
        </p:txBody>
      </p:sp>
      <p:sp>
        <p:nvSpPr>
          <p:cNvPr id="44" name="TextBox 43">
            <a:extLst>
              <a:ext uri="{FF2B5EF4-FFF2-40B4-BE49-F238E27FC236}">
                <a16:creationId xmlns:a16="http://schemas.microsoft.com/office/drawing/2014/main" id="{DEC91FB7-6C45-067C-FA90-1FB167D55950}"/>
              </a:ext>
            </a:extLst>
          </p:cNvPr>
          <p:cNvSpPr txBox="1"/>
          <p:nvPr/>
        </p:nvSpPr>
        <p:spPr>
          <a:xfrm>
            <a:off x="6117036" y="2834764"/>
            <a:ext cx="2584172" cy="954107"/>
          </a:xfrm>
          <a:prstGeom prst="rect">
            <a:avLst/>
          </a:prstGeom>
          <a:noFill/>
        </p:spPr>
        <p:txBody>
          <a:bodyPr wrap="square" rtlCol="0">
            <a:spAutoFit/>
          </a:bodyPr>
          <a:lstStyle/>
          <a:p>
            <a:pPr algn="ctr"/>
            <a:r>
              <a:rPr lang="en-US" sz="2800" b="1" dirty="0">
                <a:solidFill>
                  <a:srgbClr val="0033CC"/>
                </a:solidFill>
                <a:latin typeface="Times New Roman" panose="02020603050405020304" pitchFamily="18" charset="0"/>
                <a:ea typeface="VNI-Times"/>
                <a:cs typeface="Times New Roman" panose="02020603050405020304" pitchFamily="18" charset="0"/>
              </a:rPr>
              <a:t>con </a:t>
            </a:r>
            <a:r>
              <a:rPr lang="en-US" sz="2800" b="1" dirty="0" err="1">
                <a:solidFill>
                  <a:srgbClr val="0033CC"/>
                </a:solidFill>
                <a:latin typeface="Times New Roman" panose="02020603050405020304" pitchFamily="18" charset="0"/>
                <a:ea typeface="VNI-Times"/>
                <a:cs typeface="Times New Roman" panose="02020603050405020304" pitchFamily="18" charset="0"/>
              </a:rPr>
              <a:t>mèo</a:t>
            </a:r>
            <a:r>
              <a:rPr lang="en-US" sz="2800" b="1" dirty="0">
                <a:solidFill>
                  <a:srgbClr val="0033CC"/>
                </a:solidFill>
                <a:latin typeface="Times New Roman" panose="02020603050405020304" pitchFamily="18" charset="0"/>
                <a:ea typeface="VNI-Times"/>
                <a:cs typeface="Times New Roman" panose="02020603050405020304" pitchFamily="18" charset="0"/>
              </a:rPr>
              <a:t> </a:t>
            </a:r>
            <a:r>
              <a:rPr lang="en-US" sz="2800" b="1" dirty="0" err="1">
                <a:solidFill>
                  <a:srgbClr val="0033CC"/>
                </a:solidFill>
                <a:latin typeface="Times New Roman" panose="02020603050405020304" pitchFamily="18" charset="0"/>
                <a:ea typeface="VNI-Times"/>
                <a:cs typeface="Times New Roman" panose="02020603050405020304" pitchFamily="18" charset="0"/>
              </a:rPr>
              <a:t>chạm</a:t>
            </a:r>
            <a:r>
              <a:rPr lang="en-US" sz="2800" b="1" dirty="0">
                <a:solidFill>
                  <a:srgbClr val="0033CC"/>
                </a:solidFill>
                <a:latin typeface="Times New Roman" panose="02020603050405020304" pitchFamily="18" charset="0"/>
                <a:ea typeface="VNI-Times"/>
                <a:cs typeface="Times New Roman" panose="02020603050405020304" pitchFamily="18" charset="0"/>
              </a:rPr>
              <a:t> </a:t>
            </a:r>
            <a:r>
              <a:rPr lang="en-US" sz="2800" b="1" dirty="0" err="1">
                <a:solidFill>
                  <a:srgbClr val="0033CC"/>
                </a:solidFill>
                <a:latin typeface="Times New Roman" panose="02020603050405020304" pitchFamily="18" charset="0"/>
                <a:ea typeface="VNI-Times"/>
                <a:cs typeface="Times New Roman" panose="02020603050405020304" pitchFamily="18" charset="0"/>
              </a:rPr>
              <a:t>vào</a:t>
            </a:r>
            <a:r>
              <a:rPr lang="en-US" sz="2800" b="1" dirty="0">
                <a:solidFill>
                  <a:srgbClr val="0033CC"/>
                </a:solidFill>
                <a:latin typeface="Times New Roman" panose="02020603050405020304" pitchFamily="18" charset="0"/>
                <a:ea typeface="VNI-Times"/>
                <a:cs typeface="Times New Roman" panose="02020603050405020304" pitchFamily="18" charset="0"/>
              </a:rPr>
              <a:t> </a:t>
            </a:r>
            <a:r>
              <a:rPr lang="en-US" sz="2800" b="1" dirty="0" err="1">
                <a:solidFill>
                  <a:srgbClr val="0033CC"/>
                </a:solidFill>
                <a:latin typeface="Times New Roman" panose="02020603050405020304" pitchFamily="18" charset="0"/>
                <a:ea typeface="VNI-Times"/>
                <a:cs typeface="Times New Roman" panose="02020603050405020304" pitchFamily="18" charset="0"/>
              </a:rPr>
              <a:t>quả</a:t>
            </a:r>
            <a:r>
              <a:rPr lang="en-US" sz="2800" b="1" dirty="0">
                <a:solidFill>
                  <a:srgbClr val="0033CC"/>
                </a:solidFill>
                <a:latin typeface="Times New Roman" panose="02020603050405020304" pitchFamily="18" charset="0"/>
                <a:ea typeface="VNI-Times"/>
                <a:cs typeface="Times New Roman" panose="02020603050405020304" pitchFamily="18" charset="0"/>
              </a:rPr>
              <a:t> </a:t>
            </a:r>
            <a:r>
              <a:rPr lang="en-US" sz="2800" b="1" dirty="0" err="1">
                <a:solidFill>
                  <a:srgbClr val="0033CC"/>
                </a:solidFill>
                <a:latin typeface="Times New Roman" panose="02020603050405020304" pitchFamily="18" charset="0"/>
                <a:ea typeface="VNI-Times"/>
                <a:cs typeface="Times New Roman" panose="02020603050405020304" pitchFamily="18" charset="0"/>
              </a:rPr>
              <a:t>táo</a:t>
            </a:r>
            <a:endParaRPr lang="en-US" sz="2800" b="1" dirty="0">
              <a:solidFill>
                <a:srgbClr val="0033CC"/>
              </a:solidFill>
            </a:endParaRPr>
          </a:p>
        </p:txBody>
      </p:sp>
      <p:sp>
        <p:nvSpPr>
          <p:cNvPr id="45" name="TextBox 44">
            <a:extLst>
              <a:ext uri="{FF2B5EF4-FFF2-40B4-BE49-F238E27FC236}">
                <a16:creationId xmlns:a16="http://schemas.microsoft.com/office/drawing/2014/main" id="{8436E5AC-A932-8A68-D33C-4164EAA33884}"/>
              </a:ext>
            </a:extLst>
          </p:cNvPr>
          <p:cNvSpPr txBox="1"/>
          <p:nvPr/>
        </p:nvSpPr>
        <p:spPr>
          <a:xfrm>
            <a:off x="2315816" y="4329777"/>
            <a:ext cx="4283761" cy="830997"/>
          </a:xfrm>
          <a:prstGeom prst="rect">
            <a:avLst/>
          </a:prstGeom>
          <a:noFill/>
        </p:spPr>
        <p:txBody>
          <a:bodyPr wrap="square" rtlCol="0">
            <a:spAutoFit/>
          </a:bodyPr>
          <a:lstStyle/>
          <a:p>
            <a:pPr algn="ctr"/>
            <a:r>
              <a:rPr lang="en-US" sz="2400" dirty="0" err="1">
                <a:solidFill>
                  <a:srgbClr val="0033CC"/>
                </a:solidFill>
                <a:latin typeface="Times New Roman" panose="02020603050405020304" pitchFamily="18" charset="0"/>
                <a:ea typeface="VNI-Times"/>
                <a:cs typeface="Times New Roman" panose="02020603050405020304" pitchFamily="18" charset="0"/>
              </a:rPr>
              <a:t>mèo</a:t>
            </a:r>
            <a:r>
              <a:rPr lang="en-US" sz="2400" dirty="0">
                <a:solidFill>
                  <a:srgbClr val="0033CC"/>
                </a:solidFill>
                <a:latin typeface="Times New Roman" panose="02020603050405020304" pitchFamily="18" charset="0"/>
                <a:ea typeface="VNI-Times"/>
                <a:cs typeface="Times New Roman" panose="02020603050405020304" pitchFamily="18" charset="0"/>
              </a:rPr>
              <a:t> </a:t>
            </a:r>
            <a:r>
              <a:rPr lang="en-US" sz="2400" dirty="0" err="1">
                <a:solidFill>
                  <a:srgbClr val="0033CC"/>
                </a:solidFill>
                <a:latin typeface="Times New Roman" panose="02020603050405020304" pitchFamily="18" charset="0"/>
                <a:ea typeface="VNI-Times"/>
                <a:cs typeface="Times New Roman" panose="02020603050405020304" pitchFamily="18" charset="0"/>
              </a:rPr>
              <a:t>nói</a:t>
            </a:r>
            <a:r>
              <a:rPr lang="en-US" sz="2400" dirty="0">
                <a:solidFill>
                  <a:srgbClr val="0033CC"/>
                </a:solidFill>
                <a:latin typeface="Times New Roman" panose="02020603050405020304" pitchFamily="18" charset="0"/>
                <a:ea typeface="VNI-Times"/>
                <a:cs typeface="Times New Roman" panose="02020603050405020304" pitchFamily="18" charset="0"/>
              </a:rPr>
              <a:t> “QUẢ TÁO RẤT NGON CÁC BẠN LỚP 6 ƠI”</a:t>
            </a:r>
            <a:endParaRPr lang="en-US" sz="2400" dirty="0">
              <a:solidFill>
                <a:srgbClr val="0033CC"/>
              </a:solidFill>
            </a:endParaRPr>
          </a:p>
        </p:txBody>
      </p:sp>
    </p:spTree>
    <p:extLst>
      <p:ext uri="{BB962C8B-B14F-4D97-AF65-F5344CB8AC3E}">
        <p14:creationId xmlns:p14="http://schemas.microsoft.com/office/powerpoint/2010/main" val="181905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randombar(horizontal)">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657CC3D-2C6E-4FF5-8151-CCC7C9180411}"/>
              </a:ext>
            </a:extLst>
          </p:cNvPr>
          <p:cNvSpPr txBox="1"/>
          <p:nvPr/>
        </p:nvSpPr>
        <p:spPr>
          <a:xfrm>
            <a:off x="3812554" y="1330945"/>
            <a:ext cx="8299933" cy="1015663"/>
          </a:xfrm>
          <a:prstGeom prst="rect">
            <a:avLst/>
          </a:prstGeom>
          <a:noFill/>
        </p:spPr>
        <p:txBody>
          <a:bodyPr wrap="square" rtlCol="0">
            <a:spAutoFit/>
          </a:bodyPr>
          <a:lstStyle/>
          <a:p>
            <a:pPr algn="ctr"/>
            <a:r>
              <a:rPr lang="en-US" sz="6000" dirty="0">
                <a:latin typeface="Times New Roman" panose="02020603050405020304" pitchFamily="18" charset="0"/>
                <a:cs typeface="Times New Roman" panose="02020603050405020304" pitchFamily="18" charset="0"/>
              </a:rPr>
              <a:t>VẬN DỤNG</a:t>
            </a:r>
          </a:p>
        </p:txBody>
      </p:sp>
      <p:pic>
        <p:nvPicPr>
          <p:cNvPr id="5" name="Picture 4" descr="A picture containing text, electronics&#10;&#10;Description automatically generated">
            <a:extLst>
              <a:ext uri="{FF2B5EF4-FFF2-40B4-BE49-F238E27FC236}">
                <a16:creationId xmlns:a16="http://schemas.microsoft.com/office/drawing/2014/main" id="{FDD59C66-A23B-4D9A-B96E-2DF09DB4D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 y="858958"/>
            <a:ext cx="3895781" cy="5374217"/>
          </a:xfrm>
          <a:prstGeom prst="rect">
            <a:avLst/>
          </a:prstGeom>
        </p:spPr>
      </p:pic>
      <p:sp>
        <p:nvSpPr>
          <p:cNvPr id="12" name="TextBox 11">
            <a:extLst>
              <a:ext uri="{FF2B5EF4-FFF2-40B4-BE49-F238E27FC236}">
                <a16:creationId xmlns:a16="http://schemas.microsoft.com/office/drawing/2014/main" id="{E5B4D06F-AD57-3A16-75C0-438953CF0552}"/>
              </a:ext>
            </a:extLst>
          </p:cNvPr>
          <p:cNvSpPr txBox="1"/>
          <p:nvPr/>
        </p:nvSpPr>
        <p:spPr>
          <a:xfrm>
            <a:off x="4134678" y="3217474"/>
            <a:ext cx="7802218" cy="2215991"/>
          </a:xfrm>
          <a:prstGeom prst="rect">
            <a:avLst/>
          </a:prstGeom>
          <a:noFill/>
        </p:spPr>
        <p:txBody>
          <a:bodyPr wrap="square">
            <a:spAutoFit/>
          </a:bodyPr>
          <a:lstStyle/>
          <a:p>
            <a:pPr algn="ctr">
              <a:spcAft>
                <a:spcPts val="1200"/>
              </a:spcAft>
            </a:pPr>
            <a:r>
              <a:rPr lang="en-US" sz="3200" b="1" dirty="0" err="1">
                <a:solidFill>
                  <a:srgbClr val="FFFF00"/>
                </a:solidFill>
                <a:effectLst/>
                <a:latin typeface="Times New Roman" panose="02020603050405020304" pitchFamily="18" charset="0"/>
                <a:ea typeface="VNI-Times"/>
                <a:cs typeface="Times New Roman" panose="02020603050405020304" pitchFamily="18" charset="0"/>
              </a:rPr>
              <a:t>Yêu</a:t>
            </a:r>
            <a:r>
              <a:rPr lang="en-US" sz="3200" b="1" dirty="0">
                <a:solidFill>
                  <a:srgbClr val="FFFF00"/>
                </a:solidFill>
                <a:effectLst/>
                <a:latin typeface="Times New Roman" panose="02020603050405020304" pitchFamily="18" charset="0"/>
                <a:ea typeface="VNI-Times"/>
                <a:cs typeface="Times New Roman" panose="02020603050405020304" pitchFamily="18" charset="0"/>
              </a:rPr>
              <a:t> </a:t>
            </a:r>
            <a:r>
              <a:rPr lang="en-US" sz="3200" b="1" dirty="0" err="1">
                <a:solidFill>
                  <a:srgbClr val="FFFF00"/>
                </a:solidFill>
                <a:effectLst/>
                <a:latin typeface="Times New Roman" panose="02020603050405020304" pitchFamily="18" charset="0"/>
                <a:ea typeface="VNI-Times"/>
                <a:cs typeface="Times New Roman" panose="02020603050405020304" pitchFamily="18" charset="0"/>
              </a:rPr>
              <a:t>cầu</a:t>
            </a:r>
            <a:r>
              <a:rPr lang="en-US" sz="3200" b="1" dirty="0">
                <a:solidFill>
                  <a:srgbClr val="FFFF00"/>
                </a:solidFill>
                <a:effectLst/>
                <a:latin typeface="Times New Roman" panose="02020603050405020304" pitchFamily="18" charset="0"/>
                <a:ea typeface="VNI-Times"/>
                <a:cs typeface="Times New Roman" panose="02020603050405020304" pitchFamily="18" charset="0"/>
              </a:rPr>
              <a:t>:</a:t>
            </a:r>
            <a:r>
              <a:rPr lang="en-US" sz="3200" dirty="0">
                <a:solidFill>
                  <a:srgbClr val="FFFF00"/>
                </a:solidFill>
                <a:effectLst/>
                <a:latin typeface="Times New Roman" panose="02020603050405020304" pitchFamily="18" charset="0"/>
                <a:ea typeface="VNI-Times"/>
                <a:cs typeface="Times New Roman" panose="02020603050405020304" pitchFamily="18" charset="0"/>
              </a:rPr>
              <a:t> </a:t>
            </a:r>
            <a:r>
              <a:rPr lang="en-US" sz="3200" dirty="0" err="1">
                <a:solidFill>
                  <a:srgbClr val="FFFF00"/>
                </a:solidFill>
                <a:effectLst/>
                <a:latin typeface="Times New Roman" panose="02020603050405020304" pitchFamily="18" charset="0"/>
                <a:ea typeface="VNI-Times"/>
                <a:cs typeface="Times New Roman" panose="02020603050405020304" pitchFamily="18" charset="0"/>
              </a:rPr>
              <a:t>Sử</a:t>
            </a:r>
            <a:r>
              <a:rPr lang="en-US" sz="3200" dirty="0">
                <a:solidFill>
                  <a:srgbClr val="FFFF00"/>
                </a:solidFill>
                <a:effectLst/>
                <a:latin typeface="Times New Roman" panose="02020603050405020304" pitchFamily="18" charset="0"/>
                <a:ea typeface="VNI-Times"/>
                <a:cs typeface="Times New Roman" panose="02020603050405020304" pitchFamily="18" charset="0"/>
              </a:rPr>
              <a:t> </a:t>
            </a:r>
            <a:r>
              <a:rPr lang="en-US" sz="3200" dirty="0" err="1">
                <a:solidFill>
                  <a:srgbClr val="FFFF00"/>
                </a:solidFill>
                <a:effectLst/>
                <a:latin typeface="Times New Roman" panose="02020603050405020304" pitchFamily="18" charset="0"/>
                <a:ea typeface="VNI-Times"/>
                <a:cs typeface="Times New Roman" panose="02020603050405020304" pitchFamily="18" charset="0"/>
              </a:rPr>
              <a:t>dụng</a:t>
            </a:r>
            <a:r>
              <a:rPr lang="en-US" sz="3200" dirty="0">
                <a:solidFill>
                  <a:srgbClr val="FFFF00"/>
                </a:solidFill>
                <a:effectLst/>
                <a:latin typeface="Times New Roman" panose="02020603050405020304" pitchFamily="18" charset="0"/>
                <a:ea typeface="VNI-Times"/>
                <a:cs typeface="Times New Roman" panose="02020603050405020304" pitchFamily="18" charset="0"/>
              </a:rPr>
              <a:t> </a:t>
            </a:r>
            <a:r>
              <a:rPr lang="en-US" sz="3200" dirty="0" err="1">
                <a:solidFill>
                  <a:srgbClr val="FFFF00"/>
                </a:solidFill>
                <a:effectLst/>
                <a:latin typeface="Times New Roman" panose="02020603050405020304" pitchFamily="18" charset="0"/>
                <a:ea typeface="VNI-Times"/>
                <a:cs typeface="Times New Roman" panose="02020603050405020304" pitchFamily="18" charset="0"/>
              </a:rPr>
              <a:t>phần</a:t>
            </a:r>
            <a:r>
              <a:rPr lang="en-US" sz="3200" dirty="0">
                <a:solidFill>
                  <a:srgbClr val="FFFF00"/>
                </a:solidFill>
                <a:effectLst/>
                <a:latin typeface="Times New Roman" panose="02020603050405020304" pitchFamily="18" charset="0"/>
                <a:ea typeface="VNI-Times"/>
                <a:cs typeface="Times New Roman" panose="02020603050405020304" pitchFamily="18" charset="0"/>
              </a:rPr>
              <a:t> </a:t>
            </a:r>
            <a:r>
              <a:rPr lang="en-US" sz="3200" dirty="0" err="1">
                <a:solidFill>
                  <a:srgbClr val="FFFF00"/>
                </a:solidFill>
                <a:effectLst/>
                <a:latin typeface="Times New Roman" panose="02020603050405020304" pitchFamily="18" charset="0"/>
                <a:ea typeface="VNI-Times"/>
                <a:cs typeface="Times New Roman" panose="02020603050405020304" pitchFamily="18" charset="0"/>
              </a:rPr>
              <a:t>mềm</a:t>
            </a:r>
            <a:r>
              <a:rPr lang="en-US" sz="3200" dirty="0">
                <a:solidFill>
                  <a:srgbClr val="FFFF00"/>
                </a:solidFill>
                <a:effectLst/>
                <a:latin typeface="Times New Roman" panose="02020603050405020304" pitchFamily="18" charset="0"/>
                <a:ea typeface="VNI-Times"/>
                <a:cs typeface="Times New Roman" panose="02020603050405020304" pitchFamily="18" charset="0"/>
              </a:rPr>
              <a:t> Scratch </a:t>
            </a:r>
            <a:r>
              <a:rPr lang="en-US" sz="3200" dirty="0" err="1">
                <a:solidFill>
                  <a:srgbClr val="FFFF00"/>
                </a:solidFill>
                <a:effectLst/>
                <a:latin typeface="Times New Roman" panose="02020603050405020304" pitchFamily="18" charset="0"/>
                <a:ea typeface="VNI-Times"/>
                <a:cs typeface="Times New Roman" panose="02020603050405020304" pitchFamily="18" charset="0"/>
              </a:rPr>
              <a:t>viết</a:t>
            </a:r>
            <a:r>
              <a:rPr lang="en-US" sz="3200" dirty="0">
                <a:solidFill>
                  <a:srgbClr val="FFFF00"/>
                </a:solidFill>
                <a:effectLst/>
                <a:latin typeface="Times New Roman" panose="02020603050405020304" pitchFamily="18" charset="0"/>
                <a:ea typeface="VNI-Times"/>
                <a:cs typeface="Times New Roman" panose="02020603050405020304" pitchFamily="18" charset="0"/>
              </a:rPr>
              <a:t> </a:t>
            </a:r>
            <a:r>
              <a:rPr lang="en-US" sz="3200" dirty="0" err="1">
                <a:solidFill>
                  <a:srgbClr val="FFFF00"/>
                </a:solidFill>
                <a:effectLst/>
                <a:latin typeface="Times New Roman" panose="02020603050405020304" pitchFamily="18" charset="0"/>
                <a:ea typeface="VNI-Times"/>
                <a:cs typeface="Times New Roman" panose="02020603050405020304" pitchFamily="18" charset="0"/>
              </a:rPr>
              <a:t>chương</a:t>
            </a:r>
            <a:r>
              <a:rPr lang="en-US" sz="3200" dirty="0">
                <a:solidFill>
                  <a:srgbClr val="FFFF00"/>
                </a:solidFill>
                <a:effectLst/>
                <a:latin typeface="Times New Roman" panose="02020603050405020304" pitchFamily="18" charset="0"/>
                <a:ea typeface="VNI-Times"/>
                <a:cs typeface="Times New Roman" panose="02020603050405020304" pitchFamily="18" charset="0"/>
              </a:rPr>
              <a:t> </a:t>
            </a:r>
            <a:r>
              <a:rPr lang="en-US" sz="3200" dirty="0" err="1">
                <a:solidFill>
                  <a:srgbClr val="FFFF00"/>
                </a:solidFill>
                <a:effectLst/>
                <a:latin typeface="Times New Roman" panose="02020603050405020304" pitchFamily="18" charset="0"/>
                <a:ea typeface="VNI-Times"/>
                <a:cs typeface="Times New Roman" panose="02020603050405020304" pitchFamily="18" charset="0"/>
              </a:rPr>
              <a:t>trình</a:t>
            </a:r>
            <a:r>
              <a:rPr lang="en-US" sz="3200" dirty="0">
                <a:solidFill>
                  <a:srgbClr val="FFFF00"/>
                </a:solidFill>
                <a:effectLst/>
                <a:latin typeface="Times New Roman" panose="02020603050405020304" pitchFamily="18" charset="0"/>
                <a:ea typeface="VNI-Times"/>
                <a:cs typeface="Times New Roman" panose="02020603050405020304" pitchFamily="18" charset="0"/>
              </a:rPr>
              <a:t> </a:t>
            </a:r>
            <a:r>
              <a:rPr lang="en-US" sz="3200" dirty="0" err="1">
                <a:solidFill>
                  <a:srgbClr val="FFFF00"/>
                </a:solidFill>
                <a:effectLst/>
                <a:latin typeface="Times New Roman" panose="02020603050405020304" pitchFamily="18" charset="0"/>
                <a:ea typeface="VNI-Times"/>
                <a:cs typeface="Times New Roman" panose="02020603050405020304" pitchFamily="18" charset="0"/>
              </a:rPr>
              <a:t>có</a:t>
            </a:r>
            <a:r>
              <a:rPr lang="en-US" sz="3200" dirty="0">
                <a:solidFill>
                  <a:srgbClr val="FFFF00"/>
                </a:solidFill>
                <a:effectLst/>
                <a:latin typeface="Times New Roman" panose="02020603050405020304" pitchFamily="18" charset="0"/>
                <a:ea typeface="VNI-Times"/>
                <a:cs typeface="Times New Roman" panose="02020603050405020304" pitchFamily="18" charset="0"/>
              </a:rPr>
              <a:t> </a:t>
            </a:r>
            <a:r>
              <a:rPr lang="en-US" sz="3200" dirty="0" err="1">
                <a:solidFill>
                  <a:srgbClr val="FFFF00"/>
                </a:solidFill>
                <a:effectLst/>
                <a:latin typeface="Times New Roman" panose="02020603050405020304" pitchFamily="18" charset="0"/>
                <a:ea typeface="VNI-Times"/>
                <a:cs typeface="Times New Roman" panose="02020603050405020304" pitchFamily="18" charset="0"/>
              </a:rPr>
              <a:t>sử</a:t>
            </a:r>
            <a:r>
              <a:rPr lang="en-US" sz="3200" dirty="0">
                <a:solidFill>
                  <a:srgbClr val="FFFF00"/>
                </a:solidFill>
                <a:effectLst/>
                <a:latin typeface="Times New Roman" panose="02020603050405020304" pitchFamily="18" charset="0"/>
                <a:ea typeface="VNI-Times"/>
                <a:cs typeface="Times New Roman" panose="02020603050405020304" pitchFamily="18" charset="0"/>
              </a:rPr>
              <a:t> </a:t>
            </a:r>
            <a:r>
              <a:rPr lang="en-US" sz="3200" dirty="0" err="1">
                <a:solidFill>
                  <a:srgbClr val="FFFF00"/>
                </a:solidFill>
                <a:effectLst/>
                <a:latin typeface="Times New Roman" panose="02020603050405020304" pitchFamily="18" charset="0"/>
                <a:ea typeface="VNI-Times"/>
                <a:cs typeface="Times New Roman" panose="02020603050405020304" pitchFamily="18" charset="0"/>
              </a:rPr>
              <a:t>dụng</a:t>
            </a:r>
            <a:r>
              <a:rPr lang="en-US" sz="3200" dirty="0">
                <a:solidFill>
                  <a:srgbClr val="FFFF00"/>
                </a:solidFill>
                <a:effectLst/>
                <a:latin typeface="Times New Roman" panose="02020603050405020304" pitchFamily="18" charset="0"/>
                <a:ea typeface="VNI-Times"/>
                <a:cs typeface="Times New Roman" panose="02020603050405020304" pitchFamily="18" charset="0"/>
              </a:rPr>
              <a:t> </a:t>
            </a:r>
            <a:r>
              <a:rPr lang="en-US" sz="3200" dirty="0" err="1">
                <a:solidFill>
                  <a:srgbClr val="FFFF00"/>
                </a:solidFill>
                <a:effectLst/>
                <a:latin typeface="Times New Roman" panose="02020603050405020304" pitchFamily="18" charset="0"/>
                <a:ea typeface="VNI-Times"/>
                <a:cs typeface="Times New Roman" panose="02020603050405020304" pitchFamily="18" charset="0"/>
              </a:rPr>
              <a:t>câu</a:t>
            </a:r>
            <a:r>
              <a:rPr lang="en-US" sz="3200" dirty="0">
                <a:solidFill>
                  <a:srgbClr val="FFFF00"/>
                </a:solidFill>
                <a:effectLst/>
                <a:latin typeface="Times New Roman" panose="02020603050405020304" pitchFamily="18" charset="0"/>
                <a:ea typeface="VNI-Times"/>
                <a:cs typeface="Times New Roman" panose="02020603050405020304" pitchFamily="18" charset="0"/>
              </a:rPr>
              <a:t> </a:t>
            </a:r>
            <a:r>
              <a:rPr lang="en-US" sz="3200" dirty="0" err="1">
                <a:solidFill>
                  <a:srgbClr val="FFFF00"/>
                </a:solidFill>
                <a:effectLst/>
                <a:latin typeface="Times New Roman" panose="02020603050405020304" pitchFamily="18" charset="0"/>
                <a:ea typeface="VNI-Times"/>
                <a:cs typeface="Times New Roman" panose="02020603050405020304" pitchFamily="18" charset="0"/>
              </a:rPr>
              <a:t>lệnh</a:t>
            </a:r>
            <a:r>
              <a:rPr lang="en-US" sz="3200" dirty="0">
                <a:solidFill>
                  <a:srgbClr val="FFFF00"/>
                </a:solidFill>
                <a:effectLst/>
                <a:latin typeface="Times New Roman" panose="02020603050405020304" pitchFamily="18" charset="0"/>
                <a:ea typeface="VNI-Times"/>
                <a:cs typeface="Times New Roman" panose="02020603050405020304" pitchFamily="18" charset="0"/>
              </a:rPr>
              <a:t> </a:t>
            </a:r>
            <a:r>
              <a:rPr lang="en-US" sz="3200" dirty="0" err="1">
                <a:solidFill>
                  <a:srgbClr val="FFFF00"/>
                </a:solidFill>
                <a:effectLst/>
                <a:latin typeface="Times New Roman" panose="02020603050405020304" pitchFamily="18" charset="0"/>
                <a:ea typeface="VNI-Times"/>
                <a:cs typeface="Times New Roman" panose="02020603050405020304" pitchFamily="18" charset="0"/>
              </a:rPr>
              <a:t>điều</a:t>
            </a:r>
            <a:r>
              <a:rPr lang="en-US" sz="3200" dirty="0">
                <a:solidFill>
                  <a:srgbClr val="FFFF00"/>
                </a:solidFill>
                <a:effectLst/>
                <a:latin typeface="Times New Roman" panose="02020603050405020304" pitchFamily="18" charset="0"/>
                <a:ea typeface="VNI-Times"/>
                <a:cs typeface="Times New Roman" panose="02020603050405020304" pitchFamily="18" charset="0"/>
              </a:rPr>
              <a:t> </a:t>
            </a:r>
            <a:r>
              <a:rPr lang="en-US" sz="3200" dirty="0" err="1">
                <a:solidFill>
                  <a:srgbClr val="FFFF00"/>
                </a:solidFill>
                <a:effectLst/>
                <a:latin typeface="Times New Roman" panose="02020603050405020304" pitchFamily="18" charset="0"/>
                <a:ea typeface="VNI-Times"/>
                <a:cs typeface="Times New Roman" panose="02020603050405020304" pitchFamily="18" charset="0"/>
              </a:rPr>
              <a:t>kiện</a:t>
            </a:r>
            <a:r>
              <a:rPr lang="en-US" sz="3200" dirty="0">
                <a:solidFill>
                  <a:srgbClr val="FFFF00"/>
                </a:solidFill>
                <a:effectLst/>
                <a:latin typeface="Times New Roman" panose="02020603050405020304" pitchFamily="18" charset="0"/>
                <a:ea typeface="VNI-Times"/>
                <a:cs typeface="Times New Roman" panose="02020603050405020304" pitchFamily="18" charset="0"/>
              </a:rPr>
              <a:t>: </a:t>
            </a:r>
            <a:r>
              <a:rPr lang="en-US" sz="3200" dirty="0" err="1">
                <a:solidFill>
                  <a:srgbClr val="FFFF00"/>
                </a:solidFill>
                <a:effectLst/>
                <a:latin typeface="Times New Roman" panose="02020603050405020304" pitchFamily="18" charset="0"/>
                <a:ea typeface="VNI-Times"/>
                <a:cs typeface="Times New Roman" panose="02020603050405020304" pitchFamily="18" charset="0"/>
              </a:rPr>
              <a:t>Nếu</a:t>
            </a:r>
            <a:r>
              <a:rPr lang="en-US" sz="3200" dirty="0">
                <a:solidFill>
                  <a:srgbClr val="FFFF00"/>
                </a:solidFill>
                <a:effectLst/>
                <a:latin typeface="Times New Roman" panose="02020603050405020304" pitchFamily="18" charset="0"/>
                <a:ea typeface="VNI-Times"/>
                <a:cs typeface="Times New Roman" panose="02020603050405020304" pitchFamily="18" charset="0"/>
              </a:rPr>
              <a:t> </a:t>
            </a:r>
            <a:r>
              <a:rPr lang="en-US" sz="3200" dirty="0" err="1">
                <a:solidFill>
                  <a:srgbClr val="FFFF00"/>
                </a:solidFill>
                <a:effectLst/>
                <a:latin typeface="Times New Roman" panose="02020603050405020304" pitchFamily="18" charset="0"/>
                <a:ea typeface="VNI-Times"/>
                <a:cs typeface="Times New Roman" panose="02020603050405020304" pitchFamily="18" charset="0"/>
              </a:rPr>
              <a:t>Mèo</a:t>
            </a:r>
            <a:r>
              <a:rPr lang="en-US" sz="3200" dirty="0">
                <a:solidFill>
                  <a:srgbClr val="FFFF00"/>
                </a:solidFill>
                <a:effectLst/>
                <a:latin typeface="Times New Roman" panose="02020603050405020304" pitchFamily="18" charset="0"/>
                <a:ea typeface="VNI-Times"/>
                <a:cs typeface="Times New Roman" panose="02020603050405020304" pitchFamily="18" charset="0"/>
              </a:rPr>
              <a:t> </a:t>
            </a:r>
            <a:r>
              <a:rPr lang="en-US" sz="3200" dirty="0" err="1">
                <a:solidFill>
                  <a:srgbClr val="FFFF00"/>
                </a:solidFill>
                <a:effectLst/>
                <a:latin typeface="Times New Roman" panose="02020603050405020304" pitchFamily="18" charset="0"/>
                <a:ea typeface="VNI-Times"/>
                <a:cs typeface="Times New Roman" panose="02020603050405020304" pitchFamily="18" charset="0"/>
              </a:rPr>
              <a:t>chạm</a:t>
            </a:r>
            <a:r>
              <a:rPr lang="en-US" sz="3200" dirty="0">
                <a:solidFill>
                  <a:srgbClr val="FFFF00"/>
                </a:solidFill>
                <a:effectLst/>
                <a:latin typeface="Times New Roman" panose="02020603050405020304" pitchFamily="18" charset="0"/>
                <a:ea typeface="VNI-Times"/>
                <a:cs typeface="Times New Roman" panose="02020603050405020304" pitchFamily="18" charset="0"/>
              </a:rPr>
              <a:t> </a:t>
            </a:r>
            <a:r>
              <a:rPr lang="en-US" sz="3200" dirty="0" err="1">
                <a:solidFill>
                  <a:srgbClr val="FFFF00"/>
                </a:solidFill>
                <a:effectLst/>
                <a:latin typeface="Times New Roman" panose="02020603050405020304" pitchFamily="18" charset="0"/>
                <a:ea typeface="VNI-Times"/>
                <a:cs typeface="Times New Roman" panose="02020603050405020304" pitchFamily="18" charset="0"/>
              </a:rPr>
              <a:t>vào</a:t>
            </a:r>
            <a:r>
              <a:rPr lang="en-US" sz="3200" dirty="0">
                <a:solidFill>
                  <a:srgbClr val="FFFF00"/>
                </a:solidFill>
                <a:effectLst/>
                <a:latin typeface="Times New Roman" panose="02020603050405020304" pitchFamily="18" charset="0"/>
                <a:ea typeface="VNI-Times"/>
                <a:cs typeface="Times New Roman" panose="02020603050405020304" pitchFamily="18" charset="0"/>
              </a:rPr>
              <a:t> </a:t>
            </a:r>
            <a:r>
              <a:rPr lang="en-US" sz="3200" dirty="0" err="1">
                <a:solidFill>
                  <a:srgbClr val="FFFF00"/>
                </a:solidFill>
                <a:effectLst/>
                <a:latin typeface="Times New Roman" panose="02020603050405020304" pitchFamily="18" charset="0"/>
                <a:ea typeface="VNI-Times"/>
                <a:cs typeface="Times New Roman" panose="02020603050405020304" pitchFamily="18" charset="0"/>
              </a:rPr>
              <a:t>quả</a:t>
            </a:r>
            <a:r>
              <a:rPr lang="en-US" sz="3200" dirty="0">
                <a:solidFill>
                  <a:srgbClr val="FFFF00"/>
                </a:solidFill>
                <a:effectLst/>
                <a:latin typeface="Times New Roman" panose="02020603050405020304" pitchFamily="18" charset="0"/>
                <a:ea typeface="VNI-Times"/>
                <a:cs typeface="Times New Roman" panose="02020603050405020304" pitchFamily="18" charset="0"/>
              </a:rPr>
              <a:t> </a:t>
            </a:r>
            <a:r>
              <a:rPr lang="en-US" sz="3200" dirty="0" err="1">
                <a:solidFill>
                  <a:srgbClr val="FFFF00"/>
                </a:solidFill>
                <a:effectLst/>
                <a:latin typeface="Times New Roman" panose="02020603050405020304" pitchFamily="18" charset="0"/>
                <a:ea typeface="VNI-Times"/>
                <a:cs typeface="Times New Roman" panose="02020603050405020304" pitchFamily="18" charset="0"/>
              </a:rPr>
              <a:t>táo</a:t>
            </a:r>
            <a:r>
              <a:rPr lang="en-US" sz="3200" dirty="0">
                <a:solidFill>
                  <a:srgbClr val="FFFF00"/>
                </a:solidFill>
                <a:effectLst/>
                <a:latin typeface="Times New Roman" panose="02020603050405020304" pitchFamily="18" charset="0"/>
                <a:ea typeface="VNI-Times"/>
                <a:cs typeface="Times New Roman" panose="02020603050405020304" pitchFamily="18" charset="0"/>
              </a:rPr>
              <a:t>, </a:t>
            </a:r>
            <a:r>
              <a:rPr lang="en-US" sz="3200" dirty="0" err="1">
                <a:solidFill>
                  <a:srgbClr val="FFFF00"/>
                </a:solidFill>
                <a:effectLst/>
                <a:latin typeface="Times New Roman" panose="02020603050405020304" pitchFamily="18" charset="0"/>
                <a:ea typeface="VNI-Times"/>
                <a:cs typeface="Times New Roman" panose="02020603050405020304" pitchFamily="18" charset="0"/>
              </a:rPr>
              <a:t>mèo</a:t>
            </a:r>
            <a:r>
              <a:rPr lang="en-US" sz="3200" dirty="0">
                <a:solidFill>
                  <a:srgbClr val="FFFF00"/>
                </a:solidFill>
                <a:effectLst/>
                <a:latin typeface="Times New Roman" panose="02020603050405020304" pitchFamily="18" charset="0"/>
                <a:ea typeface="VNI-Times"/>
                <a:cs typeface="Times New Roman" panose="02020603050405020304" pitchFamily="18" charset="0"/>
              </a:rPr>
              <a:t> </a:t>
            </a:r>
            <a:r>
              <a:rPr lang="en-US" sz="3200" dirty="0" err="1">
                <a:solidFill>
                  <a:srgbClr val="FFFF00"/>
                </a:solidFill>
                <a:effectLst/>
                <a:latin typeface="Times New Roman" panose="02020603050405020304" pitchFamily="18" charset="0"/>
                <a:ea typeface="VNI-Times"/>
                <a:cs typeface="Times New Roman" panose="02020603050405020304" pitchFamily="18" charset="0"/>
              </a:rPr>
              <a:t>nói</a:t>
            </a:r>
            <a:r>
              <a:rPr lang="en-US" sz="3200" dirty="0">
                <a:solidFill>
                  <a:srgbClr val="FFFF00"/>
                </a:solidFill>
                <a:effectLst/>
                <a:latin typeface="Times New Roman" panose="02020603050405020304" pitchFamily="18" charset="0"/>
                <a:ea typeface="VNI-Times"/>
                <a:cs typeface="Times New Roman" panose="02020603050405020304" pitchFamily="18" charset="0"/>
              </a:rPr>
              <a:t> </a:t>
            </a:r>
          </a:p>
          <a:p>
            <a:pPr algn="ctr">
              <a:spcAft>
                <a:spcPts val="1200"/>
              </a:spcAft>
            </a:pPr>
            <a:r>
              <a:rPr lang="en-US" sz="3200" dirty="0">
                <a:solidFill>
                  <a:srgbClr val="FFFF00"/>
                </a:solidFill>
                <a:effectLst/>
                <a:latin typeface="Times New Roman" panose="02020603050405020304" pitchFamily="18" charset="0"/>
                <a:ea typeface="VNI-Times"/>
                <a:cs typeface="Times New Roman" panose="02020603050405020304" pitchFamily="18" charset="0"/>
              </a:rPr>
              <a:t>“</a:t>
            </a:r>
            <a:r>
              <a:rPr lang="en-US" sz="3200" b="1" dirty="0">
                <a:solidFill>
                  <a:srgbClr val="FFFF00"/>
                </a:solidFill>
                <a:effectLst/>
                <a:latin typeface="Times New Roman" panose="02020603050405020304" pitchFamily="18" charset="0"/>
                <a:ea typeface="VNI-Times"/>
                <a:cs typeface="Times New Roman" panose="02020603050405020304" pitchFamily="18" charset="0"/>
              </a:rPr>
              <a:t>TÁO NGON QUÁ CÁC BẠN LỚP 6 ƠI</a:t>
            </a:r>
            <a:r>
              <a:rPr lang="en-US" sz="3200" dirty="0">
                <a:solidFill>
                  <a:srgbClr val="FFFF00"/>
                </a:solidFill>
                <a:effectLst/>
                <a:latin typeface="Times New Roman" panose="02020603050405020304" pitchFamily="18" charset="0"/>
                <a:ea typeface="VNI-Times"/>
                <a:cs typeface="Times New Roman" panose="02020603050405020304" pitchFamily="18" charset="0"/>
              </a:rPr>
              <a:t>”</a:t>
            </a:r>
            <a:endParaRPr lang="en-US" sz="3200" dirty="0">
              <a:solidFill>
                <a:srgbClr val="FFFF00"/>
              </a:solidFill>
              <a:effectLst/>
              <a:latin typeface="VNI-Times"/>
              <a:ea typeface="VNI-Times"/>
              <a:cs typeface="Times New Roman" panose="02020603050405020304" pitchFamily="18" charset="0"/>
            </a:endParaRPr>
          </a:p>
        </p:txBody>
      </p:sp>
    </p:spTree>
    <p:extLst>
      <p:ext uri="{BB962C8B-B14F-4D97-AF65-F5344CB8AC3E}">
        <p14:creationId xmlns:p14="http://schemas.microsoft.com/office/powerpoint/2010/main" val="346108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6"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 Thiết kế ý tưởng | power points, thiết kế, giáo dụ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2"/>
            <a:ext cx="12195944"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F4F25C2-8095-B698-F7D3-7E11FBF959C6}"/>
              </a:ext>
            </a:extLst>
          </p:cNvPr>
          <p:cNvPicPr>
            <a:picLocks noChangeAspect="1"/>
          </p:cNvPicPr>
          <p:nvPr/>
        </p:nvPicPr>
        <p:blipFill>
          <a:blip r:embed="rId5"/>
          <a:srcRect l="20532" t="12388" b="17967"/>
          <a:stretch/>
        </p:blipFill>
        <p:spPr>
          <a:xfrm>
            <a:off x="48640" y="-1"/>
            <a:ext cx="8205212" cy="4749166"/>
          </a:xfrm>
          <a:prstGeom prst="rect">
            <a:avLst/>
          </a:prstGeom>
        </p:spPr>
      </p:pic>
      <p:pic>
        <p:nvPicPr>
          <p:cNvPr id="6" name="Picture 5" descr="C:\Users\Administrator\Downloads\clockbackwards.gif"/>
          <p:cNvPicPr>
            <a:picLocks noChangeAspect="1" noChangeArrowheads="1" noCrop="1"/>
          </p:cNvPicPr>
          <p:nvPr/>
        </p:nvPicPr>
        <p:blipFill>
          <a:blip r:embed="rId6"/>
          <a:srcRect/>
          <a:stretch>
            <a:fillRect/>
          </a:stretch>
        </p:blipFill>
        <p:spPr bwMode="auto">
          <a:xfrm>
            <a:off x="9546258" y="1846072"/>
            <a:ext cx="1743357" cy="1743355"/>
          </a:xfrm>
          <a:prstGeom prst="rect">
            <a:avLst/>
          </a:prstGeom>
          <a:noFill/>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0474" y="112968"/>
            <a:ext cx="2077463" cy="1382457"/>
          </a:xfrm>
          <a:prstGeom prst="rect">
            <a:avLst/>
          </a:prstGeom>
          <a:ln>
            <a:noFill/>
          </a:ln>
          <a:effectLst>
            <a:softEdge rad="112500"/>
          </a:effectLst>
        </p:spPr>
      </p:pic>
      <p:sp>
        <p:nvSpPr>
          <p:cNvPr id="8" name="Right Arrow 7">
            <a:hlinkClick r:id="rId8" action="ppaction://hlinkfile"/>
          </p:cNvPr>
          <p:cNvSpPr/>
          <p:nvPr/>
        </p:nvSpPr>
        <p:spPr>
          <a:xfrm>
            <a:off x="10202037" y="0"/>
            <a:ext cx="1956562" cy="16080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HS TH</a:t>
            </a:r>
          </a:p>
        </p:txBody>
      </p:sp>
      <p:pic>
        <p:nvPicPr>
          <p:cNvPr id="3" name="Đồng hồ đếm ngược 10 phút có âm thanh - 10 minute countdown timer with sound">
            <a:hlinkClick r:id="" action="ppaction://media"/>
            <a:extLst>
              <a:ext uri="{FF2B5EF4-FFF2-40B4-BE49-F238E27FC236}">
                <a16:creationId xmlns:a16="http://schemas.microsoft.com/office/drawing/2014/main" id="{B254CC8B-54D7-7BCB-5144-30F3E3794DE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605519" y="3604259"/>
            <a:ext cx="3539163" cy="1144905"/>
          </a:xfrm>
          <a:prstGeom prst="rect">
            <a:avLst/>
          </a:prstGeom>
        </p:spPr>
      </p:pic>
    </p:spTree>
    <p:extLst>
      <p:ext uri="{BB962C8B-B14F-4D97-AF65-F5344CB8AC3E}">
        <p14:creationId xmlns:p14="http://schemas.microsoft.com/office/powerpoint/2010/main" val="84598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2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42893"/>
          </a:xfrm>
          <a:prstGeom prst="rect">
            <a:avLst/>
          </a:prstGeom>
          <a:ln>
            <a:noFill/>
          </a:ln>
          <a:effectLst>
            <a:outerShdw blurRad="292100" dist="139700" dir="2700000" algn="tl" rotWithShape="0">
              <a:srgbClr val="333333">
                <a:alpha val="65000"/>
              </a:srgbClr>
            </a:outerShdw>
          </a:effectLst>
        </p:spPr>
      </p:pic>
      <p:sp>
        <p:nvSpPr>
          <p:cNvPr id="5" name="WordArt 4"/>
          <p:cNvSpPr>
            <a:spLocks noChangeArrowheads="1" noChangeShapeType="1" noTextEdit="1"/>
          </p:cNvSpPr>
          <p:nvPr/>
        </p:nvSpPr>
        <p:spPr bwMode="auto">
          <a:xfrm>
            <a:off x="3736037" y="143476"/>
            <a:ext cx="5703040" cy="742819"/>
          </a:xfrm>
          <a:prstGeom prst="rect">
            <a:avLst/>
          </a:prstGeom>
        </p:spPr>
        <p:txBody>
          <a:bodyPr wrap="none" fromWordArt="1">
            <a:prstTxWarp prst="textPlain">
              <a:avLst>
                <a:gd name="adj" fmla="val 50000"/>
              </a:avLst>
            </a:prstTxWarp>
          </a:bodyPr>
          <a:lstStyle/>
          <a:p>
            <a:pPr algn="ctr"/>
            <a:r>
              <a:rPr lang="en-US" sz="1600" b="1" kern="10">
                <a:ln w="19050">
                  <a:solidFill>
                    <a:srgbClr val="99CCFF"/>
                  </a:solidFill>
                  <a:round/>
                  <a:headEnd/>
                  <a:tailEnd/>
                </a:ln>
                <a:solidFill>
                  <a:srgbClr val="7030A0"/>
                </a:solidFill>
                <a:effectLst>
                  <a:outerShdw dist="35921" dir="2700000" algn="ctr" rotWithShape="0">
                    <a:srgbClr val="990000"/>
                  </a:outerShdw>
                </a:effectLst>
                <a:latin typeface=".VnVogueH" panose="020B7200000000000000" pitchFamily="34" charset="0"/>
              </a:rPr>
              <a:t>CHÚC CÁC EM HỌC THẬT TỐT!</a:t>
            </a:r>
          </a:p>
        </p:txBody>
      </p:sp>
    </p:spTree>
    <p:custDataLst>
      <p:tags r:id="rId1"/>
    </p:custDataLst>
    <p:extLst>
      <p:ext uri="{BB962C8B-B14F-4D97-AF65-F5344CB8AC3E}">
        <p14:creationId xmlns:p14="http://schemas.microsoft.com/office/powerpoint/2010/main" val="272198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a:stretch>
            <a:fillRect/>
          </a:stretch>
        </p:blipFill>
        <p:spPr>
          <a:xfrm>
            <a:off x="0" y="68342"/>
            <a:ext cx="12193057" cy="6840305"/>
          </a:xfrm>
          <a:prstGeom prst="rect">
            <a:avLst/>
          </a:prstGeom>
        </p:spPr>
      </p:pic>
      <p:pic>
        <p:nvPicPr>
          <p:cNvPr id="31" name="1"/>
          <p:cNvPicPr>
            <a:picLocks noChangeAspect="1" noChangeArrowheads="1"/>
          </p:cNvPicPr>
          <p:nvPr/>
        </p:nvPicPr>
        <p:blipFill>
          <a:blip r:embed="rId6"/>
          <a:srcRect/>
          <a:stretch>
            <a:fillRect/>
          </a:stretch>
        </p:blipFill>
        <p:spPr bwMode="auto">
          <a:xfrm>
            <a:off x="4114800" y="914400"/>
            <a:ext cx="1079500" cy="927100"/>
          </a:xfrm>
          <a:prstGeom prst="rect">
            <a:avLst/>
          </a:prstGeom>
          <a:noFill/>
          <a:ln w="9525">
            <a:noFill/>
            <a:miter lim="800000"/>
            <a:headEnd/>
            <a:tailEnd/>
          </a:ln>
          <a:effectLst/>
        </p:spPr>
      </p:pic>
      <p:pic>
        <p:nvPicPr>
          <p:cNvPr id="32" name="2"/>
          <p:cNvPicPr>
            <a:picLocks noChangeAspect="1" noChangeArrowheads="1"/>
          </p:cNvPicPr>
          <p:nvPr/>
        </p:nvPicPr>
        <p:blipFill>
          <a:blip r:embed="rId7"/>
          <a:srcRect/>
          <a:stretch>
            <a:fillRect/>
          </a:stretch>
        </p:blipFill>
        <p:spPr bwMode="auto">
          <a:xfrm>
            <a:off x="6781800" y="914401"/>
            <a:ext cx="1079500" cy="950913"/>
          </a:xfrm>
          <a:prstGeom prst="rect">
            <a:avLst/>
          </a:prstGeom>
          <a:noFill/>
          <a:ln w="9525">
            <a:noFill/>
            <a:miter lim="800000"/>
            <a:headEnd/>
            <a:tailEnd/>
          </a:ln>
          <a:effectLst/>
        </p:spPr>
      </p:pic>
      <p:pic>
        <p:nvPicPr>
          <p:cNvPr id="33" name="3"/>
          <p:cNvPicPr>
            <a:picLocks noChangeAspect="1" noChangeArrowheads="1"/>
          </p:cNvPicPr>
          <p:nvPr/>
        </p:nvPicPr>
        <p:blipFill>
          <a:blip r:embed="rId8"/>
          <a:srcRect/>
          <a:stretch>
            <a:fillRect/>
          </a:stretch>
        </p:blipFill>
        <p:spPr bwMode="auto">
          <a:xfrm>
            <a:off x="5562600" y="1905000"/>
            <a:ext cx="1079500" cy="927100"/>
          </a:xfrm>
          <a:prstGeom prst="rect">
            <a:avLst/>
          </a:prstGeom>
          <a:noFill/>
          <a:ln w="9525">
            <a:noFill/>
            <a:miter lim="800000"/>
            <a:headEnd/>
            <a:tailEnd/>
          </a:ln>
          <a:effectLst/>
        </p:spPr>
      </p:pic>
      <p:pic>
        <p:nvPicPr>
          <p:cNvPr id="1030" name="4"/>
          <p:cNvPicPr>
            <a:picLocks noChangeAspect="1" noChangeArrowheads="1"/>
          </p:cNvPicPr>
          <p:nvPr/>
        </p:nvPicPr>
        <p:blipFill>
          <a:blip r:embed="rId9"/>
          <a:srcRect/>
          <a:stretch>
            <a:fillRect/>
          </a:stretch>
        </p:blipFill>
        <p:spPr bwMode="auto">
          <a:xfrm>
            <a:off x="3886200" y="2819400"/>
            <a:ext cx="1079500" cy="927100"/>
          </a:xfrm>
          <a:prstGeom prst="rect">
            <a:avLst/>
          </a:prstGeom>
          <a:noFill/>
          <a:ln w="9525">
            <a:noFill/>
            <a:miter lim="800000"/>
            <a:headEnd/>
            <a:tailEnd/>
          </a:ln>
          <a:effectLst/>
        </p:spPr>
      </p:pic>
      <p:pic>
        <p:nvPicPr>
          <p:cNvPr id="34" name="5"/>
          <p:cNvPicPr>
            <a:picLocks noChangeAspect="1" noChangeArrowheads="1"/>
          </p:cNvPicPr>
          <p:nvPr/>
        </p:nvPicPr>
        <p:blipFill>
          <a:blip r:embed="rId10"/>
          <a:srcRect/>
          <a:stretch>
            <a:fillRect/>
          </a:stretch>
        </p:blipFill>
        <p:spPr bwMode="auto">
          <a:xfrm>
            <a:off x="7162800" y="2895600"/>
            <a:ext cx="1079500" cy="927100"/>
          </a:xfrm>
          <a:prstGeom prst="rect">
            <a:avLst/>
          </a:prstGeom>
          <a:noFill/>
          <a:ln w="9525">
            <a:noFill/>
            <a:miter lim="800000"/>
            <a:headEnd/>
            <a:tailEnd/>
          </a:ln>
          <a:effectLst/>
        </p:spPr>
      </p:pic>
      <p:pic>
        <p:nvPicPr>
          <p:cNvPr id="1026" name="táo 1">
            <a:hlinkClick r:id="rId11" action="ppaction://hlinksldjump"/>
          </p:cNvPr>
          <p:cNvPicPr>
            <a:picLocks noChangeAspect="1" noChangeArrowheads="1"/>
          </p:cNvPicPr>
          <p:nvPr/>
        </p:nvPicPr>
        <p:blipFill>
          <a:blip r:embed="rId6"/>
          <a:srcRect/>
          <a:stretch>
            <a:fillRect/>
          </a:stretch>
        </p:blipFill>
        <p:spPr bwMode="auto">
          <a:xfrm>
            <a:off x="4129111" y="895274"/>
            <a:ext cx="1079500" cy="927100"/>
          </a:xfrm>
          <a:prstGeom prst="rect">
            <a:avLst/>
          </a:prstGeom>
          <a:noFill/>
          <a:ln w="9525">
            <a:noFill/>
            <a:miter lim="800000"/>
            <a:headEnd/>
            <a:tailEnd/>
          </a:ln>
          <a:effectLst/>
        </p:spPr>
      </p:pic>
      <p:pic>
        <p:nvPicPr>
          <p:cNvPr id="1027" name="táo 2">
            <a:hlinkClick r:id="rId12" action="ppaction://hlinksldjump"/>
          </p:cNvPr>
          <p:cNvPicPr>
            <a:picLocks noChangeAspect="1" noChangeArrowheads="1"/>
          </p:cNvPicPr>
          <p:nvPr/>
        </p:nvPicPr>
        <p:blipFill>
          <a:blip r:embed="rId7"/>
          <a:srcRect/>
          <a:stretch>
            <a:fillRect/>
          </a:stretch>
        </p:blipFill>
        <p:spPr bwMode="auto">
          <a:xfrm>
            <a:off x="6781800" y="914401"/>
            <a:ext cx="1079500" cy="950913"/>
          </a:xfrm>
          <a:prstGeom prst="rect">
            <a:avLst/>
          </a:prstGeom>
          <a:noFill/>
          <a:ln w="9525">
            <a:noFill/>
            <a:miter lim="800000"/>
            <a:headEnd/>
            <a:tailEnd/>
          </a:ln>
          <a:effectLst/>
        </p:spPr>
      </p:pic>
      <p:pic>
        <p:nvPicPr>
          <p:cNvPr id="35" name="táo 4">
            <a:hlinkClick r:id="rId13" action="ppaction://hlinksldjump"/>
          </p:cNvPr>
          <p:cNvPicPr>
            <a:picLocks noChangeAspect="1" noChangeArrowheads="1"/>
          </p:cNvPicPr>
          <p:nvPr/>
        </p:nvPicPr>
        <p:blipFill>
          <a:blip r:embed="rId9"/>
          <a:srcRect/>
          <a:stretch>
            <a:fillRect/>
          </a:stretch>
        </p:blipFill>
        <p:spPr bwMode="auto">
          <a:xfrm>
            <a:off x="3886200" y="2819400"/>
            <a:ext cx="1079500" cy="927100"/>
          </a:xfrm>
          <a:prstGeom prst="rect">
            <a:avLst/>
          </a:prstGeom>
          <a:noFill/>
          <a:ln w="9525">
            <a:noFill/>
            <a:miter lim="800000"/>
            <a:headEnd/>
            <a:tailEnd/>
          </a:ln>
          <a:effectLst/>
        </p:spPr>
      </p:pic>
      <p:pic>
        <p:nvPicPr>
          <p:cNvPr id="1028" name="táo 3">
            <a:hlinkClick r:id="rId14" action="ppaction://hlinksldjump"/>
          </p:cNvPr>
          <p:cNvPicPr>
            <a:picLocks noChangeAspect="1" noChangeArrowheads="1"/>
          </p:cNvPicPr>
          <p:nvPr/>
        </p:nvPicPr>
        <p:blipFill>
          <a:blip r:embed="rId8"/>
          <a:srcRect/>
          <a:stretch>
            <a:fillRect/>
          </a:stretch>
        </p:blipFill>
        <p:spPr bwMode="auto">
          <a:xfrm>
            <a:off x="5562600" y="1905000"/>
            <a:ext cx="1079500" cy="927100"/>
          </a:xfrm>
          <a:prstGeom prst="rect">
            <a:avLst/>
          </a:prstGeom>
          <a:noFill/>
          <a:ln w="9525">
            <a:noFill/>
            <a:miter lim="800000"/>
            <a:headEnd/>
            <a:tailEnd/>
          </a:ln>
          <a:effectLst/>
        </p:spPr>
      </p:pic>
      <p:pic>
        <p:nvPicPr>
          <p:cNvPr id="1029" name="táo 5">
            <a:hlinkClick r:id="rId15" action="ppaction://hlinksldjump"/>
          </p:cNvPr>
          <p:cNvPicPr>
            <a:picLocks noChangeAspect="1" noChangeArrowheads="1"/>
          </p:cNvPicPr>
          <p:nvPr/>
        </p:nvPicPr>
        <p:blipFill>
          <a:blip r:embed="rId10"/>
          <a:srcRect/>
          <a:stretch>
            <a:fillRect/>
          </a:stretch>
        </p:blipFill>
        <p:spPr bwMode="auto">
          <a:xfrm>
            <a:off x="7162800" y="2895600"/>
            <a:ext cx="1079500" cy="927100"/>
          </a:xfrm>
          <a:prstGeom prst="rect">
            <a:avLst/>
          </a:prstGeom>
          <a:noFill/>
          <a:ln w="9525">
            <a:noFill/>
            <a:miter lim="800000"/>
            <a:headEnd/>
            <a:tailEnd/>
          </a:ln>
          <a:effectLst/>
        </p:spPr>
      </p:pic>
      <p:sp>
        <p:nvSpPr>
          <p:cNvPr id="15" name="TextBox 14"/>
          <p:cNvSpPr txBox="1"/>
          <p:nvPr/>
        </p:nvSpPr>
        <p:spPr>
          <a:xfrm>
            <a:off x="41275" y="100677"/>
            <a:ext cx="2854325" cy="1938992"/>
          </a:xfrm>
          <a:prstGeom prst="rect">
            <a:avLst/>
          </a:prstGeom>
          <a:noFill/>
        </p:spPr>
        <p:txBody>
          <a:bodyPr wrap="square" rtlCol="0">
            <a:spAutoFit/>
          </a:bodyPr>
          <a:lstStyle/>
          <a:p>
            <a:pPr algn="ctr"/>
            <a:r>
              <a:rPr lang="en-US" sz="4000" b="1" cap="all" dirty="0" err="1">
                <a:ln w="9000" cmpd="sng">
                  <a:solidFill>
                    <a:schemeClr val="accent4">
                      <a:shade val="50000"/>
                      <a:satMod val="120000"/>
                    </a:schemeClr>
                  </a:solidFill>
                  <a:prstDash val="solid"/>
                </a:ln>
                <a:solidFill>
                  <a:srgbClr val="00FF00"/>
                </a:solidFill>
                <a:effectLst>
                  <a:reflection blurRad="12700" stA="28000" endPos="45000" dist="1000" dir="5400000" sy="-100000" algn="bl" rotWithShape="0"/>
                </a:effectLst>
                <a:latin typeface="Times New Roman" pitchFamily="18" charset="0"/>
                <a:cs typeface="Times New Roman" pitchFamily="18" charset="0"/>
              </a:rPr>
              <a:t>thu</a:t>
            </a:r>
            <a:r>
              <a:rPr lang="en-US" sz="4000" b="1" cap="all" dirty="0">
                <a:ln w="9000" cmpd="sng">
                  <a:solidFill>
                    <a:schemeClr val="accent4">
                      <a:shade val="50000"/>
                      <a:satMod val="120000"/>
                    </a:schemeClr>
                  </a:solidFill>
                  <a:prstDash val="solid"/>
                </a:ln>
                <a:solidFill>
                  <a:srgbClr val="00FF00"/>
                </a:solidFill>
                <a:effectLst>
                  <a:reflection blurRad="12700" stA="28000" endPos="45000" dist="1000" dir="5400000" sy="-100000" algn="bl" rotWithShape="0"/>
                </a:effectLst>
                <a:latin typeface="Times New Roman" pitchFamily="18" charset="0"/>
                <a:cs typeface="Times New Roman" pitchFamily="18" charset="0"/>
              </a:rPr>
              <a:t> </a:t>
            </a:r>
            <a:r>
              <a:rPr lang="en-US" sz="4000" b="1" cap="all" dirty="0" err="1">
                <a:ln w="9000" cmpd="sng">
                  <a:solidFill>
                    <a:schemeClr val="accent4">
                      <a:shade val="50000"/>
                      <a:satMod val="120000"/>
                    </a:schemeClr>
                  </a:solidFill>
                  <a:prstDash val="solid"/>
                </a:ln>
                <a:solidFill>
                  <a:srgbClr val="00FF00"/>
                </a:solidFill>
                <a:effectLst>
                  <a:reflection blurRad="12700" stA="28000" endPos="45000" dist="1000" dir="5400000" sy="-100000" algn="bl" rotWithShape="0"/>
                </a:effectLst>
                <a:latin typeface="Times New Roman" pitchFamily="18" charset="0"/>
                <a:cs typeface="Times New Roman" pitchFamily="18" charset="0"/>
              </a:rPr>
              <a:t>hoạch</a:t>
            </a:r>
            <a:r>
              <a:rPr lang="vi-VN" sz="4000" b="1" cap="all" dirty="0">
                <a:ln w="9000" cmpd="sng">
                  <a:solidFill>
                    <a:schemeClr val="accent4">
                      <a:shade val="50000"/>
                      <a:satMod val="120000"/>
                    </a:schemeClr>
                  </a:solidFill>
                  <a:prstDash val="solid"/>
                </a:ln>
                <a:solidFill>
                  <a:srgbClr val="00FF00"/>
                </a:solidFill>
                <a:effectLst>
                  <a:reflection blurRad="12700" stA="28000" endPos="45000" dist="1000" dir="5400000" sy="-100000" algn="bl" rotWithShape="0"/>
                </a:effectLst>
                <a:latin typeface="Times New Roman" pitchFamily="18" charset="0"/>
                <a:cs typeface="Times New Roman" pitchFamily="18" charset="0"/>
              </a:rPr>
              <a:t> </a:t>
            </a:r>
            <a:r>
              <a:rPr lang="en-US" sz="4000" b="1" cap="all" dirty="0">
                <a:ln w="9000" cmpd="sng">
                  <a:solidFill>
                    <a:schemeClr val="accent4">
                      <a:shade val="50000"/>
                      <a:satMod val="120000"/>
                    </a:schemeClr>
                  </a:solidFill>
                  <a:prstDash val="solid"/>
                </a:ln>
                <a:solidFill>
                  <a:srgbClr val="00FF00"/>
                </a:solidFill>
                <a:effectLst>
                  <a:reflection blurRad="12700" stA="28000" endPos="45000" dist="1000" dir="5400000" sy="-100000" algn="bl" rotWithShape="0"/>
                </a:effectLst>
                <a:latin typeface="Times New Roman" pitchFamily="18" charset="0"/>
                <a:cs typeface="Times New Roman" pitchFamily="18" charset="0"/>
              </a:rPr>
              <a:t>TÁO</a:t>
            </a:r>
          </a:p>
        </p:txBody>
      </p:sp>
      <p:pic>
        <p:nvPicPr>
          <p:cNvPr id="18" name="Picture 17" descr="taifile"/>
          <p:cNvPicPr>
            <a:picLocks noChangeAspect="1" noChangeArrowheads="1" noCrop="1"/>
          </p:cNvPicPr>
          <p:nvPr>
            <p:custDataLst>
              <p:tags r:id="rId1"/>
            </p:custDataLst>
          </p:nvPr>
        </p:nvPicPr>
        <p:blipFill>
          <a:blip r:embed="rId16">
            <a:extLst>
              <a:ext uri="{28A0092B-C50C-407E-A947-70E740481C1C}">
                <a14:useLocalDpi xmlns:a14="http://schemas.microsoft.com/office/drawing/2010/main" val="0"/>
              </a:ext>
            </a:extLst>
          </a:blip>
          <a:srcRect/>
          <a:stretch>
            <a:fillRect/>
          </a:stretch>
        </p:blipFill>
        <p:spPr bwMode="auto">
          <a:xfrm>
            <a:off x="528955" y="2147602"/>
            <a:ext cx="1528445" cy="85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17"/>
          <a:stretch>
            <a:fillRect/>
          </a:stretch>
        </p:blipFill>
        <p:spPr>
          <a:xfrm>
            <a:off x="7702550" y="1805431"/>
            <a:ext cx="1109568" cy="981541"/>
          </a:xfrm>
          <a:prstGeom prst="rect">
            <a:avLst/>
          </a:prstGeom>
        </p:spPr>
      </p:pic>
      <p:pic>
        <p:nvPicPr>
          <p:cNvPr id="11" name="Picture 10">
            <a:hlinkClick r:id="rId18" action="ppaction://hlinksldjump"/>
          </p:cNvPr>
          <p:cNvPicPr>
            <a:picLocks noChangeAspect="1"/>
          </p:cNvPicPr>
          <p:nvPr/>
        </p:nvPicPr>
        <p:blipFill>
          <a:blip r:embed="rId19"/>
          <a:stretch>
            <a:fillRect/>
          </a:stretch>
        </p:blipFill>
        <p:spPr>
          <a:xfrm>
            <a:off x="7702550" y="1799527"/>
            <a:ext cx="1138190" cy="979127"/>
          </a:xfrm>
          <a:prstGeom prst="rect">
            <a:avLst/>
          </a:prstGeom>
        </p:spPr>
      </p:pic>
      <p:sp>
        <p:nvSpPr>
          <p:cNvPr id="12" name="TextBox 11"/>
          <p:cNvSpPr txBox="1"/>
          <p:nvPr/>
        </p:nvSpPr>
        <p:spPr>
          <a:xfrm>
            <a:off x="565826" y="3270957"/>
            <a:ext cx="1376045" cy="707886"/>
          </a:xfrm>
          <a:prstGeom prst="rect">
            <a:avLst/>
          </a:prstGeom>
          <a:noFill/>
        </p:spPr>
        <p:txBody>
          <a:bodyPr wrap="square" rtlCol="0">
            <a:spAutoFit/>
          </a:bodyPr>
          <a:lstStyle/>
          <a:p>
            <a:pPr algn="ctr"/>
            <a:r>
              <a:rPr lang="en-US" sz="4000" b="1" cap="all" dirty="0">
                <a:ln w="9000" cmpd="sng">
                  <a:solidFill>
                    <a:schemeClr val="accent4">
                      <a:shade val="50000"/>
                      <a:satMod val="120000"/>
                    </a:schemeClr>
                  </a:solidFill>
                  <a:prstDash val="solid"/>
                </a:ln>
                <a:solidFill>
                  <a:srgbClr val="00FF00"/>
                </a:solidFill>
                <a:effectLst>
                  <a:reflection blurRad="12700" stA="28000" endPos="45000" dist="1000" dir="5400000" sy="-100000" algn="bl" rotWithShape="0"/>
                </a:effectLst>
                <a:latin typeface="Times New Roman" pitchFamily="18" charset="0"/>
                <a:cs typeface="Times New Roman" pitchFamily="18" charset="0"/>
              </a:rPr>
              <a:t>6</a:t>
            </a:r>
          </a:p>
        </p:txBody>
      </p:sp>
      <p:sp>
        <p:nvSpPr>
          <p:cNvPr id="36" name="TextBox 35"/>
          <p:cNvSpPr txBox="1"/>
          <p:nvPr/>
        </p:nvSpPr>
        <p:spPr>
          <a:xfrm>
            <a:off x="41276" y="3950370"/>
            <a:ext cx="2477770" cy="1323439"/>
          </a:xfrm>
          <a:prstGeom prst="rect">
            <a:avLst/>
          </a:prstGeom>
          <a:noFill/>
        </p:spPr>
        <p:txBody>
          <a:bodyPr wrap="square" rtlCol="0">
            <a:spAutoFit/>
          </a:bodyPr>
          <a:lstStyle/>
          <a:p>
            <a:pPr algn="ctr"/>
            <a:r>
              <a:rPr lang="en-US" sz="4000" b="1" cap="all" dirty="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Times New Roman" pitchFamily="18" charset="0"/>
                <a:cs typeface="Times New Roman" pitchFamily="18" charset="0"/>
              </a:rPr>
              <a:t>TRẦN PHÚ</a:t>
            </a:r>
          </a:p>
        </p:txBody>
      </p:sp>
      <p:pic>
        <p:nvPicPr>
          <p:cNvPr id="2" name="Picture 27">
            <a:extLst>
              <a:ext uri="{FF2B5EF4-FFF2-40B4-BE49-F238E27FC236}">
                <a16:creationId xmlns:a16="http://schemas.microsoft.com/office/drawing/2014/main" id="{103BB350-92D5-3B88-B95B-AA39A2182B84}"/>
              </a:ext>
            </a:extLst>
          </p:cNvPr>
          <p:cNvPicPr>
            <a:picLocks noChangeAspect="1"/>
          </p:cNvPicPr>
          <p:nvPr/>
        </p:nvPicPr>
        <p:blipFill>
          <a:blip r:embed="rId20"/>
          <a:srcRect/>
          <a:stretch>
            <a:fillRect/>
          </a:stretch>
        </p:blipFill>
        <p:spPr>
          <a:xfrm flipH="1">
            <a:off x="3247421" y="5829113"/>
            <a:ext cx="1079499" cy="751450"/>
          </a:xfrm>
          <a:prstGeom prst="rect">
            <a:avLst/>
          </a:prstGeom>
        </p:spPr>
      </p:pic>
      <p:pic>
        <p:nvPicPr>
          <p:cNvPr id="3" name="Picture 24">
            <a:extLst>
              <a:ext uri="{FF2B5EF4-FFF2-40B4-BE49-F238E27FC236}">
                <a16:creationId xmlns:a16="http://schemas.microsoft.com/office/drawing/2014/main" id="{3B654D47-9BE6-1712-1562-5C0D65493A37}"/>
              </a:ext>
            </a:extLst>
          </p:cNvPr>
          <p:cNvPicPr>
            <a:picLocks noChangeAspect="1"/>
          </p:cNvPicPr>
          <p:nvPr/>
        </p:nvPicPr>
        <p:blipFill>
          <a:blip r:embed="rId21"/>
          <a:srcRect/>
          <a:stretch>
            <a:fillRect/>
          </a:stretch>
        </p:blipFill>
        <p:spPr>
          <a:xfrm>
            <a:off x="1590467" y="5435102"/>
            <a:ext cx="859905" cy="1035210"/>
          </a:xfrm>
          <a:prstGeom prst="rect">
            <a:avLst/>
          </a:prstGeom>
        </p:spPr>
      </p:pic>
      <p:pic>
        <p:nvPicPr>
          <p:cNvPr id="4" name="Picture 8">
            <a:extLst>
              <a:ext uri="{FF2B5EF4-FFF2-40B4-BE49-F238E27FC236}">
                <a16:creationId xmlns:a16="http://schemas.microsoft.com/office/drawing/2014/main" id="{723454B0-37B1-76B6-F38C-E9268EB8ADCB}"/>
              </a:ext>
            </a:extLst>
          </p:cNvPr>
          <p:cNvPicPr>
            <a:picLocks noChangeAspect="1"/>
          </p:cNvPicPr>
          <p:nvPr/>
        </p:nvPicPr>
        <p:blipFill>
          <a:blip r:embed="rId22"/>
          <a:srcRect/>
          <a:stretch>
            <a:fillRect/>
          </a:stretch>
        </p:blipFill>
        <p:spPr>
          <a:xfrm>
            <a:off x="1911889" y="5116037"/>
            <a:ext cx="1765762" cy="1426152"/>
          </a:xfrm>
          <a:prstGeom prst="rect">
            <a:avLst/>
          </a:prstGeom>
        </p:spPr>
      </p:pic>
      <p:grpSp>
        <p:nvGrpSpPr>
          <p:cNvPr id="5" name="Group 4">
            <a:extLst>
              <a:ext uri="{FF2B5EF4-FFF2-40B4-BE49-F238E27FC236}">
                <a16:creationId xmlns:a16="http://schemas.microsoft.com/office/drawing/2014/main" id="{940EA3A3-FE46-6AA9-A3A3-D6906DD74237}"/>
              </a:ext>
            </a:extLst>
          </p:cNvPr>
          <p:cNvGrpSpPr/>
          <p:nvPr/>
        </p:nvGrpSpPr>
        <p:grpSpPr>
          <a:xfrm>
            <a:off x="628084" y="6193733"/>
            <a:ext cx="11455059" cy="629852"/>
            <a:chOff x="24130" y="5609082"/>
            <a:chExt cx="12150833" cy="839802"/>
          </a:xfrm>
        </p:grpSpPr>
        <p:grpSp>
          <p:nvGrpSpPr>
            <p:cNvPr id="6" name="Group 5">
              <a:extLst>
                <a:ext uri="{FF2B5EF4-FFF2-40B4-BE49-F238E27FC236}">
                  <a16:creationId xmlns:a16="http://schemas.microsoft.com/office/drawing/2014/main" id="{E83DE582-18AC-4004-DF19-792598F398E0}"/>
                </a:ext>
              </a:extLst>
            </p:cNvPr>
            <p:cNvGrpSpPr/>
            <p:nvPr/>
          </p:nvGrpSpPr>
          <p:grpSpPr>
            <a:xfrm>
              <a:off x="24130" y="5610673"/>
              <a:ext cx="6957577" cy="830446"/>
              <a:chOff x="-21480" y="5423383"/>
              <a:chExt cx="13731179" cy="1156324"/>
            </a:xfrm>
          </p:grpSpPr>
          <p:pic>
            <p:nvPicPr>
              <p:cNvPr id="19" name="Picture 9">
                <a:extLst>
                  <a:ext uri="{FF2B5EF4-FFF2-40B4-BE49-F238E27FC236}">
                    <a16:creationId xmlns:a16="http://schemas.microsoft.com/office/drawing/2014/main" id="{1AC34D35-4913-4D57-7421-2D8B70590649}"/>
                  </a:ext>
                </a:extLst>
              </p:cNvPr>
              <p:cNvPicPr>
                <a:picLocks noChangeAspect="1"/>
              </p:cNvPicPr>
              <p:nvPr/>
            </p:nvPicPr>
            <p:blipFill>
              <a:blip r:embed="rId23"/>
              <a:srcRect/>
              <a:stretch>
                <a:fillRect/>
              </a:stretch>
            </p:blipFill>
            <p:spPr>
              <a:xfrm>
                <a:off x="-21480" y="5429317"/>
                <a:ext cx="1752974" cy="1150390"/>
              </a:xfrm>
              <a:prstGeom prst="rect">
                <a:avLst/>
              </a:prstGeom>
            </p:spPr>
          </p:pic>
          <p:pic>
            <p:nvPicPr>
              <p:cNvPr id="20" name="Picture 9">
                <a:extLst>
                  <a:ext uri="{FF2B5EF4-FFF2-40B4-BE49-F238E27FC236}">
                    <a16:creationId xmlns:a16="http://schemas.microsoft.com/office/drawing/2014/main" id="{B95B5BD7-2100-CEC9-6763-A100BD9C2BC9}"/>
                  </a:ext>
                </a:extLst>
              </p:cNvPr>
              <p:cNvPicPr>
                <a:picLocks noChangeAspect="1"/>
              </p:cNvPicPr>
              <p:nvPr/>
            </p:nvPicPr>
            <p:blipFill>
              <a:blip r:embed="rId23"/>
              <a:srcRect/>
              <a:stretch>
                <a:fillRect/>
              </a:stretch>
            </p:blipFill>
            <p:spPr>
              <a:xfrm>
                <a:off x="1705349" y="5429317"/>
                <a:ext cx="1752974" cy="1150390"/>
              </a:xfrm>
              <a:prstGeom prst="rect">
                <a:avLst/>
              </a:prstGeom>
            </p:spPr>
          </p:pic>
          <p:pic>
            <p:nvPicPr>
              <p:cNvPr id="21" name="Picture 9">
                <a:extLst>
                  <a:ext uri="{FF2B5EF4-FFF2-40B4-BE49-F238E27FC236}">
                    <a16:creationId xmlns:a16="http://schemas.microsoft.com/office/drawing/2014/main" id="{0BBEC42A-8111-BD7F-524A-A382BD6E26DA}"/>
                  </a:ext>
                </a:extLst>
              </p:cNvPr>
              <p:cNvPicPr>
                <a:picLocks noChangeAspect="1"/>
              </p:cNvPicPr>
              <p:nvPr/>
            </p:nvPicPr>
            <p:blipFill>
              <a:blip r:embed="rId23"/>
              <a:srcRect/>
              <a:stretch>
                <a:fillRect/>
              </a:stretch>
            </p:blipFill>
            <p:spPr>
              <a:xfrm>
                <a:off x="3396953" y="5427341"/>
                <a:ext cx="1752974" cy="1150390"/>
              </a:xfrm>
              <a:prstGeom prst="rect">
                <a:avLst/>
              </a:prstGeom>
            </p:spPr>
          </p:pic>
          <p:pic>
            <p:nvPicPr>
              <p:cNvPr id="22" name="Picture 9">
                <a:extLst>
                  <a:ext uri="{FF2B5EF4-FFF2-40B4-BE49-F238E27FC236}">
                    <a16:creationId xmlns:a16="http://schemas.microsoft.com/office/drawing/2014/main" id="{8E0621BB-12D8-E1C6-7BCF-02E6C2312034}"/>
                  </a:ext>
                </a:extLst>
              </p:cNvPr>
              <p:cNvPicPr>
                <a:picLocks noChangeAspect="1"/>
              </p:cNvPicPr>
              <p:nvPr/>
            </p:nvPicPr>
            <p:blipFill>
              <a:blip r:embed="rId23"/>
              <a:srcRect/>
              <a:stretch>
                <a:fillRect/>
              </a:stretch>
            </p:blipFill>
            <p:spPr>
              <a:xfrm>
                <a:off x="5123782" y="5427341"/>
                <a:ext cx="1752974" cy="1150390"/>
              </a:xfrm>
              <a:prstGeom prst="rect">
                <a:avLst/>
              </a:prstGeom>
            </p:spPr>
          </p:pic>
          <p:pic>
            <p:nvPicPr>
              <p:cNvPr id="23" name="Picture 9">
                <a:extLst>
                  <a:ext uri="{FF2B5EF4-FFF2-40B4-BE49-F238E27FC236}">
                    <a16:creationId xmlns:a16="http://schemas.microsoft.com/office/drawing/2014/main" id="{1D64AAD7-2E3D-D572-ECEA-B5377901EAF1}"/>
                  </a:ext>
                </a:extLst>
              </p:cNvPr>
              <p:cNvPicPr>
                <a:picLocks noChangeAspect="1"/>
              </p:cNvPicPr>
              <p:nvPr/>
            </p:nvPicPr>
            <p:blipFill>
              <a:blip r:embed="rId23"/>
              <a:srcRect/>
              <a:stretch>
                <a:fillRect/>
              </a:stretch>
            </p:blipFill>
            <p:spPr>
              <a:xfrm>
                <a:off x="6811463" y="5425359"/>
                <a:ext cx="1752974" cy="1150390"/>
              </a:xfrm>
              <a:prstGeom prst="rect">
                <a:avLst/>
              </a:prstGeom>
            </p:spPr>
          </p:pic>
          <p:pic>
            <p:nvPicPr>
              <p:cNvPr id="24" name="Picture 9">
                <a:extLst>
                  <a:ext uri="{FF2B5EF4-FFF2-40B4-BE49-F238E27FC236}">
                    <a16:creationId xmlns:a16="http://schemas.microsoft.com/office/drawing/2014/main" id="{67B71032-B86A-EBEE-749D-F92FBA55E2F7}"/>
                  </a:ext>
                </a:extLst>
              </p:cNvPr>
              <p:cNvPicPr>
                <a:picLocks noChangeAspect="1"/>
              </p:cNvPicPr>
              <p:nvPr/>
            </p:nvPicPr>
            <p:blipFill>
              <a:blip r:embed="rId23"/>
              <a:srcRect/>
              <a:stretch>
                <a:fillRect/>
              </a:stretch>
            </p:blipFill>
            <p:spPr>
              <a:xfrm>
                <a:off x="8538292" y="5425359"/>
                <a:ext cx="1752974" cy="1150390"/>
              </a:xfrm>
              <a:prstGeom prst="rect">
                <a:avLst/>
              </a:prstGeom>
            </p:spPr>
          </p:pic>
          <p:pic>
            <p:nvPicPr>
              <p:cNvPr id="25" name="Picture 9">
                <a:extLst>
                  <a:ext uri="{FF2B5EF4-FFF2-40B4-BE49-F238E27FC236}">
                    <a16:creationId xmlns:a16="http://schemas.microsoft.com/office/drawing/2014/main" id="{DB3FFF99-582A-34F1-8DFB-2B9CB7CF66FA}"/>
                  </a:ext>
                </a:extLst>
              </p:cNvPr>
              <p:cNvPicPr>
                <a:picLocks noChangeAspect="1"/>
              </p:cNvPicPr>
              <p:nvPr/>
            </p:nvPicPr>
            <p:blipFill>
              <a:blip r:embed="rId23"/>
              <a:srcRect/>
              <a:stretch>
                <a:fillRect/>
              </a:stretch>
            </p:blipFill>
            <p:spPr>
              <a:xfrm>
                <a:off x="10229896" y="5423383"/>
                <a:ext cx="1752974" cy="1150390"/>
              </a:xfrm>
              <a:prstGeom prst="rect">
                <a:avLst/>
              </a:prstGeom>
            </p:spPr>
          </p:pic>
          <p:pic>
            <p:nvPicPr>
              <p:cNvPr id="26" name="Picture 9">
                <a:extLst>
                  <a:ext uri="{FF2B5EF4-FFF2-40B4-BE49-F238E27FC236}">
                    <a16:creationId xmlns:a16="http://schemas.microsoft.com/office/drawing/2014/main" id="{EFB67EAC-EE02-94E1-C4D4-2AD809BE58EF}"/>
                  </a:ext>
                </a:extLst>
              </p:cNvPr>
              <p:cNvPicPr>
                <a:picLocks noChangeAspect="1"/>
              </p:cNvPicPr>
              <p:nvPr/>
            </p:nvPicPr>
            <p:blipFill>
              <a:blip r:embed="rId23"/>
              <a:srcRect/>
              <a:stretch>
                <a:fillRect/>
              </a:stretch>
            </p:blipFill>
            <p:spPr>
              <a:xfrm>
                <a:off x="11956725" y="5423383"/>
                <a:ext cx="1752974" cy="1150390"/>
              </a:xfrm>
              <a:prstGeom prst="rect">
                <a:avLst/>
              </a:prstGeom>
            </p:spPr>
          </p:pic>
        </p:grpSp>
        <p:pic>
          <p:nvPicPr>
            <p:cNvPr id="7" name="Picture 9">
              <a:extLst>
                <a:ext uri="{FF2B5EF4-FFF2-40B4-BE49-F238E27FC236}">
                  <a16:creationId xmlns:a16="http://schemas.microsoft.com/office/drawing/2014/main" id="{A0205574-660D-538C-4CB5-56C0A6405195}"/>
                </a:ext>
              </a:extLst>
            </p:cNvPr>
            <p:cNvPicPr>
              <a:picLocks noChangeAspect="1"/>
            </p:cNvPicPr>
            <p:nvPr/>
          </p:nvPicPr>
          <p:blipFill>
            <a:blip r:embed="rId23"/>
            <a:srcRect/>
            <a:stretch>
              <a:fillRect/>
            </a:stretch>
          </p:blipFill>
          <p:spPr>
            <a:xfrm>
              <a:off x="6954104" y="5611925"/>
              <a:ext cx="888230" cy="826184"/>
            </a:xfrm>
            <a:prstGeom prst="rect">
              <a:avLst/>
            </a:prstGeom>
          </p:spPr>
        </p:pic>
        <p:pic>
          <p:nvPicPr>
            <p:cNvPr id="9" name="Picture 9">
              <a:extLst>
                <a:ext uri="{FF2B5EF4-FFF2-40B4-BE49-F238E27FC236}">
                  <a16:creationId xmlns:a16="http://schemas.microsoft.com/office/drawing/2014/main" id="{A5F8BBF0-2ABA-86F4-9A70-655C4CCEE5C0}"/>
                </a:ext>
              </a:extLst>
            </p:cNvPr>
            <p:cNvPicPr>
              <a:picLocks noChangeAspect="1"/>
            </p:cNvPicPr>
            <p:nvPr/>
          </p:nvPicPr>
          <p:blipFill>
            <a:blip r:embed="rId23"/>
            <a:srcRect/>
            <a:stretch>
              <a:fillRect/>
            </a:stretch>
          </p:blipFill>
          <p:spPr>
            <a:xfrm>
              <a:off x="7809251" y="5610501"/>
              <a:ext cx="888230" cy="826184"/>
            </a:xfrm>
            <a:prstGeom prst="rect">
              <a:avLst/>
            </a:prstGeom>
          </p:spPr>
        </p:pic>
        <p:pic>
          <p:nvPicPr>
            <p:cNvPr id="10" name="Picture 9">
              <a:extLst>
                <a:ext uri="{FF2B5EF4-FFF2-40B4-BE49-F238E27FC236}">
                  <a16:creationId xmlns:a16="http://schemas.microsoft.com/office/drawing/2014/main" id="{99B656F6-521C-6922-6706-3EF40BDBEB52}"/>
                </a:ext>
              </a:extLst>
            </p:cNvPr>
            <p:cNvPicPr>
              <a:picLocks noChangeAspect="1"/>
            </p:cNvPicPr>
            <p:nvPr/>
          </p:nvPicPr>
          <p:blipFill>
            <a:blip r:embed="rId23"/>
            <a:srcRect/>
            <a:stretch>
              <a:fillRect/>
            </a:stretch>
          </p:blipFill>
          <p:spPr>
            <a:xfrm>
              <a:off x="8684233" y="5610501"/>
              <a:ext cx="888230" cy="826184"/>
            </a:xfrm>
            <a:prstGeom prst="rect">
              <a:avLst/>
            </a:prstGeom>
          </p:spPr>
        </p:pic>
        <p:pic>
          <p:nvPicPr>
            <p:cNvPr id="14" name="Picture 9">
              <a:extLst>
                <a:ext uri="{FF2B5EF4-FFF2-40B4-BE49-F238E27FC236}">
                  <a16:creationId xmlns:a16="http://schemas.microsoft.com/office/drawing/2014/main" id="{05AB2010-4E8D-A067-E3B2-623FE975A02B}"/>
                </a:ext>
              </a:extLst>
            </p:cNvPr>
            <p:cNvPicPr>
              <a:picLocks noChangeAspect="1"/>
            </p:cNvPicPr>
            <p:nvPr/>
          </p:nvPicPr>
          <p:blipFill>
            <a:blip r:embed="rId23"/>
            <a:srcRect/>
            <a:stretch>
              <a:fillRect/>
            </a:stretch>
          </p:blipFill>
          <p:spPr>
            <a:xfrm>
              <a:off x="9541368" y="5609082"/>
              <a:ext cx="888230" cy="826184"/>
            </a:xfrm>
            <a:prstGeom prst="rect">
              <a:avLst/>
            </a:prstGeom>
          </p:spPr>
        </p:pic>
        <p:pic>
          <p:nvPicPr>
            <p:cNvPr id="16" name="Picture 9">
              <a:extLst>
                <a:ext uri="{FF2B5EF4-FFF2-40B4-BE49-F238E27FC236}">
                  <a16:creationId xmlns:a16="http://schemas.microsoft.com/office/drawing/2014/main" id="{9DF54DE2-FA47-59C0-BD8A-B2AD67274448}"/>
                </a:ext>
              </a:extLst>
            </p:cNvPr>
            <p:cNvPicPr>
              <a:picLocks noChangeAspect="1"/>
            </p:cNvPicPr>
            <p:nvPr/>
          </p:nvPicPr>
          <p:blipFill>
            <a:blip r:embed="rId23"/>
            <a:srcRect/>
            <a:stretch>
              <a:fillRect/>
            </a:stretch>
          </p:blipFill>
          <p:spPr>
            <a:xfrm>
              <a:off x="10416351" y="5609082"/>
              <a:ext cx="888230" cy="826184"/>
            </a:xfrm>
            <a:prstGeom prst="rect">
              <a:avLst/>
            </a:prstGeom>
          </p:spPr>
        </p:pic>
        <p:pic>
          <p:nvPicPr>
            <p:cNvPr id="17" name="Picture 9">
              <a:extLst>
                <a:ext uri="{FF2B5EF4-FFF2-40B4-BE49-F238E27FC236}">
                  <a16:creationId xmlns:a16="http://schemas.microsoft.com/office/drawing/2014/main" id="{B35F6C9B-BC7B-FF72-61B9-5A9063AEE0A7}"/>
                </a:ext>
              </a:extLst>
            </p:cNvPr>
            <p:cNvPicPr>
              <a:picLocks noChangeAspect="1"/>
            </p:cNvPicPr>
            <p:nvPr/>
          </p:nvPicPr>
          <p:blipFill>
            <a:blip r:embed="rId23"/>
            <a:srcRect/>
            <a:stretch>
              <a:fillRect/>
            </a:stretch>
          </p:blipFill>
          <p:spPr>
            <a:xfrm>
              <a:off x="11286733" y="5622700"/>
              <a:ext cx="888230" cy="826184"/>
            </a:xfrm>
            <a:prstGeom prst="rect">
              <a:avLst/>
            </a:prstGeom>
          </p:spPr>
        </p:pic>
      </p:grpSp>
      <p:pic>
        <p:nvPicPr>
          <p:cNvPr id="27" name="Picture 26" descr="A picture containing text, electronics&#10;&#10;Description automatically generated">
            <a:hlinkClick r:id="rId24" action="ppaction://hlinksldjump"/>
            <a:extLst>
              <a:ext uri="{FF2B5EF4-FFF2-40B4-BE49-F238E27FC236}">
                <a16:creationId xmlns:a16="http://schemas.microsoft.com/office/drawing/2014/main" id="{97116020-B90B-5F98-4FF4-FDB88E90309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1000163" y="4402961"/>
            <a:ext cx="1033820" cy="14261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029"/>
                                        </p:tgtEl>
                                      </p:cBhvr>
                                    </p:animEffect>
                                    <p:set>
                                      <p:cBhvr>
                                        <p:cTn id="12" dur="1" fill="hold">
                                          <p:stCondLst>
                                            <p:cond delay="499"/>
                                          </p:stCondLst>
                                        </p:cTn>
                                        <p:tgtEl>
                                          <p:spTgt spid="10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26"/>
                    </p:tgtEl>
                  </p:cond>
                </p:stCondLst>
                <p:endSync evt="end" delay="0">
                  <p:rtn val="all"/>
                </p:endSync>
                <p:childTnLst>
                  <p:par>
                    <p:cTn id="14" fill="hold">
                      <p:stCondLst>
                        <p:cond delay="0"/>
                      </p:stCondLst>
                      <p:childTnLst>
                        <p:par>
                          <p:cTn id="15" fill="hold">
                            <p:stCondLst>
                              <p:cond delay="0"/>
                            </p:stCondLst>
                            <p:childTnLst>
                              <p:par>
                                <p:cTn id="16" presetID="3" presetClass="exit" presetSubtype="10" fill="hold" nodeType="clickEffect">
                                  <p:stCondLst>
                                    <p:cond delay="0"/>
                                  </p:stCondLst>
                                  <p:childTnLst>
                                    <p:animEffect transition="out" filter="blinds(horizontal)">
                                      <p:cBhvr>
                                        <p:cTn id="17" dur="500"/>
                                        <p:tgtEl>
                                          <p:spTgt spid="1026"/>
                                        </p:tgtEl>
                                      </p:cBhvr>
                                    </p:animEffect>
                                    <p:set>
                                      <p:cBhvr>
                                        <p:cTn id="18"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19" restart="whenNotActive" fill="hold" evtFilter="cancelBubble" nodeType="interactiveSeq">
                <p:stCondLst>
                  <p:cond evt="onClick" delay="0">
                    <p:tgtEl>
                      <p:spTgt spid="1027"/>
                    </p:tgtEl>
                  </p:cond>
                </p:stCondLst>
                <p:endSync evt="end" delay="0">
                  <p:rtn val="all"/>
                </p:endSync>
                <p:childTnLst>
                  <p:par>
                    <p:cTn id="20" fill="hold">
                      <p:stCondLst>
                        <p:cond delay="0"/>
                      </p:stCondLst>
                      <p:childTnLst>
                        <p:par>
                          <p:cTn id="21" fill="hold">
                            <p:stCondLst>
                              <p:cond delay="0"/>
                            </p:stCondLst>
                            <p:childTnLst>
                              <p:par>
                                <p:cTn id="22" presetID="3" presetClass="exit" presetSubtype="10" fill="hold" nodeType="clickEffect">
                                  <p:stCondLst>
                                    <p:cond delay="0"/>
                                  </p:stCondLst>
                                  <p:childTnLst>
                                    <p:animEffect transition="out" filter="blinds(horizontal)">
                                      <p:cBhvr>
                                        <p:cTn id="23" dur="500"/>
                                        <p:tgtEl>
                                          <p:spTgt spid="1027"/>
                                        </p:tgtEl>
                                      </p:cBhvr>
                                    </p:animEffect>
                                    <p:set>
                                      <p:cBhvr>
                                        <p:cTn id="24" dur="1" fill="hold">
                                          <p:stCondLst>
                                            <p:cond delay="499"/>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25" restart="whenNotActive" fill="hold" evtFilter="cancelBubble" nodeType="interactiveSeq">
                <p:stCondLst>
                  <p:cond evt="onClick" delay="0">
                    <p:tgtEl>
                      <p:spTgt spid="1028"/>
                    </p:tgtEl>
                  </p:cond>
                </p:stCondLst>
                <p:endSync evt="end" delay="0">
                  <p:rtn val="all"/>
                </p:endSync>
                <p:childTnLst>
                  <p:par>
                    <p:cTn id="26" fill="hold">
                      <p:stCondLst>
                        <p:cond delay="0"/>
                      </p:stCondLst>
                      <p:childTnLst>
                        <p:par>
                          <p:cTn id="27" fill="hold">
                            <p:stCondLst>
                              <p:cond delay="0"/>
                            </p:stCondLst>
                            <p:childTnLst>
                              <p:par>
                                <p:cTn id="28" presetID="3" presetClass="exit" presetSubtype="10" fill="hold" nodeType="clickEffect">
                                  <p:stCondLst>
                                    <p:cond delay="0"/>
                                  </p:stCondLst>
                                  <p:childTnLst>
                                    <p:animEffect transition="out" filter="blinds(horizontal)">
                                      <p:cBhvr>
                                        <p:cTn id="29" dur="500"/>
                                        <p:tgtEl>
                                          <p:spTgt spid="1028"/>
                                        </p:tgtEl>
                                      </p:cBhvr>
                                    </p:animEffect>
                                    <p:set>
                                      <p:cBhvr>
                                        <p:cTn id="30"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1" restart="whenNotActive" fill="hold" evtFilter="cancelBubble" nodeType="interactiveSeq">
                <p:stCondLst>
                  <p:cond evt="onClick" delay="0">
                    <p:tgtEl>
                      <p:spTgt spid="1029"/>
                    </p:tgtEl>
                  </p:cond>
                </p:stCondLst>
                <p:endSync evt="end" delay="0">
                  <p:rtn val="all"/>
                </p:endSync>
                <p:childTnLst>
                  <p:par>
                    <p:cTn id="32" fill="hold">
                      <p:stCondLst>
                        <p:cond delay="0"/>
                      </p:stCondLst>
                      <p:childTnLst>
                        <p:par>
                          <p:cTn id="33" fill="hold">
                            <p:stCondLst>
                              <p:cond delay="0"/>
                            </p:stCondLst>
                            <p:childTnLst>
                              <p:par>
                                <p:cTn id="34" presetID="55" presetClass="exit" presetSubtype="0" fill="hold" nodeType="clickEffect">
                                  <p:stCondLst>
                                    <p:cond delay="0"/>
                                  </p:stCondLst>
                                  <p:childTnLst>
                                    <p:anim calcmode="lin" valueType="num">
                                      <p:cBhvr>
                                        <p:cTn id="35" dur="1000"/>
                                        <p:tgtEl>
                                          <p:spTgt spid="1029"/>
                                        </p:tgtEl>
                                        <p:attrNameLst>
                                          <p:attrName>ppt_w</p:attrName>
                                        </p:attrNameLst>
                                      </p:cBhvr>
                                      <p:tavLst>
                                        <p:tav tm="0">
                                          <p:val>
                                            <p:strVal val="ppt_w"/>
                                          </p:val>
                                        </p:tav>
                                        <p:tav tm="100000">
                                          <p:val>
                                            <p:strVal val="ppt_w*0.70"/>
                                          </p:val>
                                        </p:tav>
                                      </p:tavLst>
                                    </p:anim>
                                    <p:anim calcmode="lin" valueType="num">
                                      <p:cBhvr>
                                        <p:cTn id="36" dur="1000"/>
                                        <p:tgtEl>
                                          <p:spTgt spid="1029"/>
                                        </p:tgtEl>
                                        <p:attrNameLst>
                                          <p:attrName>ppt_h</p:attrName>
                                        </p:attrNameLst>
                                      </p:cBhvr>
                                      <p:tavLst>
                                        <p:tav tm="0">
                                          <p:val>
                                            <p:strVal val="ppt_h"/>
                                          </p:val>
                                        </p:tav>
                                        <p:tav tm="100000">
                                          <p:val>
                                            <p:strVal val="ppt_h"/>
                                          </p:val>
                                        </p:tav>
                                      </p:tavLst>
                                    </p:anim>
                                    <p:animEffect transition="out" filter="fade">
                                      <p:cBhvr>
                                        <p:cTn id="37" dur="1000"/>
                                        <p:tgtEl>
                                          <p:spTgt spid="1029"/>
                                        </p:tgtEl>
                                      </p:cBhvr>
                                    </p:animEffect>
                                    <p:set>
                                      <p:cBhvr>
                                        <p:cTn id="38" dur="1" fill="hold">
                                          <p:stCondLst>
                                            <p:cond delay="999"/>
                                          </p:stCondLst>
                                        </p:cTn>
                                        <p:tgtEl>
                                          <p:spTgt spid="1029"/>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seq concurrent="1" nextAc="seek">
              <p:cTn id="39" restart="whenNotActive" fill="hold" evtFilter="cancelBubble" nodeType="interactiveSeq">
                <p:stCondLst>
                  <p:cond evt="onClick" delay="0">
                    <p:tgtEl>
                      <p:spTgt spid="35"/>
                    </p:tgtEl>
                  </p:cond>
                </p:stCondLst>
                <p:endSync evt="end" delay="0">
                  <p:rtn val="all"/>
                </p:endSync>
                <p:childTnLst>
                  <p:par>
                    <p:cTn id="40" fill="hold">
                      <p:stCondLst>
                        <p:cond delay="0"/>
                      </p:stCondLst>
                      <p:childTnLst>
                        <p:par>
                          <p:cTn id="41" fill="hold">
                            <p:stCondLst>
                              <p:cond delay="0"/>
                            </p:stCondLst>
                            <p:childTnLst>
                              <p:par>
                                <p:cTn id="42" presetID="55" presetClass="exit" presetSubtype="0" fill="hold" nodeType="clickEffect">
                                  <p:stCondLst>
                                    <p:cond delay="0"/>
                                  </p:stCondLst>
                                  <p:childTnLst>
                                    <p:anim calcmode="lin" valueType="num">
                                      <p:cBhvr>
                                        <p:cTn id="43" dur="1000"/>
                                        <p:tgtEl>
                                          <p:spTgt spid="35"/>
                                        </p:tgtEl>
                                        <p:attrNameLst>
                                          <p:attrName>ppt_w</p:attrName>
                                        </p:attrNameLst>
                                      </p:cBhvr>
                                      <p:tavLst>
                                        <p:tav tm="0">
                                          <p:val>
                                            <p:strVal val="ppt_w"/>
                                          </p:val>
                                        </p:tav>
                                        <p:tav tm="100000">
                                          <p:val>
                                            <p:strVal val="ppt_w*0.70"/>
                                          </p:val>
                                        </p:tav>
                                      </p:tavLst>
                                    </p:anim>
                                    <p:anim calcmode="lin" valueType="num">
                                      <p:cBhvr>
                                        <p:cTn id="44" dur="1000"/>
                                        <p:tgtEl>
                                          <p:spTgt spid="35"/>
                                        </p:tgtEl>
                                        <p:attrNameLst>
                                          <p:attrName>ppt_h</p:attrName>
                                        </p:attrNameLst>
                                      </p:cBhvr>
                                      <p:tavLst>
                                        <p:tav tm="0">
                                          <p:val>
                                            <p:strVal val="ppt_h"/>
                                          </p:val>
                                        </p:tav>
                                        <p:tav tm="100000">
                                          <p:val>
                                            <p:strVal val="ppt_h"/>
                                          </p:val>
                                        </p:tav>
                                      </p:tavLst>
                                    </p:anim>
                                    <p:animEffect transition="out" filter="fade">
                                      <p:cBhvr>
                                        <p:cTn id="45" dur="1000"/>
                                        <p:tgtEl>
                                          <p:spTgt spid="35"/>
                                        </p:tgtEl>
                                      </p:cBhvr>
                                    </p:animEffect>
                                    <p:set>
                                      <p:cBhvr>
                                        <p:cTn id="46"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47" restart="whenNotActive" fill="hold" evtFilter="cancelBubble" nodeType="interactiveSeq">
                <p:stCondLst>
                  <p:cond evt="onClick" delay="0">
                    <p:tgtEl>
                      <p:spTgt spid="3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2000"/>
                                        <p:tgtEl>
                                          <p:spTgt spid="31"/>
                                        </p:tgtEl>
                                      </p:cBhvr>
                                    </p:animEffect>
                                    <p:set>
                                      <p:cBhvr>
                                        <p:cTn id="52" dur="1" fill="hold">
                                          <p:stCondLst>
                                            <p:cond delay="1999"/>
                                          </p:stCondLst>
                                        </p:cTn>
                                        <p:tgtEl>
                                          <p:spTgt spid="31"/>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1"/>
                  </p:tgtEl>
                </p:cond>
              </p:nextCondLst>
            </p:seq>
            <p:seq concurrent="1" nextAc="seek">
              <p:cTn id="53" restart="whenNotActive" fill="hold" evtFilter="cancelBubble" nodeType="interactiveSeq">
                <p:stCondLst>
                  <p:cond evt="onClick" delay="0">
                    <p:tgtEl>
                      <p:spTgt spid="34"/>
                    </p:tgtEl>
                  </p:cond>
                </p:stCondLst>
                <p:endSync evt="end" delay="0">
                  <p:rtn val="all"/>
                </p:endSync>
                <p:childTnLst>
                  <p:par>
                    <p:cTn id="54" fill="hold">
                      <p:stCondLst>
                        <p:cond delay="0"/>
                      </p:stCondLst>
                      <p:childTnLst>
                        <p:par>
                          <p:cTn id="55" fill="hold">
                            <p:stCondLst>
                              <p:cond delay="0"/>
                            </p:stCondLst>
                            <p:childTnLst>
                              <p:par>
                                <p:cTn id="56" presetID="55" presetClass="exit" presetSubtype="0" fill="hold" nodeType="clickEffect">
                                  <p:stCondLst>
                                    <p:cond delay="0"/>
                                  </p:stCondLst>
                                  <p:childTnLst>
                                    <p:anim calcmode="lin" valueType="num">
                                      <p:cBhvr>
                                        <p:cTn id="57" dur="1000"/>
                                        <p:tgtEl>
                                          <p:spTgt spid="34"/>
                                        </p:tgtEl>
                                        <p:attrNameLst>
                                          <p:attrName>ppt_w</p:attrName>
                                        </p:attrNameLst>
                                      </p:cBhvr>
                                      <p:tavLst>
                                        <p:tav tm="0">
                                          <p:val>
                                            <p:strVal val="ppt_w"/>
                                          </p:val>
                                        </p:tav>
                                        <p:tav tm="100000">
                                          <p:val>
                                            <p:strVal val="ppt_w*0.70"/>
                                          </p:val>
                                        </p:tav>
                                      </p:tavLst>
                                    </p:anim>
                                    <p:anim calcmode="lin" valueType="num">
                                      <p:cBhvr>
                                        <p:cTn id="58" dur="1000"/>
                                        <p:tgtEl>
                                          <p:spTgt spid="34"/>
                                        </p:tgtEl>
                                        <p:attrNameLst>
                                          <p:attrName>ppt_h</p:attrName>
                                        </p:attrNameLst>
                                      </p:cBhvr>
                                      <p:tavLst>
                                        <p:tav tm="0">
                                          <p:val>
                                            <p:strVal val="ppt_h"/>
                                          </p:val>
                                        </p:tav>
                                        <p:tav tm="100000">
                                          <p:val>
                                            <p:strVal val="ppt_h"/>
                                          </p:val>
                                        </p:tav>
                                      </p:tavLst>
                                    </p:anim>
                                    <p:animEffect transition="out" filter="fade">
                                      <p:cBhvr>
                                        <p:cTn id="59" dur="1000"/>
                                        <p:tgtEl>
                                          <p:spTgt spid="34"/>
                                        </p:tgtEl>
                                      </p:cBhvr>
                                    </p:animEffect>
                                    <p:set>
                                      <p:cBhvr>
                                        <p:cTn id="60"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4"/>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2000"/>
                                        <p:tgtEl>
                                          <p:spTgt spid="32"/>
                                        </p:tgtEl>
                                      </p:cBhvr>
                                    </p:animEffect>
                                    <p:set>
                                      <p:cBhvr>
                                        <p:cTn id="66" dur="1" fill="hold">
                                          <p:stCondLst>
                                            <p:cond delay="1999"/>
                                          </p:stCondLst>
                                        </p:cTn>
                                        <p:tgtEl>
                                          <p:spTgt spid="32"/>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2"/>
                  </p:tgtEl>
                </p:cond>
              </p:nextCondLst>
            </p:seq>
            <p:seq concurrent="1" nextAc="seek">
              <p:cTn id="67" restart="whenNotActive" fill="hold" evtFilter="cancelBubble" nodeType="interactiveSeq">
                <p:stCondLst>
                  <p:cond evt="onClick" delay="0">
                    <p:tgtEl>
                      <p:spTgt spid="33"/>
                    </p:tgtEl>
                  </p:cond>
                </p:stCondLst>
                <p:endSync evt="end" delay="0">
                  <p:rtn val="all"/>
                </p:endSync>
                <p:childTnLst>
                  <p:par>
                    <p:cTn id="68" fill="hold">
                      <p:stCondLst>
                        <p:cond delay="0"/>
                      </p:stCondLst>
                      <p:childTnLst>
                        <p:par>
                          <p:cTn id="69" fill="hold">
                            <p:stCondLst>
                              <p:cond delay="0"/>
                            </p:stCondLst>
                            <p:childTnLst>
                              <p:par>
                                <p:cTn id="70" presetID="55" presetClass="exit" presetSubtype="0" fill="hold" nodeType="clickEffect">
                                  <p:stCondLst>
                                    <p:cond delay="0"/>
                                  </p:stCondLst>
                                  <p:childTnLst>
                                    <p:anim calcmode="lin" valueType="num">
                                      <p:cBhvr>
                                        <p:cTn id="71" dur="1000"/>
                                        <p:tgtEl>
                                          <p:spTgt spid="33"/>
                                        </p:tgtEl>
                                        <p:attrNameLst>
                                          <p:attrName>ppt_w</p:attrName>
                                        </p:attrNameLst>
                                      </p:cBhvr>
                                      <p:tavLst>
                                        <p:tav tm="0">
                                          <p:val>
                                            <p:strVal val="ppt_w"/>
                                          </p:val>
                                        </p:tav>
                                        <p:tav tm="100000">
                                          <p:val>
                                            <p:strVal val="ppt_w*0.70"/>
                                          </p:val>
                                        </p:tav>
                                      </p:tavLst>
                                    </p:anim>
                                    <p:anim calcmode="lin" valueType="num">
                                      <p:cBhvr>
                                        <p:cTn id="72" dur="1000"/>
                                        <p:tgtEl>
                                          <p:spTgt spid="33"/>
                                        </p:tgtEl>
                                        <p:attrNameLst>
                                          <p:attrName>ppt_h</p:attrName>
                                        </p:attrNameLst>
                                      </p:cBhvr>
                                      <p:tavLst>
                                        <p:tav tm="0">
                                          <p:val>
                                            <p:strVal val="ppt_h"/>
                                          </p:val>
                                        </p:tav>
                                        <p:tav tm="100000">
                                          <p:val>
                                            <p:strVal val="ppt_h"/>
                                          </p:val>
                                        </p:tav>
                                      </p:tavLst>
                                    </p:anim>
                                    <p:animEffect transition="out" filter="fade">
                                      <p:cBhvr>
                                        <p:cTn id="73" dur="1000"/>
                                        <p:tgtEl>
                                          <p:spTgt spid="33"/>
                                        </p:tgtEl>
                                      </p:cBhvr>
                                    </p:animEffect>
                                    <p:set>
                                      <p:cBhvr>
                                        <p:cTn id="74"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3"/>
                  </p:tgtEl>
                </p:cond>
              </p:nextCondLst>
            </p:seq>
            <p:seq concurrent="1" nextAc="seek">
              <p:cTn id="75" restart="whenNotActive" fill="hold" evtFilter="cancelBubble" nodeType="interactiveSeq">
                <p:stCondLst>
                  <p:cond evt="onClick" delay="0">
                    <p:tgtEl>
                      <p:spTgt spid="1030"/>
                    </p:tgtEl>
                  </p:cond>
                </p:stCondLst>
                <p:endSync evt="end" delay="0">
                  <p:rtn val="all"/>
                </p:endSync>
                <p:childTnLst>
                  <p:par>
                    <p:cTn id="76" fill="hold">
                      <p:stCondLst>
                        <p:cond delay="0"/>
                      </p:stCondLst>
                      <p:childTnLst>
                        <p:par>
                          <p:cTn id="77" fill="hold">
                            <p:stCondLst>
                              <p:cond delay="0"/>
                            </p:stCondLst>
                            <p:childTnLst>
                              <p:par>
                                <p:cTn id="78" presetID="55" presetClass="exit" presetSubtype="0" fill="hold" nodeType="clickEffect">
                                  <p:stCondLst>
                                    <p:cond delay="0"/>
                                  </p:stCondLst>
                                  <p:childTnLst>
                                    <p:anim calcmode="lin" valueType="num">
                                      <p:cBhvr>
                                        <p:cTn id="79" dur="1000"/>
                                        <p:tgtEl>
                                          <p:spTgt spid="1030"/>
                                        </p:tgtEl>
                                        <p:attrNameLst>
                                          <p:attrName>ppt_w</p:attrName>
                                        </p:attrNameLst>
                                      </p:cBhvr>
                                      <p:tavLst>
                                        <p:tav tm="0">
                                          <p:val>
                                            <p:strVal val="ppt_w"/>
                                          </p:val>
                                        </p:tav>
                                        <p:tav tm="100000">
                                          <p:val>
                                            <p:strVal val="ppt_w*0.70"/>
                                          </p:val>
                                        </p:tav>
                                      </p:tavLst>
                                    </p:anim>
                                    <p:anim calcmode="lin" valueType="num">
                                      <p:cBhvr>
                                        <p:cTn id="80" dur="1000"/>
                                        <p:tgtEl>
                                          <p:spTgt spid="1030"/>
                                        </p:tgtEl>
                                        <p:attrNameLst>
                                          <p:attrName>ppt_h</p:attrName>
                                        </p:attrNameLst>
                                      </p:cBhvr>
                                      <p:tavLst>
                                        <p:tav tm="0">
                                          <p:val>
                                            <p:strVal val="ppt_h"/>
                                          </p:val>
                                        </p:tav>
                                        <p:tav tm="100000">
                                          <p:val>
                                            <p:strVal val="ppt_h"/>
                                          </p:val>
                                        </p:tav>
                                      </p:tavLst>
                                    </p:anim>
                                    <p:animEffect transition="out" filter="fade">
                                      <p:cBhvr>
                                        <p:cTn id="81" dur="1000"/>
                                        <p:tgtEl>
                                          <p:spTgt spid="1030"/>
                                        </p:tgtEl>
                                      </p:cBhvr>
                                    </p:animEffect>
                                    <p:set>
                                      <p:cBhvr>
                                        <p:cTn id="82" dur="1" fill="hold">
                                          <p:stCondLst>
                                            <p:cond delay="999"/>
                                          </p:stCondLst>
                                        </p:cTn>
                                        <p:tgtEl>
                                          <p:spTgt spid="1030"/>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30"/>
                  </p:tgtEl>
                </p:cond>
              </p:nextCondLst>
            </p:seq>
            <p:seq concurrent="1" nextAc="seek">
              <p:cTn id="83" restart="whenNotActive" fill="hold" evtFilter="cancelBubble" nodeType="interactiveSeq">
                <p:stCondLst>
                  <p:cond evt="onClick" delay="0">
                    <p:tgtEl>
                      <p:spTgt spid="11"/>
                    </p:tgtEl>
                  </p:cond>
                </p:stCondLst>
                <p:endSync evt="end" delay="0">
                  <p:rtn val="all"/>
                </p:endSync>
                <p:childTnLst>
                  <p:par>
                    <p:cTn id="84" fill="hold">
                      <p:stCondLst>
                        <p:cond delay="0"/>
                      </p:stCondLst>
                      <p:childTnLst>
                        <p:par>
                          <p:cTn id="85" fill="hold">
                            <p:stCondLst>
                              <p:cond delay="0"/>
                            </p:stCondLst>
                            <p:childTnLst>
                              <p:par>
                                <p:cTn id="86" presetID="53" presetClass="exit" presetSubtype="32" fill="hold" nodeType="clickEffect">
                                  <p:stCondLst>
                                    <p:cond delay="0"/>
                                  </p:stCondLst>
                                  <p:childTnLst>
                                    <p:anim calcmode="lin" valueType="num">
                                      <p:cBhvr>
                                        <p:cTn id="87" dur="500"/>
                                        <p:tgtEl>
                                          <p:spTgt spid="11"/>
                                        </p:tgtEl>
                                        <p:attrNameLst>
                                          <p:attrName>ppt_w</p:attrName>
                                        </p:attrNameLst>
                                      </p:cBhvr>
                                      <p:tavLst>
                                        <p:tav tm="0">
                                          <p:val>
                                            <p:strVal val="ppt_w"/>
                                          </p:val>
                                        </p:tav>
                                        <p:tav tm="100000">
                                          <p:val>
                                            <p:fltVal val="0"/>
                                          </p:val>
                                        </p:tav>
                                      </p:tavLst>
                                    </p:anim>
                                    <p:anim calcmode="lin" valueType="num">
                                      <p:cBhvr>
                                        <p:cTn id="88" dur="500"/>
                                        <p:tgtEl>
                                          <p:spTgt spid="11"/>
                                        </p:tgtEl>
                                        <p:attrNameLst>
                                          <p:attrName>ppt_h</p:attrName>
                                        </p:attrNameLst>
                                      </p:cBhvr>
                                      <p:tavLst>
                                        <p:tav tm="0">
                                          <p:val>
                                            <p:strVal val="ppt_h"/>
                                          </p:val>
                                        </p:tav>
                                        <p:tav tm="100000">
                                          <p:val>
                                            <p:fltVal val="0"/>
                                          </p:val>
                                        </p:tav>
                                      </p:tavLst>
                                    </p:anim>
                                    <p:animEffect transition="out" filter="fade">
                                      <p:cBhvr>
                                        <p:cTn id="89" dur="500"/>
                                        <p:tgtEl>
                                          <p:spTgt spid="11"/>
                                        </p:tgtEl>
                                      </p:cBhvr>
                                    </p:animEffect>
                                    <p:set>
                                      <p:cBhvr>
                                        <p:cTn id="9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1" restart="whenNotActive" fill="hold" evtFilter="cancelBubble" nodeType="interactiveSeq">
                <p:stCondLst>
                  <p:cond evt="onClick" delay="0">
                    <p:tgtEl>
                      <p:spTgt spid="8"/>
                    </p:tgtEl>
                  </p:cond>
                </p:stCondLst>
                <p:endSync evt="end" delay="0">
                  <p:rtn val="all"/>
                </p:endSync>
                <p:childTnLst>
                  <p:par>
                    <p:cTn id="92" fill="hold">
                      <p:stCondLst>
                        <p:cond delay="0"/>
                      </p:stCondLst>
                      <p:childTnLst>
                        <p:par>
                          <p:cTn id="93" fill="hold">
                            <p:stCondLst>
                              <p:cond delay="0"/>
                            </p:stCondLst>
                            <p:childTnLst>
                              <p:par>
                                <p:cTn id="94" presetID="42" presetClass="exit" presetSubtype="0" fill="hold" nodeType="clickEffect">
                                  <p:stCondLst>
                                    <p:cond delay="0"/>
                                  </p:stCondLst>
                                  <p:childTnLst>
                                    <p:animEffect transition="out" filter="fade">
                                      <p:cBhvr>
                                        <p:cTn id="95" dur="1000"/>
                                        <p:tgtEl>
                                          <p:spTgt spid="8"/>
                                        </p:tgtEl>
                                      </p:cBhvr>
                                    </p:animEffect>
                                    <p:anim calcmode="lin" valueType="num">
                                      <p:cBhvr>
                                        <p:cTn id="96" dur="1000"/>
                                        <p:tgtEl>
                                          <p:spTgt spid="8"/>
                                        </p:tgtEl>
                                        <p:attrNameLst>
                                          <p:attrName>ppt_x</p:attrName>
                                        </p:attrNameLst>
                                      </p:cBhvr>
                                      <p:tavLst>
                                        <p:tav tm="0">
                                          <p:val>
                                            <p:strVal val="ppt_x"/>
                                          </p:val>
                                        </p:tav>
                                        <p:tav tm="100000">
                                          <p:val>
                                            <p:strVal val="ppt_x"/>
                                          </p:val>
                                        </p:tav>
                                      </p:tavLst>
                                    </p:anim>
                                    <p:anim calcmode="lin" valueType="num">
                                      <p:cBhvr>
                                        <p:cTn id="97" dur="1000"/>
                                        <p:tgtEl>
                                          <p:spTgt spid="8"/>
                                        </p:tgtEl>
                                        <p:attrNameLst>
                                          <p:attrName>ppt_y</p:attrName>
                                        </p:attrNameLst>
                                      </p:cBhvr>
                                      <p:tavLst>
                                        <p:tav tm="0">
                                          <p:val>
                                            <p:strVal val="ppt_y"/>
                                          </p:val>
                                        </p:tav>
                                        <p:tav tm="100000">
                                          <p:val>
                                            <p:strVal val="ppt_y+.1"/>
                                          </p:val>
                                        </p:tav>
                                      </p:tavLst>
                                    </p:anim>
                                    <p:set>
                                      <p:cBhvr>
                                        <p:cTn id="98"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p:nvPr/>
        </p:nvSpPr>
        <p:spPr>
          <a:xfrm>
            <a:off x="4795" y="4697673"/>
            <a:ext cx="12195109" cy="2135847"/>
          </a:xfrm>
          <a:custGeom>
            <a:avLst/>
            <a:gdLst>
              <a:gd name="connsiteX0" fmla="*/ 0 w 12192000"/>
              <a:gd name="connsiteY0" fmla="*/ 0 h 892628"/>
              <a:gd name="connsiteX1" fmla="*/ 12192000 w 12192000"/>
              <a:gd name="connsiteY1" fmla="*/ 0 h 892628"/>
              <a:gd name="connsiteX2" fmla="*/ 12192000 w 12192000"/>
              <a:gd name="connsiteY2" fmla="*/ 892628 h 892628"/>
              <a:gd name="connsiteX3" fmla="*/ 0 w 12192000"/>
              <a:gd name="connsiteY3" fmla="*/ 892628 h 892628"/>
              <a:gd name="connsiteX4" fmla="*/ 0 w 12192000"/>
              <a:gd name="connsiteY4" fmla="*/ 0 h 892628"/>
              <a:gd name="connsiteX0" fmla="*/ 0 w 12192000"/>
              <a:gd name="connsiteY0" fmla="*/ 275772 h 1168400"/>
              <a:gd name="connsiteX1" fmla="*/ 3178629 w 12192000"/>
              <a:gd name="connsiteY1" fmla="*/ 0 h 1168400"/>
              <a:gd name="connsiteX2" fmla="*/ 12192000 w 12192000"/>
              <a:gd name="connsiteY2" fmla="*/ 275772 h 1168400"/>
              <a:gd name="connsiteX3" fmla="*/ 12192000 w 12192000"/>
              <a:gd name="connsiteY3" fmla="*/ 1168400 h 1168400"/>
              <a:gd name="connsiteX4" fmla="*/ 0 w 12192000"/>
              <a:gd name="connsiteY4" fmla="*/ 1168400 h 1168400"/>
              <a:gd name="connsiteX5" fmla="*/ 0 w 12192000"/>
              <a:gd name="connsiteY5" fmla="*/ 275772 h 1168400"/>
              <a:gd name="connsiteX0" fmla="*/ 0 w 12192000"/>
              <a:gd name="connsiteY0" fmla="*/ 430458 h 1323086"/>
              <a:gd name="connsiteX1" fmla="*/ 3178629 w 12192000"/>
              <a:gd name="connsiteY1" fmla="*/ 154686 h 1323086"/>
              <a:gd name="connsiteX2" fmla="*/ 8969829 w 12192000"/>
              <a:gd name="connsiteY2" fmla="*/ 9543 h 1323086"/>
              <a:gd name="connsiteX3" fmla="*/ 12192000 w 12192000"/>
              <a:gd name="connsiteY3" fmla="*/ 430458 h 1323086"/>
              <a:gd name="connsiteX4" fmla="*/ 12192000 w 12192000"/>
              <a:gd name="connsiteY4" fmla="*/ 1323086 h 1323086"/>
              <a:gd name="connsiteX5" fmla="*/ 0 w 12192000"/>
              <a:gd name="connsiteY5" fmla="*/ 1323086 h 1323086"/>
              <a:gd name="connsiteX6" fmla="*/ 0 w 12192000"/>
              <a:gd name="connsiteY6" fmla="*/ 430458 h 1323086"/>
              <a:gd name="connsiteX0" fmla="*/ 0 w 12192000"/>
              <a:gd name="connsiteY0" fmla="*/ 1089171 h 1981799"/>
              <a:gd name="connsiteX1" fmla="*/ 3178629 w 12192000"/>
              <a:gd name="connsiteY1" fmla="*/ 813399 h 1981799"/>
              <a:gd name="connsiteX2" fmla="*/ 8969829 w 12192000"/>
              <a:gd name="connsiteY2" fmla="*/ 668256 h 1981799"/>
              <a:gd name="connsiteX3" fmla="*/ 11408229 w 12192000"/>
              <a:gd name="connsiteY3" fmla="*/ 599 h 1981799"/>
              <a:gd name="connsiteX4" fmla="*/ 12192000 w 12192000"/>
              <a:gd name="connsiteY4" fmla="*/ 1089171 h 1981799"/>
              <a:gd name="connsiteX5" fmla="*/ 12192000 w 12192000"/>
              <a:gd name="connsiteY5" fmla="*/ 1981799 h 1981799"/>
              <a:gd name="connsiteX6" fmla="*/ 0 w 12192000"/>
              <a:gd name="connsiteY6" fmla="*/ 1981799 h 1981799"/>
              <a:gd name="connsiteX7" fmla="*/ 0 w 12192000"/>
              <a:gd name="connsiteY7" fmla="*/ 1089171 h 1981799"/>
              <a:gd name="connsiteX0" fmla="*/ 0 w 12192000"/>
              <a:gd name="connsiteY0" fmla="*/ 1138469 h 2031097"/>
              <a:gd name="connsiteX1" fmla="*/ 3178629 w 12192000"/>
              <a:gd name="connsiteY1" fmla="*/ 862697 h 2031097"/>
              <a:gd name="connsiteX2" fmla="*/ 8969829 w 12192000"/>
              <a:gd name="connsiteY2" fmla="*/ 717554 h 2031097"/>
              <a:gd name="connsiteX3" fmla="*/ 10174514 w 12192000"/>
              <a:gd name="connsiteY3" fmla="*/ 209555 h 2031097"/>
              <a:gd name="connsiteX4" fmla="*/ 11408229 w 12192000"/>
              <a:gd name="connsiteY4" fmla="*/ 49897 h 2031097"/>
              <a:gd name="connsiteX5" fmla="*/ 12192000 w 12192000"/>
              <a:gd name="connsiteY5" fmla="*/ 1138469 h 2031097"/>
              <a:gd name="connsiteX6" fmla="*/ 12192000 w 12192000"/>
              <a:gd name="connsiteY6" fmla="*/ 2031097 h 2031097"/>
              <a:gd name="connsiteX7" fmla="*/ 0 w 12192000"/>
              <a:gd name="connsiteY7" fmla="*/ 2031097 h 2031097"/>
              <a:gd name="connsiteX8" fmla="*/ 0 w 12192000"/>
              <a:gd name="connsiteY8" fmla="*/ 1138469 h 2031097"/>
              <a:gd name="connsiteX0" fmla="*/ 0 w 12192000"/>
              <a:gd name="connsiteY0" fmla="*/ 1243219 h 2135847"/>
              <a:gd name="connsiteX1" fmla="*/ 3178629 w 12192000"/>
              <a:gd name="connsiteY1" fmla="*/ 967447 h 2135847"/>
              <a:gd name="connsiteX2" fmla="*/ 8969829 w 12192000"/>
              <a:gd name="connsiteY2" fmla="*/ 822304 h 2135847"/>
              <a:gd name="connsiteX3" fmla="*/ 10174514 w 12192000"/>
              <a:gd name="connsiteY3" fmla="*/ 314305 h 2135847"/>
              <a:gd name="connsiteX4" fmla="*/ 11408229 w 12192000"/>
              <a:gd name="connsiteY4" fmla="*/ 154647 h 2135847"/>
              <a:gd name="connsiteX5" fmla="*/ 12177486 w 12192000"/>
              <a:gd name="connsiteY5" fmla="*/ 53048 h 2135847"/>
              <a:gd name="connsiteX6" fmla="*/ 12192000 w 12192000"/>
              <a:gd name="connsiteY6" fmla="*/ 1243219 h 2135847"/>
              <a:gd name="connsiteX7" fmla="*/ 12192000 w 12192000"/>
              <a:gd name="connsiteY7" fmla="*/ 2135847 h 2135847"/>
              <a:gd name="connsiteX8" fmla="*/ 0 w 12192000"/>
              <a:gd name="connsiteY8" fmla="*/ 2135847 h 2135847"/>
              <a:gd name="connsiteX9" fmla="*/ 0 w 12192000"/>
              <a:gd name="connsiteY9" fmla="*/ 1243219 h 2135847"/>
              <a:gd name="connsiteX0" fmla="*/ 0 w 12192000"/>
              <a:gd name="connsiteY0" fmla="*/ 1243219 h 2135847"/>
              <a:gd name="connsiteX1" fmla="*/ 1727200 w 12192000"/>
              <a:gd name="connsiteY1" fmla="*/ 1156134 h 2135847"/>
              <a:gd name="connsiteX2" fmla="*/ 3178629 w 12192000"/>
              <a:gd name="connsiteY2" fmla="*/ 967447 h 2135847"/>
              <a:gd name="connsiteX3" fmla="*/ 8969829 w 12192000"/>
              <a:gd name="connsiteY3" fmla="*/ 822304 h 2135847"/>
              <a:gd name="connsiteX4" fmla="*/ 10174514 w 12192000"/>
              <a:gd name="connsiteY4" fmla="*/ 314305 h 2135847"/>
              <a:gd name="connsiteX5" fmla="*/ 11408229 w 12192000"/>
              <a:gd name="connsiteY5" fmla="*/ 154647 h 2135847"/>
              <a:gd name="connsiteX6" fmla="*/ 12177486 w 12192000"/>
              <a:gd name="connsiteY6" fmla="*/ 53048 h 2135847"/>
              <a:gd name="connsiteX7" fmla="*/ 12192000 w 12192000"/>
              <a:gd name="connsiteY7" fmla="*/ 1243219 h 2135847"/>
              <a:gd name="connsiteX8" fmla="*/ 12192000 w 12192000"/>
              <a:gd name="connsiteY8" fmla="*/ 2135847 h 2135847"/>
              <a:gd name="connsiteX9" fmla="*/ 0 w 12192000"/>
              <a:gd name="connsiteY9" fmla="*/ 2135847 h 2135847"/>
              <a:gd name="connsiteX10" fmla="*/ 0 w 12192000"/>
              <a:gd name="connsiteY10"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8972938 w 12195109"/>
              <a:gd name="connsiteY4" fmla="*/ 822304 h 2135847"/>
              <a:gd name="connsiteX5" fmla="*/ 10177623 w 12195109"/>
              <a:gd name="connsiteY5" fmla="*/ 314305 h 2135847"/>
              <a:gd name="connsiteX6" fmla="*/ 11411338 w 12195109"/>
              <a:gd name="connsiteY6" fmla="*/ 154647 h 2135847"/>
              <a:gd name="connsiteX7" fmla="*/ 12180595 w 12195109"/>
              <a:gd name="connsiteY7" fmla="*/ 53048 h 2135847"/>
              <a:gd name="connsiteX8" fmla="*/ 12195109 w 12195109"/>
              <a:gd name="connsiteY8" fmla="*/ 1243219 h 2135847"/>
              <a:gd name="connsiteX9" fmla="*/ 12195109 w 12195109"/>
              <a:gd name="connsiteY9" fmla="*/ 2135847 h 2135847"/>
              <a:gd name="connsiteX10" fmla="*/ 3109 w 12195109"/>
              <a:gd name="connsiteY10" fmla="*/ 2135847 h 2135847"/>
              <a:gd name="connsiteX11" fmla="*/ 3109 w 12195109"/>
              <a:gd name="connsiteY11"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897395 w 12195109"/>
              <a:gd name="connsiteY4" fmla="*/ 938418 h 2135847"/>
              <a:gd name="connsiteX5" fmla="*/ 8972938 w 12195109"/>
              <a:gd name="connsiteY5" fmla="*/ 822304 h 2135847"/>
              <a:gd name="connsiteX6" fmla="*/ 10177623 w 12195109"/>
              <a:gd name="connsiteY6" fmla="*/ 314305 h 2135847"/>
              <a:gd name="connsiteX7" fmla="*/ 11411338 w 12195109"/>
              <a:gd name="connsiteY7" fmla="*/ 154647 h 2135847"/>
              <a:gd name="connsiteX8" fmla="*/ 12180595 w 12195109"/>
              <a:gd name="connsiteY8" fmla="*/ 53048 h 2135847"/>
              <a:gd name="connsiteX9" fmla="*/ 12195109 w 12195109"/>
              <a:gd name="connsiteY9" fmla="*/ 1243219 h 2135847"/>
              <a:gd name="connsiteX10" fmla="*/ 12195109 w 12195109"/>
              <a:gd name="connsiteY10" fmla="*/ 2135847 h 2135847"/>
              <a:gd name="connsiteX11" fmla="*/ 3109 w 12195109"/>
              <a:gd name="connsiteY11" fmla="*/ 2135847 h 2135847"/>
              <a:gd name="connsiteX12" fmla="*/ 3109 w 12195109"/>
              <a:gd name="connsiteY12"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897395 w 12195109"/>
              <a:gd name="connsiteY4" fmla="*/ 938418 h 2135847"/>
              <a:gd name="connsiteX5" fmla="*/ 8972938 w 12195109"/>
              <a:gd name="connsiteY5" fmla="*/ 822304 h 2135847"/>
              <a:gd name="connsiteX6" fmla="*/ 10177623 w 12195109"/>
              <a:gd name="connsiteY6" fmla="*/ 314305 h 2135847"/>
              <a:gd name="connsiteX7" fmla="*/ 11411338 w 12195109"/>
              <a:gd name="connsiteY7" fmla="*/ 154647 h 2135847"/>
              <a:gd name="connsiteX8" fmla="*/ 12180595 w 12195109"/>
              <a:gd name="connsiteY8" fmla="*/ 53048 h 2135847"/>
              <a:gd name="connsiteX9" fmla="*/ 12195109 w 12195109"/>
              <a:gd name="connsiteY9" fmla="*/ 1243219 h 2135847"/>
              <a:gd name="connsiteX10" fmla="*/ 12195109 w 12195109"/>
              <a:gd name="connsiteY10" fmla="*/ 2135847 h 2135847"/>
              <a:gd name="connsiteX11" fmla="*/ 3109 w 12195109"/>
              <a:gd name="connsiteY11" fmla="*/ 2135847 h 2135847"/>
              <a:gd name="connsiteX12" fmla="*/ 3109 w 12195109"/>
              <a:gd name="connsiteY12"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882881 w 12195109"/>
              <a:gd name="connsiteY4" fmla="*/ 851333 h 2135847"/>
              <a:gd name="connsiteX5" fmla="*/ 8972938 w 12195109"/>
              <a:gd name="connsiteY5" fmla="*/ 822304 h 2135847"/>
              <a:gd name="connsiteX6" fmla="*/ 10177623 w 12195109"/>
              <a:gd name="connsiteY6" fmla="*/ 314305 h 2135847"/>
              <a:gd name="connsiteX7" fmla="*/ 11411338 w 12195109"/>
              <a:gd name="connsiteY7" fmla="*/ 154647 h 2135847"/>
              <a:gd name="connsiteX8" fmla="*/ 12180595 w 12195109"/>
              <a:gd name="connsiteY8" fmla="*/ 53048 h 2135847"/>
              <a:gd name="connsiteX9" fmla="*/ 12195109 w 12195109"/>
              <a:gd name="connsiteY9" fmla="*/ 1243219 h 2135847"/>
              <a:gd name="connsiteX10" fmla="*/ 12195109 w 12195109"/>
              <a:gd name="connsiteY10" fmla="*/ 2135847 h 2135847"/>
              <a:gd name="connsiteX11" fmla="*/ 3109 w 12195109"/>
              <a:gd name="connsiteY11" fmla="*/ 2135847 h 2135847"/>
              <a:gd name="connsiteX12" fmla="*/ 3109 w 12195109"/>
              <a:gd name="connsiteY12"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665166 w 12195109"/>
              <a:gd name="connsiteY4" fmla="*/ 793276 h 2135847"/>
              <a:gd name="connsiteX5" fmla="*/ 6882881 w 12195109"/>
              <a:gd name="connsiteY5" fmla="*/ 851333 h 2135847"/>
              <a:gd name="connsiteX6" fmla="*/ 8972938 w 12195109"/>
              <a:gd name="connsiteY6" fmla="*/ 822304 h 2135847"/>
              <a:gd name="connsiteX7" fmla="*/ 10177623 w 12195109"/>
              <a:gd name="connsiteY7" fmla="*/ 314305 h 2135847"/>
              <a:gd name="connsiteX8" fmla="*/ 11411338 w 12195109"/>
              <a:gd name="connsiteY8" fmla="*/ 154647 h 2135847"/>
              <a:gd name="connsiteX9" fmla="*/ 12180595 w 12195109"/>
              <a:gd name="connsiteY9" fmla="*/ 53048 h 2135847"/>
              <a:gd name="connsiteX10" fmla="*/ 12195109 w 12195109"/>
              <a:gd name="connsiteY10" fmla="*/ 1243219 h 2135847"/>
              <a:gd name="connsiteX11" fmla="*/ 12195109 w 12195109"/>
              <a:gd name="connsiteY11" fmla="*/ 2135847 h 2135847"/>
              <a:gd name="connsiteX12" fmla="*/ 3109 w 12195109"/>
              <a:gd name="connsiteY12" fmla="*/ 2135847 h 2135847"/>
              <a:gd name="connsiteX13" fmla="*/ 3109 w 12195109"/>
              <a:gd name="connsiteY13"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665166 w 12195109"/>
              <a:gd name="connsiteY4" fmla="*/ 793276 h 2135847"/>
              <a:gd name="connsiteX5" fmla="*/ 6882881 w 12195109"/>
              <a:gd name="connsiteY5" fmla="*/ 851333 h 2135847"/>
              <a:gd name="connsiteX6" fmla="*/ 7652138 w 12195109"/>
              <a:gd name="connsiteY6" fmla="*/ 749733 h 2135847"/>
              <a:gd name="connsiteX7" fmla="*/ 8972938 w 12195109"/>
              <a:gd name="connsiteY7" fmla="*/ 822304 h 2135847"/>
              <a:gd name="connsiteX8" fmla="*/ 10177623 w 12195109"/>
              <a:gd name="connsiteY8" fmla="*/ 314305 h 2135847"/>
              <a:gd name="connsiteX9" fmla="*/ 11411338 w 12195109"/>
              <a:gd name="connsiteY9" fmla="*/ 154647 h 2135847"/>
              <a:gd name="connsiteX10" fmla="*/ 12180595 w 12195109"/>
              <a:gd name="connsiteY10" fmla="*/ 53048 h 2135847"/>
              <a:gd name="connsiteX11" fmla="*/ 12195109 w 12195109"/>
              <a:gd name="connsiteY11" fmla="*/ 1243219 h 2135847"/>
              <a:gd name="connsiteX12" fmla="*/ 12195109 w 12195109"/>
              <a:gd name="connsiteY12" fmla="*/ 2135847 h 2135847"/>
              <a:gd name="connsiteX13" fmla="*/ 3109 w 12195109"/>
              <a:gd name="connsiteY13" fmla="*/ 2135847 h 2135847"/>
              <a:gd name="connsiteX14" fmla="*/ 3109 w 12195109"/>
              <a:gd name="connsiteY14" fmla="*/ 1243219 h 213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5109" h="2135847">
                <a:moveTo>
                  <a:pt x="3109" y="1243219"/>
                </a:moveTo>
                <a:cubicBezTo>
                  <a:pt x="22461" y="1092029"/>
                  <a:pt x="-81558" y="1475448"/>
                  <a:pt x="206309" y="1460934"/>
                </a:cubicBezTo>
                <a:cubicBezTo>
                  <a:pt x="494176" y="1446420"/>
                  <a:pt x="1219890" y="1199677"/>
                  <a:pt x="1730309" y="1156134"/>
                </a:cubicBezTo>
                <a:cubicBezTo>
                  <a:pt x="2240728" y="1112591"/>
                  <a:pt x="2359262" y="1020666"/>
                  <a:pt x="3181738" y="967447"/>
                </a:cubicBezTo>
                <a:cubicBezTo>
                  <a:pt x="4004214" y="914228"/>
                  <a:pt x="6048309" y="812628"/>
                  <a:pt x="6665166" y="793276"/>
                </a:cubicBezTo>
                <a:cubicBezTo>
                  <a:pt x="7282023" y="773924"/>
                  <a:pt x="6718386" y="851333"/>
                  <a:pt x="6882881" y="851333"/>
                </a:cubicBezTo>
                <a:cubicBezTo>
                  <a:pt x="7047376" y="851333"/>
                  <a:pt x="7303795" y="754571"/>
                  <a:pt x="7652138" y="749733"/>
                </a:cubicBezTo>
                <a:cubicBezTo>
                  <a:pt x="8000481" y="744895"/>
                  <a:pt x="8552024" y="902132"/>
                  <a:pt x="8972938" y="822304"/>
                </a:cubicBezTo>
                <a:cubicBezTo>
                  <a:pt x="10170366" y="727961"/>
                  <a:pt x="9771223" y="425581"/>
                  <a:pt x="10177623" y="314305"/>
                </a:cubicBezTo>
                <a:cubicBezTo>
                  <a:pt x="10584023" y="203029"/>
                  <a:pt x="11125890" y="72399"/>
                  <a:pt x="11411338" y="154647"/>
                </a:cubicBezTo>
                <a:cubicBezTo>
                  <a:pt x="11570995" y="372362"/>
                  <a:pt x="12020938" y="-164667"/>
                  <a:pt x="12180595" y="53048"/>
                </a:cubicBezTo>
                <a:lnTo>
                  <a:pt x="12195109" y="1243219"/>
                </a:lnTo>
                <a:lnTo>
                  <a:pt x="12195109" y="2135847"/>
                </a:lnTo>
                <a:lnTo>
                  <a:pt x="3109" y="2135847"/>
                </a:lnTo>
                <a:lnTo>
                  <a:pt x="3109" y="1243219"/>
                </a:lnTo>
                <a:close/>
              </a:path>
            </a:pathLst>
          </a:custGeom>
          <a:solidFill>
            <a:srgbClr val="81BD4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18" descr="qustionsm_w"/>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2924" y="1295400"/>
            <a:ext cx="1351844" cy="117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custDataLst>
              <p:tags r:id="rId1"/>
            </p:custDataLst>
          </p:nvPr>
        </p:nvSpPr>
        <p:spPr>
          <a:xfrm>
            <a:off x="86420" y="2012951"/>
            <a:ext cx="1224851" cy="1095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effectLst>
                  <a:outerShdw blurRad="38100" dist="38100" dir="2700000" algn="tl">
                    <a:srgbClr val="000000">
                      <a:alpha val="43137"/>
                    </a:srgbClr>
                  </a:outerShdw>
                </a:effectLst>
              </a:rPr>
              <a:t>1</a:t>
            </a:r>
          </a:p>
        </p:txBody>
      </p:sp>
      <p:pic>
        <p:nvPicPr>
          <p:cNvPr id="12" name="Picture 5" descr="t"/>
          <p:cNvPicPr>
            <a:picLocks noChangeAspect="1" noChangeArrowheads="1" noCrop="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a:off x="3346450" y="10795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e"/>
          <p:cNvPicPr>
            <a:picLocks noChangeAspect="1" noChangeArrowheads="1" noCrop="1"/>
          </p:cNvPicPr>
          <p:nvPr>
            <p:custDataLst>
              <p:tags r:id="rId3"/>
            </p:custDataLst>
          </p:nvPr>
        </p:nvPicPr>
        <p:blipFill>
          <a:blip r:embed="rId13">
            <a:extLst>
              <a:ext uri="{28A0092B-C50C-407E-A947-70E740481C1C}">
                <a14:useLocalDpi xmlns:a14="http://schemas.microsoft.com/office/drawing/2010/main" val="0"/>
              </a:ext>
            </a:extLst>
          </a:blip>
          <a:srcRect/>
          <a:stretch>
            <a:fillRect/>
          </a:stretch>
        </p:blipFill>
        <p:spPr bwMode="auto">
          <a:xfrm>
            <a:off x="4067175" y="10795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s"/>
          <p:cNvPicPr>
            <a:picLocks noChangeAspect="1" noChangeArrowheads="1" noCrop="1"/>
          </p:cNvPicPr>
          <p:nvPr>
            <p:custDataLst>
              <p:tags r:id="rId4"/>
            </p:custDataLst>
          </p:nvPr>
        </p:nvPicPr>
        <p:blipFill>
          <a:blip r:embed="rId14">
            <a:extLst>
              <a:ext uri="{28A0092B-C50C-407E-A947-70E740481C1C}">
                <a14:useLocalDpi xmlns:a14="http://schemas.microsoft.com/office/drawing/2010/main" val="0"/>
              </a:ext>
            </a:extLst>
          </a:blip>
          <a:srcRect/>
          <a:stretch>
            <a:fillRect/>
          </a:stretch>
        </p:blipFill>
        <p:spPr bwMode="auto">
          <a:xfrm>
            <a:off x="4714875" y="10795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t"/>
          <p:cNvPicPr>
            <a:picLocks noChangeAspect="1" noChangeArrowheads="1" noCrop="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a:off x="5435600" y="10795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i"/>
          <p:cNvPicPr>
            <a:picLocks noChangeAspect="1" noChangeArrowheads="1" noCrop="1"/>
          </p:cNvPicPr>
          <p:nvPr>
            <p:custDataLst>
              <p:tags r:id="rId6"/>
            </p:custDataLst>
          </p:nvPr>
        </p:nvPicPr>
        <p:blipFill>
          <a:blip r:embed="rId15">
            <a:extLst>
              <a:ext uri="{28A0092B-C50C-407E-A947-70E740481C1C}">
                <a14:useLocalDpi xmlns:a14="http://schemas.microsoft.com/office/drawing/2010/main" val="0"/>
              </a:ext>
            </a:extLst>
          </a:blip>
          <a:srcRect/>
          <a:stretch>
            <a:fillRect/>
          </a:stretch>
        </p:blipFill>
        <p:spPr bwMode="auto">
          <a:xfrm>
            <a:off x="6096000" y="76200"/>
            <a:ext cx="6858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n"/>
          <p:cNvPicPr>
            <a:picLocks noChangeAspect="1" noChangeArrowheads="1" noCrop="1"/>
          </p:cNvPicPr>
          <p:nvPr>
            <p:custDataLst>
              <p:tags r:id="rId7"/>
            </p:custDataLst>
          </p:nvPr>
        </p:nvPicPr>
        <p:blipFill>
          <a:blip r:embed="rId16">
            <a:extLst>
              <a:ext uri="{28A0092B-C50C-407E-A947-70E740481C1C}">
                <a14:useLocalDpi xmlns:a14="http://schemas.microsoft.com/office/drawing/2010/main" val="0"/>
              </a:ext>
            </a:extLst>
          </a:blip>
          <a:srcRect/>
          <a:stretch>
            <a:fillRect/>
          </a:stretch>
        </p:blipFill>
        <p:spPr bwMode="auto">
          <a:xfrm>
            <a:off x="6781800" y="76200"/>
            <a:ext cx="6858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g"/>
          <p:cNvPicPr>
            <a:picLocks noChangeAspect="1" noChangeArrowheads="1" noCrop="1"/>
          </p:cNvPicPr>
          <p:nvPr>
            <p:custDataLst>
              <p:tags r:id="rId8"/>
            </p:custDataLst>
          </p:nvPr>
        </p:nvPicPr>
        <p:blipFill>
          <a:blip r:embed="rId17">
            <a:extLst>
              <a:ext uri="{28A0092B-C50C-407E-A947-70E740481C1C}">
                <a14:useLocalDpi xmlns:a14="http://schemas.microsoft.com/office/drawing/2010/main" val="0"/>
              </a:ext>
            </a:extLst>
          </a:blip>
          <a:srcRect/>
          <a:stretch>
            <a:fillRect/>
          </a:stretch>
        </p:blipFill>
        <p:spPr bwMode="auto">
          <a:xfrm>
            <a:off x="7467600" y="76200"/>
            <a:ext cx="6858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a:xfrm>
            <a:off x="10430882" y="3511880"/>
            <a:ext cx="221677" cy="646331"/>
          </a:xfrm>
          <a:prstGeom prst="rect">
            <a:avLst/>
          </a:prstGeom>
        </p:spPr>
        <p:txBody>
          <a:bodyPr wrap="square">
            <a:spAutoFit/>
          </a:bodyPr>
          <a:lstStyle/>
          <a:p>
            <a:endParaRPr lang="en-US" sz="3600" dirty="0">
              <a:solidFill>
                <a:srgbClr val="002060"/>
              </a:solidFill>
            </a:endParaRPr>
          </a:p>
        </p:txBody>
      </p:sp>
      <p:pic>
        <p:nvPicPr>
          <p:cNvPr id="2" name="Picture 1">
            <a:hlinkClick r:id="rId18" action="ppaction://hlinksldjump"/>
            <a:extLst>
              <a:ext uri="{FF2B5EF4-FFF2-40B4-BE49-F238E27FC236}">
                <a16:creationId xmlns:a16="http://schemas.microsoft.com/office/drawing/2014/main" id="{1E23E8F0-2100-DA51-B69B-157E6A705F45}"/>
              </a:ext>
            </a:extLst>
          </p:cNvPr>
          <p:cNvPicPr>
            <a:picLocks noChangeAspect="1"/>
          </p:cNvPicPr>
          <p:nvPr/>
        </p:nvPicPr>
        <p:blipFill>
          <a:blip r:embed="rId19"/>
          <a:stretch>
            <a:fillRect/>
          </a:stretch>
        </p:blipFill>
        <p:spPr>
          <a:xfrm>
            <a:off x="9663640" y="4892312"/>
            <a:ext cx="1499046" cy="1391972"/>
          </a:xfrm>
          <a:prstGeom prst="rect">
            <a:avLst/>
          </a:prstGeom>
        </p:spPr>
      </p:pic>
      <p:pic>
        <p:nvPicPr>
          <p:cNvPr id="4" name="Picture 3" descr="apple.png">
            <a:hlinkClick r:id="rId18" action="ppaction://hlinksldjump"/>
          </p:cNvPr>
          <p:cNvPicPr>
            <a:picLocks noChangeAspect="1"/>
          </p:cNvPicPr>
          <p:nvPr/>
        </p:nvPicPr>
        <p:blipFill>
          <a:blip r:embed="rId20" cstate="print"/>
          <a:stretch>
            <a:fillRect/>
          </a:stretch>
        </p:blipFill>
        <p:spPr>
          <a:xfrm>
            <a:off x="11162686" y="5054898"/>
            <a:ext cx="1066800" cy="1066800"/>
          </a:xfrm>
          <a:prstGeom prst="rect">
            <a:avLst/>
          </a:prstGeom>
        </p:spPr>
      </p:pic>
      <p:pic>
        <p:nvPicPr>
          <p:cNvPr id="3" name="Picture 27">
            <a:extLst>
              <a:ext uri="{FF2B5EF4-FFF2-40B4-BE49-F238E27FC236}">
                <a16:creationId xmlns:a16="http://schemas.microsoft.com/office/drawing/2014/main" id="{F0D0D87C-F98A-43FF-15DC-DBC338AA32DA}"/>
              </a:ext>
            </a:extLst>
          </p:cNvPr>
          <p:cNvPicPr>
            <a:picLocks noChangeAspect="1"/>
          </p:cNvPicPr>
          <p:nvPr/>
        </p:nvPicPr>
        <p:blipFill>
          <a:blip r:embed="rId21"/>
          <a:srcRect/>
          <a:stretch>
            <a:fillRect/>
          </a:stretch>
        </p:blipFill>
        <p:spPr>
          <a:xfrm flipH="1">
            <a:off x="3247420" y="5829113"/>
            <a:ext cx="867589" cy="751450"/>
          </a:xfrm>
          <a:prstGeom prst="rect">
            <a:avLst/>
          </a:prstGeom>
        </p:spPr>
      </p:pic>
      <p:pic>
        <p:nvPicPr>
          <p:cNvPr id="5" name="Picture 24">
            <a:extLst>
              <a:ext uri="{FF2B5EF4-FFF2-40B4-BE49-F238E27FC236}">
                <a16:creationId xmlns:a16="http://schemas.microsoft.com/office/drawing/2014/main" id="{DE74A2F3-A247-DFED-7268-D488D856F6C5}"/>
              </a:ext>
            </a:extLst>
          </p:cNvPr>
          <p:cNvPicPr>
            <a:picLocks noChangeAspect="1"/>
          </p:cNvPicPr>
          <p:nvPr/>
        </p:nvPicPr>
        <p:blipFill>
          <a:blip r:embed="rId22"/>
          <a:srcRect/>
          <a:stretch>
            <a:fillRect/>
          </a:stretch>
        </p:blipFill>
        <p:spPr>
          <a:xfrm>
            <a:off x="1590468" y="5435102"/>
            <a:ext cx="691102" cy="1035210"/>
          </a:xfrm>
          <a:prstGeom prst="rect">
            <a:avLst/>
          </a:prstGeom>
        </p:spPr>
      </p:pic>
      <p:pic>
        <p:nvPicPr>
          <p:cNvPr id="6" name="Picture 8">
            <a:extLst>
              <a:ext uri="{FF2B5EF4-FFF2-40B4-BE49-F238E27FC236}">
                <a16:creationId xmlns:a16="http://schemas.microsoft.com/office/drawing/2014/main" id="{0A3DBE7C-0AD2-36E8-8F36-A039A35BBC8A}"/>
              </a:ext>
            </a:extLst>
          </p:cNvPr>
          <p:cNvPicPr>
            <a:picLocks noChangeAspect="1"/>
          </p:cNvPicPr>
          <p:nvPr/>
        </p:nvPicPr>
        <p:blipFill>
          <a:blip r:embed="rId23"/>
          <a:srcRect/>
          <a:stretch>
            <a:fillRect/>
          </a:stretch>
        </p:blipFill>
        <p:spPr>
          <a:xfrm>
            <a:off x="1911889" y="5116037"/>
            <a:ext cx="1419135" cy="1426152"/>
          </a:xfrm>
          <a:prstGeom prst="rect">
            <a:avLst/>
          </a:prstGeom>
        </p:spPr>
      </p:pic>
      <p:grpSp>
        <p:nvGrpSpPr>
          <p:cNvPr id="7" name="Group 6">
            <a:extLst>
              <a:ext uri="{FF2B5EF4-FFF2-40B4-BE49-F238E27FC236}">
                <a16:creationId xmlns:a16="http://schemas.microsoft.com/office/drawing/2014/main" id="{A8B23FF3-9C92-CDA6-C3A2-3232631D4569}"/>
              </a:ext>
            </a:extLst>
          </p:cNvPr>
          <p:cNvGrpSpPr/>
          <p:nvPr/>
        </p:nvGrpSpPr>
        <p:grpSpPr>
          <a:xfrm>
            <a:off x="628084" y="6193733"/>
            <a:ext cx="9206381" cy="629852"/>
            <a:chOff x="24130" y="5609082"/>
            <a:chExt cx="12150833" cy="839802"/>
          </a:xfrm>
        </p:grpSpPr>
        <p:grpSp>
          <p:nvGrpSpPr>
            <p:cNvPr id="9" name="Group 8">
              <a:extLst>
                <a:ext uri="{FF2B5EF4-FFF2-40B4-BE49-F238E27FC236}">
                  <a16:creationId xmlns:a16="http://schemas.microsoft.com/office/drawing/2014/main" id="{24329EB1-D8CB-857F-BB58-C0996009DD20}"/>
                </a:ext>
              </a:extLst>
            </p:cNvPr>
            <p:cNvGrpSpPr/>
            <p:nvPr/>
          </p:nvGrpSpPr>
          <p:grpSpPr>
            <a:xfrm>
              <a:off x="24130" y="5610673"/>
              <a:ext cx="6957577" cy="830446"/>
              <a:chOff x="-21480" y="5423383"/>
              <a:chExt cx="13731179" cy="1156324"/>
            </a:xfrm>
          </p:grpSpPr>
          <p:pic>
            <p:nvPicPr>
              <p:cNvPr id="26" name="Picture 9">
                <a:extLst>
                  <a:ext uri="{FF2B5EF4-FFF2-40B4-BE49-F238E27FC236}">
                    <a16:creationId xmlns:a16="http://schemas.microsoft.com/office/drawing/2014/main" id="{5BFEADE4-8BE7-CE43-35E8-64BA794D1929}"/>
                  </a:ext>
                </a:extLst>
              </p:cNvPr>
              <p:cNvPicPr>
                <a:picLocks noChangeAspect="1"/>
              </p:cNvPicPr>
              <p:nvPr/>
            </p:nvPicPr>
            <p:blipFill>
              <a:blip r:embed="rId24"/>
              <a:srcRect/>
              <a:stretch>
                <a:fillRect/>
              </a:stretch>
            </p:blipFill>
            <p:spPr>
              <a:xfrm>
                <a:off x="-21480" y="5429317"/>
                <a:ext cx="1752974" cy="1150390"/>
              </a:xfrm>
              <a:prstGeom prst="rect">
                <a:avLst/>
              </a:prstGeom>
            </p:spPr>
          </p:pic>
          <p:pic>
            <p:nvPicPr>
              <p:cNvPr id="27" name="Picture 9">
                <a:extLst>
                  <a:ext uri="{FF2B5EF4-FFF2-40B4-BE49-F238E27FC236}">
                    <a16:creationId xmlns:a16="http://schemas.microsoft.com/office/drawing/2014/main" id="{E9F33DCB-D240-F69E-D463-78F9B9D50A48}"/>
                  </a:ext>
                </a:extLst>
              </p:cNvPr>
              <p:cNvPicPr>
                <a:picLocks noChangeAspect="1"/>
              </p:cNvPicPr>
              <p:nvPr/>
            </p:nvPicPr>
            <p:blipFill>
              <a:blip r:embed="rId24"/>
              <a:srcRect/>
              <a:stretch>
                <a:fillRect/>
              </a:stretch>
            </p:blipFill>
            <p:spPr>
              <a:xfrm>
                <a:off x="1705349" y="5429317"/>
                <a:ext cx="1752974" cy="1150390"/>
              </a:xfrm>
              <a:prstGeom prst="rect">
                <a:avLst/>
              </a:prstGeom>
            </p:spPr>
          </p:pic>
          <p:pic>
            <p:nvPicPr>
              <p:cNvPr id="29" name="Picture 9">
                <a:extLst>
                  <a:ext uri="{FF2B5EF4-FFF2-40B4-BE49-F238E27FC236}">
                    <a16:creationId xmlns:a16="http://schemas.microsoft.com/office/drawing/2014/main" id="{5E263DD4-61D3-29BF-8FC7-1043C7B7EF87}"/>
                  </a:ext>
                </a:extLst>
              </p:cNvPr>
              <p:cNvPicPr>
                <a:picLocks noChangeAspect="1"/>
              </p:cNvPicPr>
              <p:nvPr/>
            </p:nvPicPr>
            <p:blipFill>
              <a:blip r:embed="rId24"/>
              <a:srcRect/>
              <a:stretch>
                <a:fillRect/>
              </a:stretch>
            </p:blipFill>
            <p:spPr>
              <a:xfrm>
                <a:off x="3396953" y="5427341"/>
                <a:ext cx="1752974" cy="1150390"/>
              </a:xfrm>
              <a:prstGeom prst="rect">
                <a:avLst/>
              </a:prstGeom>
            </p:spPr>
          </p:pic>
          <p:pic>
            <p:nvPicPr>
              <p:cNvPr id="30" name="Picture 9">
                <a:extLst>
                  <a:ext uri="{FF2B5EF4-FFF2-40B4-BE49-F238E27FC236}">
                    <a16:creationId xmlns:a16="http://schemas.microsoft.com/office/drawing/2014/main" id="{C6E2C2CE-6DAC-62FC-5985-98F6C27978D8}"/>
                  </a:ext>
                </a:extLst>
              </p:cNvPr>
              <p:cNvPicPr>
                <a:picLocks noChangeAspect="1"/>
              </p:cNvPicPr>
              <p:nvPr/>
            </p:nvPicPr>
            <p:blipFill>
              <a:blip r:embed="rId24"/>
              <a:srcRect/>
              <a:stretch>
                <a:fillRect/>
              </a:stretch>
            </p:blipFill>
            <p:spPr>
              <a:xfrm>
                <a:off x="5123782" y="5427341"/>
                <a:ext cx="1752974" cy="1150390"/>
              </a:xfrm>
              <a:prstGeom prst="rect">
                <a:avLst/>
              </a:prstGeom>
            </p:spPr>
          </p:pic>
          <p:pic>
            <p:nvPicPr>
              <p:cNvPr id="31" name="Picture 9">
                <a:extLst>
                  <a:ext uri="{FF2B5EF4-FFF2-40B4-BE49-F238E27FC236}">
                    <a16:creationId xmlns:a16="http://schemas.microsoft.com/office/drawing/2014/main" id="{0F4286FC-8E41-7727-4FA0-05635F0B1B14}"/>
                  </a:ext>
                </a:extLst>
              </p:cNvPr>
              <p:cNvPicPr>
                <a:picLocks noChangeAspect="1"/>
              </p:cNvPicPr>
              <p:nvPr/>
            </p:nvPicPr>
            <p:blipFill>
              <a:blip r:embed="rId24"/>
              <a:srcRect/>
              <a:stretch>
                <a:fillRect/>
              </a:stretch>
            </p:blipFill>
            <p:spPr>
              <a:xfrm>
                <a:off x="6811463" y="5425359"/>
                <a:ext cx="1752974" cy="1150390"/>
              </a:xfrm>
              <a:prstGeom prst="rect">
                <a:avLst/>
              </a:prstGeom>
            </p:spPr>
          </p:pic>
          <p:pic>
            <p:nvPicPr>
              <p:cNvPr id="32" name="Picture 9">
                <a:extLst>
                  <a:ext uri="{FF2B5EF4-FFF2-40B4-BE49-F238E27FC236}">
                    <a16:creationId xmlns:a16="http://schemas.microsoft.com/office/drawing/2014/main" id="{72BA0946-4885-6005-F343-08EFCF3FD16B}"/>
                  </a:ext>
                </a:extLst>
              </p:cNvPr>
              <p:cNvPicPr>
                <a:picLocks noChangeAspect="1"/>
              </p:cNvPicPr>
              <p:nvPr/>
            </p:nvPicPr>
            <p:blipFill>
              <a:blip r:embed="rId24"/>
              <a:srcRect/>
              <a:stretch>
                <a:fillRect/>
              </a:stretch>
            </p:blipFill>
            <p:spPr>
              <a:xfrm>
                <a:off x="8538292" y="5425359"/>
                <a:ext cx="1752974" cy="1150390"/>
              </a:xfrm>
              <a:prstGeom prst="rect">
                <a:avLst/>
              </a:prstGeom>
            </p:spPr>
          </p:pic>
          <p:pic>
            <p:nvPicPr>
              <p:cNvPr id="33" name="Picture 9">
                <a:extLst>
                  <a:ext uri="{FF2B5EF4-FFF2-40B4-BE49-F238E27FC236}">
                    <a16:creationId xmlns:a16="http://schemas.microsoft.com/office/drawing/2014/main" id="{7964F9D2-E248-3934-5431-8C157545A7B2}"/>
                  </a:ext>
                </a:extLst>
              </p:cNvPr>
              <p:cNvPicPr>
                <a:picLocks noChangeAspect="1"/>
              </p:cNvPicPr>
              <p:nvPr/>
            </p:nvPicPr>
            <p:blipFill>
              <a:blip r:embed="rId24"/>
              <a:srcRect/>
              <a:stretch>
                <a:fillRect/>
              </a:stretch>
            </p:blipFill>
            <p:spPr>
              <a:xfrm>
                <a:off x="10229896" y="5423383"/>
                <a:ext cx="1752974" cy="1150390"/>
              </a:xfrm>
              <a:prstGeom prst="rect">
                <a:avLst/>
              </a:prstGeom>
            </p:spPr>
          </p:pic>
          <p:pic>
            <p:nvPicPr>
              <p:cNvPr id="34" name="Picture 9">
                <a:extLst>
                  <a:ext uri="{FF2B5EF4-FFF2-40B4-BE49-F238E27FC236}">
                    <a16:creationId xmlns:a16="http://schemas.microsoft.com/office/drawing/2014/main" id="{ADD1F518-7F3E-7C21-153F-05A69B2DA951}"/>
                  </a:ext>
                </a:extLst>
              </p:cNvPr>
              <p:cNvPicPr>
                <a:picLocks noChangeAspect="1"/>
              </p:cNvPicPr>
              <p:nvPr/>
            </p:nvPicPr>
            <p:blipFill>
              <a:blip r:embed="rId24"/>
              <a:srcRect/>
              <a:stretch>
                <a:fillRect/>
              </a:stretch>
            </p:blipFill>
            <p:spPr>
              <a:xfrm>
                <a:off x="11956725" y="5423383"/>
                <a:ext cx="1752974" cy="1150390"/>
              </a:xfrm>
              <a:prstGeom prst="rect">
                <a:avLst/>
              </a:prstGeom>
            </p:spPr>
          </p:pic>
        </p:grpSp>
        <p:pic>
          <p:nvPicPr>
            <p:cNvPr id="19" name="Picture 9">
              <a:extLst>
                <a:ext uri="{FF2B5EF4-FFF2-40B4-BE49-F238E27FC236}">
                  <a16:creationId xmlns:a16="http://schemas.microsoft.com/office/drawing/2014/main" id="{09CB1D04-C87C-63CF-4E7F-6311BEDD0BA0}"/>
                </a:ext>
              </a:extLst>
            </p:cNvPr>
            <p:cNvPicPr>
              <a:picLocks noChangeAspect="1"/>
            </p:cNvPicPr>
            <p:nvPr/>
          </p:nvPicPr>
          <p:blipFill>
            <a:blip r:embed="rId24"/>
            <a:srcRect/>
            <a:stretch>
              <a:fillRect/>
            </a:stretch>
          </p:blipFill>
          <p:spPr>
            <a:xfrm>
              <a:off x="6954104" y="5611925"/>
              <a:ext cx="888230" cy="826184"/>
            </a:xfrm>
            <a:prstGeom prst="rect">
              <a:avLst/>
            </a:prstGeom>
          </p:spPr>
        </p:pic>
        <p:pic>
          <p:nvPicPr>
            <p:cNvPr id="21" name="Picture 9">
              <a:extLst>
                <a:ext uri="{FF2B5EF4-FFF2-40B4-BE49-F238E27FC236}">
                  <a16:creationId xmlns:a16="http://schemas.microsoft.com/office/drawing/2014/main" id="{2C65B7C0-986A-AF50-07C9-57697907676E}"/>
                </a:ext>
              </a:extLst>
            </p:cNvPr>
            <p:cNvPicPr>
              <a:picLocks noChangeAspect="1"/>
            </p:cNvPicPr>
            <p:nvPr/>
          </p:nvPicPr>
          <p:blipFill>
            <a:blip r:embed="rId24"/>
            <a:srcRect/>
            <a:stretch>
              <a:fillRect/>
            </a:stretch>
          </p:blipFill>
          <p:spPr>
            <a:xfrm>
              <a:off x="7809251" y="5610501"/>
              <a:ext cx="888230" cy="826184"/>
            </a:xfrm>
            <a:prstGeom prst="rect">
              <a:avLst/>
            </a:prstGeom>
          </p:spPr>
        </p:pic>
        <p:pic>
          <p:nvPicPr>
            <p:cNvPr id="22" name="Picture 21">
              <a:extLst>
                <a:ext uri="{FF2B5EF4-FFF2-40B4-BE49-F238E27FC236}">
                  <a16:creationId xmlns:a16="http://schemas.microsoft.com/office/drawing/2014/main" id="{4D2E00E8-2C06-A427-2524-E4C8037100A3}"/>
                </a:ext>
              </a:extLst>
            </p:cNvPr>
            <p:cNvPicPr>
              <a:picLocks noChangeAspect="1"/>
            </p:cNvPicPr>
            <p:nvPr/>
          </p:nvPicPr>
          <p:blipFill>
            <a:blip r:embed="rId24"/>
            <a:srcRect/>
            <a:stretch>
              <a:fillRect/>
            </a:stretch>
          </p:blipFill>
          <p:spPr>
            <a:xfrm>
              <a:off x="8684233" y="5610501"/>
              <a:ext cx="888230" cy="826184"/>
            </a:xfrm>
            <a:prstGeom prst="rect">
              <a:avLst/>
            </a:prstGeom>
          </p:spPr>
        </p:pic>
        <p:pic>
          <p:nvPicPr>
            <p:cNvPr id="23" name="Picture 9">
              <a:extLst>
                <a:ext uri="{FF2B5EF4-FFF2-40B4-BE49-F238E27FC236}">
                  <a16:creationId xmlns:a16="http://schemas.microsoft.com/office/drawing/2014/main" id="{AD48755A-AD75-C1B6-47BA-7EF1BB4B6033}"/>
                </a:ext>
              </a:extLst>
            </p:cNvPr>
            <p:cNvPicPr>
              <a:picLocks noChangeAspect="1"/>
            </p:cNvPicPr>
            <p:nvPr/>
          </p:nvPicPr>
          <p:blipFill>
            <a:blip r:embed="rId24"/>
            <a:srcRect/>
            <a:stretch>
              <a:fillRect/>
            </a:stretch>
          </p:blipFill>
          <p:spPr>
            <a:xfrm>
              <a:off x="9541368" y="5609082"/>
              <a:ext cx="888230" cy="826184"/>
            </a:xfrm>
            <a:prstGeom prst="rect">
              <a:avLst/>
            </a:prstGeom>
          </p:spPr>
        </p:pic>
        <p:pic>
          <p:nvPicPr>
            <p:cNvPr id="24" name="Picture 9">
              <a:extLst>
                <a:ext uri="{FF2B5EF4-FFF2-40B4-BE49-F238E27FC236}">
                  <a16:creationId xmlns:a16="http://schemas.microsoft.com/office/drawing/2014/main" id="{62222D9B-124D-FF9D-5325-4EF20A437AE9}"/>
                </a:ext>
              </a:extLst>
            </p:cNvPr>
            <p:cNvPicPr>
              <a:picLocks noChangeAspect="1"/>
            </p:cNvPicPr>
            <p:nvPr/>
          </p:nvPicPr>
          <p:blipFill>
            <a:blip r:embed="rId24"/>
            <a:srcRect/>
            <a:stretch>
              <a:fillRect/>
            </a:stretch>
          </p:blipFill>
          <p:spPr>
            <a:xfrm>
              <a:off x="10416351" y="5609082"/>
              <a:ext cx="888230" cy="826184"/>
            </a:xfrm>
            <a:prstGeom prst="rect">
              <a:avLst/>
            </a:prstGeom>
          </p:spPr>
        </p:pic>
        <p:pic>
          <p:nvPicPr>
            <p:cNvPr id="25" name="Picture 9">
              <a:extLst>
                <a:ext uri="{FF2B5EF4-FFF2-40B4-BE49-F238E27FC236}">
                  <a16:creationId xmlns:a16="http://schemas.microsoft.com/office/drawing/2014/main" id="{C26D16DB-2034-01BE-3A13-86A98588FCA4}"/>
                </a:ext>
              </a:extLst>
            </p:cNvPr>
            <p:cNvPicPr>
              <a:picLocks noChangeAspect="1"/>
            </p:cNvPicPr>
            <p:nvPr/>
          </p:nvPicPr>
          <p:blipFill>
            <a:blip r:embed="rId24"/>
            <a:srcRect/>
            <a:stretch>
              <a:fillRect/>
            </a:stretch>
          </p:blipFill>
          <p:spPr>
            <a:xfrm>
              <a:off x="11286733" y="5622700"/>
              <a:ext cx="888230" cy="826184"/>
            </a:xfrm>
            <a:prstGeom prst="rect">
              <a:avLst/>
            </a:prstGeom>
          </p:spPr>
        </p:pic>
      </p:grpSp>
      <p:sp>
        <p:nvSpPr>
          <p:cNvPr id="35" name="TextBox 34"/>
          <p:cNvSpPr txBox="1"/>
          <p:nvPr/>
        </p:nvSpPr>
        <p:spPr>
          <a:xfrm>
            <a:off x="1590468" y="1540343"/>
            <a:ext cx="7800232" cy="1189493"/>
          </a:xfrm>
          <a:prstGeom prst="rect">
            <a:avLst/>
          </a:prstGeom>
          <a:noFill/>
          <a:ln>
            <a:solidFill>
              <a:srgbClr val="00B050"/>
            </a:solidFill>
          </a:ln>
        </p:spPr>
        <p:txBody>
          <a:bodyPr wrap="square" rtlCol="0">
            <a:spAutoFit/>
          </a:bodyPr>
          <a:lstStyle/>
          <a:p>
            <a:pPr marL="60325" indent="793750" algn="just">
              <a:lnSpc>
                <a:spcPct val="150000"/>
              </a:lnSpc>
              <a:buNone/>
            </a:pPr>
            <a:r>
              <a:rPr lang="vi-VN" sz="5400" b="0" i="0" dirty="0">
                <a:solidFill>
                  <a:srgbClr val="0033CC"/>
                </a:solidFill>
                <a:effectLst/>
                <a:latin typeface="Times New Roman" panose="02020603050405020304" pitchFamily="18" charset="0"/>
                <a:cs typeface="Times New Roman" panose="02020603050405020304" pitchFamily="18" charset="0"/>
              </a:rPr>
              <a:t>Nếu </a:t>
            </a:r>
            <a:r>
              <a:rPr lang="vi-VN" sz="5400" b="0" i="0" dirty="0">
                <a:solidFill>
                  <a:srgbClr val="081B3A"/>
                </a:solidFill>
                <a:effectLst/>
                <a:latin typeface="Times New Roman" panose="02020603050405020304" pitchFamily="18" charset="0"/>
                <a:cs typeface="Times New Roman" panose="02020603050405020304" pitchFamily="18" charset="0"/>
              </a:rPr>
              <a:t>trời mưa </a:t>
            </a:r>
            <a:r>
              <a:rPr lang="vi-VN" sz="5400" b="0" i="0" dirty="0">
                <a:solidFill>
                  <a:srgbClr val="0033CC"/>
                </a:solidFill>
                <a:effectLst/>
                <a:latin typeface="Times New Roman" panose="02020603050405020304" pitchFamily="18" charset="0"/>
                <a:cs typeface="Times New Roman" panose="02020603050405020304" pitchFamily="18" charset="0"/>
              </a:rPr>
              <a:t>thì</a:t>
            </a:r>
            <a:r>
              <a:rPr lang="vi-VN" sz="5400" b="0" i="0" dirty="0">
                <a:solidFill>
                  <a:srgbClr val="081B3A"/>
                </a:solidFill>
                <a:effectLst/>
                <a:latin typeface="Times New Roman" panose="02020603050405020304" pitchFamily="18" charset="0"/>
                <a:cs typeface="Times New Roman" panose="02020603050405020304" pitchFamily="18" charset="0"/>
              </a:rPr>
              <a:t> </a:t>
            </a:r>
            <a:r>
              <a:rPr lang="en-US" altLang="en-US" sz="4000" dirty="0">
                <a:solidFill>
                  <a:srgbClr val="FF0000"/>
                </a:solidFill>
                <a:latin typeface="Times New Roman" panose="02020603050405020304" pitchFamily="18" charset="0"/>
              </a:rPr>
              <a:t>?</a:t>
            </a:r>
            <a:r>
              <a:rPr lang="en-US" altLang="en-US" sz="4400" dirty="0">
                <a:solidFill>
                  <a:srgbClr val="FF0000"/>
                </a:solidFill>
                <a:latin typeface="Times New Roman" panose="02020603050405020304" pitchFamily="18" charset="0"/>
                <a:cs typeface="Times New Roman" panose="02020603050405020304" pitchFamily="18" charset="0"/>
              </a:rPr>
              <a:t>?</a:t>
            </a:r>
            <a:r>
              <a:rPr lang="en-US" altLang="en-US" sz="4000" dirty="0">
                <a:solidFill>
                  <a:srgbClr val="FF0000"/>
                </a:solidFill>
                <a:latin typeface="Times New Roman" panose="02020603050405020304" pitchFamily="18" charset="0"/>
              </a:rPr>
              <a:t>?</a:t>
            </a:r>
            <a:endParaRPr lang="en-US" altLang="en-US" sz="4000" dirty="0">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p:nvPr/>
        </p:nvSpPr>
        <p:spPr>
          <a:xfrm>
            <a:off x="4795" y="4697673"/>
            <a:ext cx="12195109" cy="2135847"/>
          </a:xfrm>
          <a:custGeom>
            <a:avLst/>
            <a:gdLst>
              <a:gd name="connsiteX0" fmla="*/ 0 w 12192000"/>
              <a:gd name="connsiteY0" fmla="*/ 0 h 892628"/>
              <a:gd name="connsiteX1" fmla="*/ 12192000 w 12192000"/>
              <a:gd name="connsiteY1" fmla="*/ 0 h 892628"/>
              <a:gd name="connsiteX2" fmla="*/ 12192000 w 12192000"/>
              <a:gd name="connsiteY2" fmla="*/ 892628 h 892628"/>
              <a:gd name="connsiteX3" fmla="*/ 0 w 12192000"/>
              <a:gd name="connsiteY3" fmla="*/ 892628 h 892628"/>
              <a:gd name="connsiteX4" fmla="*/ 0 w 12192000"/>
              <a:gd name="connsiteY4" fmla="*/ 0 h 892628"/>
              <a:gd name="connsiteX0" fmla="*/ 0 w 12192000"/>
              <a:gd name="connsiteY0" fmla="*/ 275772 h 1168400"/>
              <a:gd name="connsiteX1" fmla="*/ 3178629 w 12192000"/>
              <a:gd name="connsiteY1" fmla="*/ 0 h 1168400"/>
              <a:gd name="connsiteX2" fmla="*/ 12192000 w 12192000"/>
              <a:gd name="connsiteY2" fmla="*/ 275772 h 1168400"/>
              <a:gd name="connsiteX3" fmla="*/ 12192000 w 12192000"/>
              <a:gd name="connsiteY3" fmla="*/ 1168400 h 1168400"/>
              <a:gd name="connsiteX4" fmla="*/ 0 w 12192000"/>
              <a:gd name="connsiteY4" fmla="*/ 1168400 h 1168400"/>
              <a:gd name="connsiteX5" fmla="*/ 0 w 12192000"/>
              <a:gd name="connsiteY5" fmla="*/ 275772 h 1168400"/>
              <a:gd name="connsiteX0" fmla="*/ 0 w 12192000"/>
              <a:gd name="connsiteY0" fmla="*/ 430458 h 1323086"/>
              <a:gd name="connsiteX1" fmla="*/ 3178629 w 12192000"/>
              <a:gd name="connsiteY1" fmla="*/ 154686 h 1323086"/>
              <a:gd name="connsiteX2" fmla="*/ 8969829 w 12192000"/>
              <a:gd name="connsiteY2" fmla="*/ 9543 h 1323086"/>
              <a:gd name="connsiteX3" fmla="*/ 12192000 w 12192000"/>
              <a:gd name="connsiteY3" fmla="*/ 430458 h 1323086"/>
              <a:gd name="connsiteX4" fmla="*/ 12192000 w 12192000"/>
              <a:gd name="connsiteY4" fmla="*/ 1323086 h 1323086"/>
              <a:gd name="connsiteX5" fmla="*/ 0 w 12192000"/>
              <a:gd name="connsiteY5" fmla="*/ 1323086 h 1323086"/>
              <a:gd name="connsiteX6" fmla="*/ 0 w 12192000"/>
              <a:gd name="connsiteY6" fmla="*/ 430458 h 1323086"/>
              <a:gd name="connsiteX0" fmla="*/ 0 w 12192000"/>
              <a:gd name="connsiteY0" fmla="*/ 1089171 h 1981799"/>
              <a:gd name="connsiteX1" fmla="*/ 3178629 w 12192000"/>
              <a:gd name="connsiteY1" fmla="*/ 813399 h 1981799"/>
              <a:gd name="connsiteX2" fmla="*/ 8969829 w 12192000"/>
              <a:gd name="connsiteY2" fmla="*/ 668256 h 1981799"/>
              <a:gd name="connsiteX3" fmla="*/ 11408229 w 12192000"/>
              <a:gd name="connsiteY3" fmla="*/ 599 h 1981799"/>
              <a:gd name="connsiteX4" fmla="*/ 12192000 w 12192000"/>
              <a:gd name="connsiteY4" fmla="*/ 1089171 h 1981799"/>
              <a:gd name="connsiteX5" fmla="*/ 12192000 w 12192000"/>
              <a:gd name="connsiteY5" fmla="*/ 1981799 h 1981799"/>
              <a:gd name="connsiteX6" fmla="*/ 0 w 12192000"/>
              <a:gd name="connsiteY6" fmla="*/ 1981799 h 1981799"/>
              <a:gd name="connsiteX7" fmla="*/ 0 w 12192000"/>
              <a:gd name="connsiteY7" fmla="*/ 1089171 h 1981799"/>
              <a:gd name="connsiteX0" fmla="*/ 0 w 12192000"/>
              <a:gd name="connsiteY0" fmla="*/ 1138469 h 2031097"/>
              <a:gd name="connsiteX1" fmla="*/ 3178629 w 12192000"/>
              <a:gd name="connsiteY1" fmla="*/ 862697 h 2031097"/>
              <a:gd name="connsiteX2" fmla="*/ 8969829 w 12192000"/>
              <a:gd name="connsiteY2" fmla="*/ 717554 h 2031097"/>
              <a:gd name="connsiteX3" fmla="*/ 10174514 w 12192000"/>
              <a:gd name="connsiteY3" fmla="*/ 209555 h 2031097"/>
              <a:gd name="connsiteX4" fmla="*/ 11408229 w 12192000"/>
              <a:gd name="connsiteY4" fmla="*/ 49897 h 2031097"/>
              <a:gd name="connsiteX5" fmla="*/ 12192000 w 12192000"/>
              <a:gd name="connsiteY5" fmla="*/ 1138469 h 2031097"/>
              <a:gd name="connsiteX6" fmla="*/ 12192000 w 12192000"/>
              <a:gd name="connsiteY6" fmla="*/ 2031097 h 2031097"/>
              <a:gd name="connsiteX7" fmla="*/ 0 w 12192000"/>
              <a:gd name="connsiteY7" fmla="*/ 2031097 h 2031097"/>
              <a:gd name="connsiteX8" fmla="*/ 0 w 12192000"/>
              <a:gd name="connsiteY8" fmla="*/ 1138469 h 2031097"/>
              <a:gd name="connsiteX0" fmla="*/ 0 w 12192000"/>
              <a:gd name="connsiteY0" fmla="*/ 1243219 h 2135847"/>
              <a:gd name="connsiteX1" fmla="*/ 3178629 w 12192000"/>
              <a:gd name="connsiteY1" fmla="*/ 967447 h 2135847"/>
              <a:gd name="connsiteX2" fmla="*/ 8969829 w 12192000"/>
              <a:gd name="connsiteY2" fmla="*/ 822304 h 2135847"/>
              <a:gd name="connsiteX3" fmla="*/ 10174514 w 12192000"/>
              <a:gd name="connsiteY3" fmla="*/ 314305 h 2135847"/>
              <a:gd name="connsiteX4" fmla="*/ 11408229 w 12192000"/>
              <a:gd name="connsiteY4" fmla="*/ 154647 h 2135847"/>
              <a:gd name="connsiteX5" fmla="*/ 12177486 w 12192000"/>
              <a:gd name="connsiteY5" fmla="*/ 53048 h 2135847"/>
              <a:gd name="connsiteX6" fmla="*/ 12192000 w 12192000"/>
              <a:gd name="connsiteY6" fmla="*/ 1243219 h 2135847"/>
              <a:gd name="connsiteX7" fmla="*/ 12192000 w 12192000"/>
              <a:gd name="connsiteY7" fmla="*/ 2135847 h 2135847"/>
              <a:gd name="connsiteX8" fmla="*/ 0 w 12192000"/>
              <a:gd name="connsiteY8" fmla="*/ 2135847 h 2135847"/>
              <a:gd name="connsiteX9" fmla="*/ 0 w 12192000"/>
              <a:gd name="connsiteY9" fmla="*/ 1243219 h 2135847"/>
              <a:gd name="connsiteX0" fmla="*/ 0 w 12192000"/>
              <a:gd name="connsiteY0" fmla="*/ 1243219 h 2135847"/>
              <a:gd name="connsiteX1" fmla="*/ 1727200 w 12192000"/>
              <a:gd name="connsiteY1" fmla="*/ 1156134 h 2135847"/>
              <a:gd name="connsiteX2" fmla="*/ 3178629 w 12192000"/>
              <a:gd name="connsiteY2" fmla="*/ 967447 h 2135847"/>
              <a:gd name="connsiteX3" fmla="*/ 8969829 w 12192000"/>
              <a:gd name="connsiteY3" fmla="*/ 822304 h 2135847"/>
              <a:gd name="connsiteX4" fmla="*/ 10174514 w 12192000"/>
              <a:gd name="connsiteY4" fmla="*/ 314305 h 2135847"/>
              <a:gd name="connsiteX5" fmla="*/ 11408229 w 12192000"/>
              <a:gd name="connsiteY5" fmla="*/ 154647 h 2135847"/>
              <a:gd name="connsiteX6" fmla="*/ 12177486 w 12192000"/>
              <a:gd name="connsiteY6" fmla="*/ 53048 h 2135847"/>
              <a:gd name="connsiteX7" fmla="*/ 12192000 w 12192000"/>
              <a:gd name="connsiteY7" fmla="*/ 1243219 h 2135847"/>
              <a:gd name="connsiteX8" fmla="*/ 12192000 w 12192000"/>
              <a:gd name="connsiteY8" fmla="*/ 2135847 h 2135847"/>
              <a:gd name="connsiteX9" fmla="*/ 0 w 12192000"/>
              <a:gd name="connsiteY9" fmla="*/ 2135847 h 2135847"/>
              <a:gd name="connsiteX10" fmla="*/ 0 w 12192000"/>
              <a:gd name="connsiteY10"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8972938 w 12195109"/>
              <a:gd name="connsiteY4" fmla="*/ 822304 h 2135847"/>
              <a:gd name="connsiteX5" fmla="*/ 10177623 w 12195109"/>
              <a:gd name="connsiteY5" fmla="*/ 314305 h 2135847"/>
              <a:gd name="connsiteX6" fmla="*/ 11411338 w 12195109"/>
              <a:gd name="connsiteY6" fmla="*/ 154647 h 2135847"/>
              <a:gd name="connsiteX7" fmla="*/ 12180595 w 12195109"/>
              <a:gd name="connsiteY7" fmla="*/ 53048 h 2135847"/>
              <a:gd name="connsiteX8" fmla="*/ 12195109 w 12195109"/>
              <a:gd name="connsiteY8" fmla="*/ 1243219 h 2135847"/>
              <a:gd name="connsiteX9" fmla="*/ 12195109 w 12195109"/>
              <a:gd name="connsiteY9" fmla="*/ 2135847 h 2135847"/>
              <a:gd name="connsiteX10" fmla="*/ 3109 w 12195109"/>
              <a:gd name="connsiteY10" fmla="*/ 2135847 h 2135847"/>
              <a:gd name="connsiteX11" fmla="*/ 3109 w 12195109"/>
              <a:gd name="connsiteY11"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897395 w 12195109"/>
              <a:gd name="connsiteY4" fmla="*/ 938418 h 2135847"/>
              <a:gd name="connsiteX5" fmla="*/ 8972938 w 12195109"/>
              <a:gd name="connsiteY5" fmla="*/ 822304 h 2135847"/>
              <a:gd name="connsiteX6" fmla="*/ 10177623 w 12195109"/>
              <a:gd name="connsiteY6" fmla="*/ 314305 h 2135847"/>
              <a:gd name="connsiteX7" fmla="*/ 11411338 w 12195109"/>
              <a:gd name="connsiteY7" fmla="*/ 154647 h 2135847"/>
              <a:gd name="connsiteX8" fmla="*/ 12180595 w 12195109"/>
              <a:gd name="connsiteY8" fmla="*/ 53048 h 2135847"/>
              <a:gd name="connsiteX9" fmla="*/ 12195109 w 12195109"/>
              <a:gd name="connsiteY9" fmla="*/ 1243219 h 2135847"/>
              <a:gd name="connsiteX10" fmla="*/ 12195109 w 12195109"/>
              <a:gd name="connsiteY10" fmla="*/ 2135847 h 2135847"/>
              <a:gd name="connsiteX11" fmla="*/ 3109 w 12195109"/>
              <a:gd name="connsiteY11" fmla="*/ 2135847 h 2135847"/>
              <a:gd name="connsiteX12" fmla="*/ 3109 w 12195109"/>
              <a:gd name="connsiteY12"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897395 w 12195109"/>
              <a:gd name="connsiteY4" fmla="*/ 938418 h 2135847"/>
              <a:gd name="connsiteX5" fmla="*/ 8972938 w 12195109"/>
              <a:gd name="connsiteY5" fmla="*/ 822304 h 2135847"/>
              <a:gd name="connsiteX6" fmla="*/ 10177623 w 12195109"/>
              <a:gd name="connsiteY6" fmla="*/ 314305 h 2135847"/>
              <a:gd name="connsiteX7" fmla="*/ 11411338 w 12195109"/>
              <a:gd name="connsiteY7" fmla="*/ 154647 h 2135847"/>
              <a:gd name="connsiteX8" fmla="*/ 12180595 w 12195109"/>
              <a:gd name="connsiteY8" fmla="*/ 53048 h 2135847"/>
              <a:gd name="connsiteX9" fmla="*/ 12195109 w 12195109"/>
              <a:gd name="connsiteY9" fmla="*/ 1243219 h 2135847"/>
              <a:gd name="connsiteX10" fmla="*/ 12195109 w 12195109"/>
              <a:gd name="connsiteY10" fmla="*/ 2135847 h 2135847"/>
              <a:gd name="connsiteX11" fmla="*/ 3109 w 12195109"/>
              <a:gd name="connsiteY11" fmla="*/ 2135847 h 2135847"/>
              <a:gd name="connsiteX12" fmla="*/ 3109 w 12195109"/>
              <a:gd name="connsiteY12"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882881 w 12195109"/>
              <a:gd name="connsiteY4" fmla="*/ 851333 h 2135847"/>
              <a:gd name="connsiteX5" fmla="*/ 8972938 w 12195109"/>
              <a:gd name="connsiteY5" fmla="*/ 822304 h 2135847"/>
              <a:gd name="connsiteX6" fmla="*/ 10177623 w 12195109"/>
              <a:gd name="connsiteY6" fmla="*/ 314305 h 2135847"/>
              <a:gd name="connsiteX7" fmla="*/ 11411338 w 12195109"/>
              <a:gd name="connsiteY7" fmla="*/ 154647 h 2135847"/>
              <a:gd name="connsiteX8" fmla="*/ 12180595 w 12195109"/>
              <a:gd name="connsiteY8" fmla="*/ 53048 h 2135847"/>
              <a:gd name="connsiteX9" fmla="*/ 12195109 w 12195109"/>
              <a:gd name="connsiteY9" fmla="*/ 1243219 h 2135847"/>
              <a:gd name="connsiteX10" fmla="*/ 12195109 w 12195109"/>
              <a:gd name="connsiteY10" fmla="*/ 2135847 h 2135847"/>
              <a:gd name="connsiteX11" fmla="*/ 3109 w 12195109"/>
              <a:gd name="connsiteY11" fmla="*/ 2135847 h 2135847"/>
              <a:gd name="connsiteX12" fmla="*/ 3109 w 12195109"/>
              <a:gd name="connsiteY12"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665166 w 12195109"/>
              <a:gd name="connsiteY4" fmla="*/ 793276 h 2135847"/>
              <a:gd name="connsiteX5" fmla="*/ 6882881 w 12195109"/>
              <a:gd name="connsiteY5" fmla="*/ 851333 h 2135847"/>
              <a:gd name="connsiteX6" fmla="*/ 8972938 w 12195109"/>
              <a:gd name="connsiteY6" fmla="*/ 822304 h 2135847"/>
              <a:gd name="connsiteX7" fmla="*/ 10177623 w 12195109"/>
              <a:gd name="connsiteY7" fmla="*/ 314305 h 2135847"/>
              <a:gd name="connsiteX8" fmla="*/ 11411338 w 12195109"/>
              <a:gd name="connsiteY8" fmla="*/ 154647 h 2135847"/>
              <a:gd name="connsiteX9" fmla="*/ 12180595 w 12195109"/>
              <a:gd name="connsiteY9" fmla="*/ 53048 h 2135847"/>
              <a:gd name="connsiteX10" fmla="*/ 12195109 w 12195109"/>
              <a:gd name="connsiteY10" fmla="*/ 1243219 h 2135847"/>
              <a:gd name="connsiteX11" fmla="*/ 12195109 w 12195109"/>
              <a:gd name="connsiteY11" fmla="*/ 2135847 h 2135847"/>
              <a:gd name="connsiteX12" fmla="*/ 3109 w 12195109"/>
              <a:gd name="connsiteY12" fmla="*/ 2135847 h 2135847"/>
              <a:gd name="connsiteX13" fmla="*/ 3109 w 12195109"/>
              <a:gd name="connsiteY13"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665166 w 12195109"/>
              <a:gd name="connsiteY4" fmla="*/ 793276 h 2135847"/>
              <a:gd name="connsiteX5" fmla="*/ 6882881 w 12195109"/>
              <a:gd name="connsiteY5" fmla="*/ 851333 h 2135847"/>
              <a:gd name="connsiteX6" fmla="*/ 7652138 w 12195109"/>
              <a:gd name="connsiteY6" fmla="*/ 749733 h 2135847"/>
              <a:gd name="connsiteX7" fmla="*/ 8972938 w 12195109"/>
              <a:gd name="connsiteY7" fmla="*/ 822304 h 2135847"/>
              <a:gd name="connsiteX8" fmla="*/ 10177623 w 12195109"/>
              <a:gd name="connsiteY8" fmla="*/ 314305 h 2135847"/>
              <a:gd name="connsiteX9" fmla="*/ 11411338 w 12195109"/>
              <a:gd name="connsiteY9" fmla="*/ 154647 h 2135847"/>
              <a:gd name="connsiteX10" fmla="*/ 12180595 w 12195109"/>
              <a:gd name="connsiteY10" fmla="*/ 53048 h 2135847"/>
              <a:gd name="connsiteX11" fmla="*/ 12195109 w 12195109"/>
              <a:gd name="connsiteY11" fmla="*/ 1243219 h 2135847"/>
              <a:gd name="connsiteX12" fmla="*/ 12195109 w 12195109"/>
              <a:gd name="connsiteY12" fmla="*/ 2135847 h 2135847"/>
              <a:gd name="connsiteX13" fmla="*/ 3109 w 12195109"/>
              <a:gd name="connsiteY13" fmla="*/ 2135847 h 2135847"/>
              <a:gd name="connsiteX14" fmla="*/ 3109 w 12195109"/>
              <a:gd name="connsiteY14" fmla="*/ 1243219 h 213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5109" h="2135847">
                <a:moveTo>
                  <a:pt x="3109" y="1243219"/>
                </a:moveTo>
                <a:cubicBezTo>
                  <a:pt x="22461" y="1092029"/>
                  <a:pt x="-81558" y="1475448"/>
                  <a:pt x="206309" y="1460934"/>
                </a:cubicBezTo>
                <a:cubicBezTo>
                  <a:pt x="494176" y="1446420"/>
                  <a:pt x="1219890" y="1199677"/>
                  <a:pt x="1730309" y="1156134"/>
                </a:cubicBezTo>
                <a:cubicBezTo>
                  <a:pt x="2240728" y="1112591"/>
                  <a:pt x="2359262" y="1020666"/>
                  <a:pt x="3181738" y="967447"/>
                </a:cubicBezTo>
                <a:cubicBezTo>
                  <a:pt x="4004214" y="914228"/>
                  <a:pt x="6048309" y="812628"/>
                  <a:pt x="6665166" y="793276"/>
                </a:cubicBezTo>
                <a:cubicBezTo>
                  <a:pt x="7282023" y="773924"/>
                  <a:pt x="6718386" y="851333"/>
                  <a:pt x="6882881" y="851333"/>
                </a:cubicBezTo>
                <a:cubicBezTo>
                  <a:pt x="7047376" y="851333"/>
                  <a:pt x="7303795" y="754571"/>
                  <a:pt x="7652138" y="749733"/>
                </a:cubicBezTo>
                <a:cubicBezTo>
                  <a:pt x="8000481" y="744895"/>
                  <a:pt x="8552024" y="902132"/>
                  <a:pt x="8972938" y="822304"/>
                </a:cubicBezTo>
                <a:cubicBezTo>
                  <a:pt x="10170366" y="727961"/>
                  <a:pt x="9771223" y="425581"/>
                  <a:pt x="10177623" y="314305"/>
                </a:cubicBezTo>
                <a:cubicBezTo>
                  <a:pt x="10584023" y="203029"/>
                  <a:pt x="11125890" y="72399"/>
                  <a:pt x="11411338" y="154647"/>
                </a:cubicBezTo>
                <a:cubicBezTo>
                  <a:pt x="11570995" y="372362"/>
                  <a:pt x="12020938" y="-164667"/>
                  <a:pt x="12180595" y="53048"/>
                </a:cubicBezTo>
                <a:lnTo>
                  <a:pt x="12195109" y="1243219"/>
                </a:lnTo>
                <a:lnTo>
                  <a:pt x="12195109" y="2135847"/>
                </a:lnTo>
                <a:lnTo>
                  <a:pt x="3109" y="2135847"/>
                </a:lnTo>
                <a:lnTo>
                  <a:pt x="3109" y="1243219"/>
                </a:lnTo>
                <a:close/>
              </a:path>
            </a:pathLst>
          </a:custGeom>
          <a:solidFill>
            <a:srgbClr val="81BD4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descr="apple.png">
            <a:hlinkClick r:id="rId10" action="ppaction://hlinksldjump"/>
          </p:cNvPr>
          <p:cNvPicPr>
            <a:picLocks noChangeAspect="1"/>
          </p:cNvPicPr>
          <p:nvPr/>
        </p:nvPicPr>
        <p:blipFill>
          <a:blip r:embed="rId11" cstate="print"/>
          <a:stretch>
            <a:fillRect/>
          </a:stretch>
        </p:blipFill>
        <p:spPr>
          <a:xfrm>
            <a:off x="11147895" y="5054898"/>
            <a:ext cx="1066800" cy="1066800"/>
          </a:xfrm>
          <a:prstGeom prst="rect">
            <a:avLst/>
          </a:prstGeom>
        </p:spPr>
      </p:pic>
      <p:pic>
        <p:nvPicPr>
          <p:cNvPr id="7" name="Picture 18" descr="qustionsm_w"/>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2589" y="1447800"/>
            <a:ext cx="1351844" cy="117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custDataLst>
              <p:tags r:id="rId1"/>
            </p:custDataLst>
          </p:nvPr>
        </p:nvSpPr>
        <p:spPr>
          <a:xfrm>
            <a:off x="86420" y="2333779"/>
            <a:ext cx="1224851" cy="1095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effectLst>
                  <a:outerShdw blurRad="38100" dist="38100" dir="2700000" algn="tl">
                    <a:srgbClr val="000000">
                      <a:alpha val="43137"/>
                    </a:srgbClr>
                  </a:outerShdw>
                </a:effectLst>
              </a:rPr>
              <a:t>2</a:t>
            </a:r>
          </a:p>
        </p:txBody>
      </p:sp>
      <p:pic>
        <p:nvPicPr>
          <p:cNvPr id="9" name="Picture 5" descr="t"/>
          <p:cNvPicPr>
            <a:picLocks noChangeAspect="1" noChangeArrowheads="1" noCrop="1"/>
          </p:cNvPicPr>
          <p:nvPr>
            <p:custDataLst>
              <p:tags r:id="rId2"/>
            </p:custDataLst>
          </p:nvPr>
        </p:nvPicPr>
        <p:blipFill>
          <a:blip r:embed="rId13">
            <a:extLst>
              <a:ext uri="{28A0092B-C50C-407E-A947-70E740481C1C}">
                <a14:useLocalDpi xmlns:a14="http://schemas.microsoft.com/office/drawing/2010/main" val="0"/>
              </a:ext>
            </a:extLst>
          </a:blip>
          <a:srcRect/>
          <a:stretch>
            <a:fillRect/>
          </a:stretch>
        </p:blipFill>
        <p:spPr bwMode="auto">
          <a:xfrm>
            <a:off x="3346450" y="3175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e"/>
          <p:cNvPicPr>
            <a:picLocks noChangeAspect="1" noChangeArrowheads="1" noCrop="1"/>
          </p:cNvPicPr>
          <p:nvPr>
            <p:custDataLst>
              <p:tags r:id="rId3"/>
            </p:custDataLst>
          </p:nvPr>
        </p:nvPicPr>
        <p:blipFill>
          <a:blip r:embed="rId14">
            <a:extLst>
              <a:ext uri="{28A0092B-C50C-407E-A947-70E740481C1C}">
                <a14:useLocalDpi xmlns:a14="http://schemas.microsoft.com/office/drawing/2010/main" val="0"/>
              </a:ext>
            </a:extLst>
          </a:blip>
          <a:srcRect/>
          <a:stretch>
            <a:fillRect/>
          </a:stretch>
        </p:blipFill>
        <p:spPr bwMode="auto">
          <a:xfrm>
            <a:off x="4067175" y="3175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s"/>
          <p:cNvPicPr>
            <a:picLocks noChangeAspect="1" noChangeArrowheads="1" noCrop="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4714875" y="3175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t"/>
          <p:cNvPicPr>
            <a:picLocks noChangeAspect="1" noChangeArrowheads="1" noCrop="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5435600" y="3175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i"/>
          <p:cNvPicPr>
            <a:picLocks noChangeAspect="1" noChangeArrowheads="1" noCrop="1"/>
          </p:cNvPicPr>
          <p:nvPr>
            <p:custDataLst>
              <p:tags r:id="rId6"/>
            </p:custDataLst>
          </p:nvPr>
        </p:nvPicPr>
        <p:blipFill>
          <a:blip r:embed="rId16">
            <a:extLst>
              <a:ext uri="{28A0092B-C50C-407E-A947-70E740481C1C}">
                <a14:useLocalDpi xmlns:a14="http://schemas.microsoft.com/office/drawing/2010/main" val="0"/>
              </a:ext>
            </a:extLst>
          </a:blip>
          <a:srcRect/>
          <a:stretch>
            <a:fillRect/>
          </a:stretch>
        </p:blipFill>
        <p:spPr bwMode="auto">
          <a:xfrm>
            <a:off x="6096000" y="0"/>
            <a:ext cx="6858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n"/>
          <p:cNvPicPr>
            <a:picLocks noChangeAspect="1" noChangeArrowheads="1" noCrop="1"/>
          </p:cNvPicPr>
          <p:nvPr>
            <p:custDataLst>
              <p:tags r:id="rId7"/>
            </p:custDataLst>
          </p:nvPr>
        </p:nvPicPr>
        <p:blipFill>
          <a:blip r:embed="rId17">
            <a:extLst>
              <a:ext uri="{28A0092B-C50C-407E-A947-70E740481C1C}">
                <a14:useLocalDpi xmlns:a14="http://schemas.microsoft.com/office/drawing/2010/main" val="0"/>
              </a:ext>
            </a:extLst>
          </a:blip>
          <a:srcRect/>
          <a:stretch>
            <a:fillRect/>
          </a:stretch>
        </p:blipFill>
        <p:spPr bwMode="auto">
          <a:xfrm>
            <a:off x="6781800" y="0"/>
            <a:ext cx="6858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g"/>
          <p:cNvPicPr>
            <a:picLocks noChangeAspect="1" noChangeArrowheads="1" noCrop="1"/>
          </p:cNvPicPr>
          <p:nvPr>
            <p:custDataLst>
              <p:tags r:id="rId8"/>
            </p:custDataLst>
          </p:nvPr>
        </p:nvPicPr>
        <p:blipFill>
          <a:blip r:embed="rId18">
            <a:extLst>
              <a:ext uri="{28A0092B-C50C-407E-A947-70E740481C1C}">
                <a14:useLocalDpi xmlns:a14="http://schemas.microsoft.com/office/drawing/2010/main" val="0"/>
              </a:ext>
            </a:extLst>
          </a:blip>
          <a:srcRect/>
          <a:stretch>
            <a:fillRect/>
          </a:stretch>
        </p:blipFill>
        <p:spPr bwMode="auto">
          <a:xfrm>
            <a:off x="7467600" y="0"/>
            <a:ext cx="6858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hlinkClick r:id="rId10" action="ppaction://hlinksldjump"/>
            <a:extLst>
              <a:ext uri="{FF2B5EF4-FFF2-40B4-BE49-F238E27FC236}">
                <a16:creationId xmlns:a16="http://schemas.microsoft.com/office/drawing/2014/main" id="{10C05F71-7577-AFF0-4A5C-18388B846DBA}"/>
              </a:ext>
            </a:extLst>
          </p:cNvPr>
          <p:cNvPicPr>
            <a:picLocks noChangeAspect="1"/>
          </p:cNvPicPr>
          <p:nvPr/>
        </p:nvPicPr>
        <p:blipFill>
          <a:blip r:embed="rId19"/>
          <a:stretch>
            <a:fillRect/>
          </a:stretch>
        </p:blipFill>
        <p:spPr>
          <a:xfrm>
            <a:off x="9663640" y="4892312"/>
            <a:ext cx="1499046" cy="1391972"/>
          </a:xfrm>
          <a:prstGeom prst="rect">
            <a:avLst/>
          </a:prstGeom>
        </p:spPr>
      </p:pic>
      <p:pic>
        <p:nvPicPr>
          <p:cNvPr id="5" name="Picture 27">
            <a:extLst>
              <a:ext uri="{FF2B5EF4-FFF2-40B4-BE49-F238E27FC236}">
                <a16:creationId xmlns:a16="http://schemas.microsoft.com/office/drawing/2014/main" id="{8921703C-7463-9E8E-BE60-08A4DCDD3A53}"/>
              </a:ext>
            </a:extLst>
          </p:cNvPr>
          <p:cNvPicPr>
            <a:picLocks noChangeAspect="1"/>
          </p:cNvPicPr>
          <p:nvPr/>
        </p:nvPicPr>
        <p:blipFill>
          <a:blip r:embed="rId20"/>
          <a:srcRect/>
          <a:stretch>
            <a:fillRect/>
          </a:stretch>
        </p:blipFill>
        <p:spPr>
          <a:xfrm flipH="1">
            <a:off x="3247420" y="5829113"/>
            <a:ext cx="867589" cy="751450"/>
          </a:xfrm>
          <a:prstGeom prst="rect">
            <a:avLst/>
          </a:prstGeom>
        </p:spPr>
      </p:pic>
      <p:pic>
        <p:nvPicPr>
          <p:cNvPr id="16" name="Picture 24">
            <a:extLst>
              <a:ext uri="{FF2B5EF4-FFF2-40B4-BE49-F238E27FC236}">
                <a16:creationId xmlns:a16="http://schemas.microsoft.com/office/drawing/2014/main" id="{16725D2C-1D43-0855-E2C0-468A9FE4C275}"/>
              </a:ext>
            </a:extLst>
          </p:cNvPr>
          <p:cNvPicPr>
            <a:picLocks noChangeAspect="1"/>
          </p:cNvPicPr>
          <p:nvPr/>
        </p:nvPicPr>
        <p:blipFill>
          <a:blip r:embed="rId21"/>
          <a:srcRect/>
          <a:stretch>
            <a:fillRect/>
          </a:stretch>
        </p:blipFill>
        <p:spPr>
          <a:xfrm>
            <a:off x="1590468" y="5435102"/>
            <a:ext cx="691102" cy="1035210"/>
          </a:xfrm>
          <a:prstGeom prst="rect">
            <a:avLst/>
          </a:prstGeom>
        </p:spPr>
      </p:pic>
      <p:pic>
        <p:nvPicPr>
          <p:cNvPr id="17" name="Picture 8">
            <a:extLst>
              <a:ext uri="{FF2B5EF4-FFF2-40B4-BE49-F238E27FC236}">
                <a16:creationId xmlns:a16="http://schemas.microsoft.com/office/drawing/2014/main" id="{FB45D5D3-D89C-95E4-9655-CCD2C6A5C249}"/>
              </a:ext>
            </a:extLst>
          </p:cNvPr>
          <p:cNvPicPr>
            <a:picLocks noChangeAspect="1"/>
          </p:cNvPicPr>
          <p:nvPr/>
        </p:nvPicPr>
        <p:blipFill>
          <a:blip r:embed="rId22"/>
          <a:srcRect/>
          <a:stretch>
            <a:fillRect/>
          </a:stretch>
        </p:blipFill>
        <p:spPr>
          <a:xfrm>
            <a:off x="1911889" y="5116037"/>
            <a:ext cx="1419135" cy="1426152"/>
          </a:xfrm>
          <a:prstGeom prst="rect">
            <a:avLst/>
          </a:prstGeom>
        </p:spPr>
      </p:pic>
      <p:grpSp>
        <p:nvGrpSpPr>
          <p:cNvPr id="18" name="Group 17">
            <a:extLst>
              <a:ext uri="{FF2B5EF4-FFF2-40B4-BE49-F238E27FC236}">
                <a16:creationId xmlns:a16="http://schemas.microsoft.com/office/drawing/2014/main" id="{180C35CA-854F-C3D4-1959-D20CDC7701BF}"/>
              </a:ext>
            </a:extLst>
          </p:cNvPr>
          <p:cNvGrpSpPr/>
          <p:nvPr/>
        </p:nvGrpSpPr>
        <p:grpSpPr>
          <a:xfrm>
            <a:off x="628084" y="6193733"/>
            <a:ext cx="9206381" cy="629852"/>
            <a:chOff x="24130" y="5609082"/>
            <a:chExt cx="12150833" cy="839802"/>
          </a:xfrm>
        </p:grpSpPr>
        <p:grpSp>
          <p:nvGrpSpPr>
            <p:cNvPr id="19" name="Group 18">
              <a:extLst>
                <a:ext uri="{FF2B5EF4-FFF2-40B4-BE49-F238E27FC236}">
                  <a16:creationId xmlns:a16="http://schemas.microsoft.com/office/drawing/2014/main" id="{047F4C50-FEC3-8548-1CEF-C5199B7F4F86}"/>
                </a:ext>
              </a:extLst>
            </p:cNvPr>
            <p:cNvGrpSpPr/>
            <p:nvPr/>
          </p:nvGrpSpPr>
          <p:grpSpPr>
            <a:xfrm>
              <a:off x="24130" y="5610673"/>
              <a:ext cx="6957577" cy="830446"/>
              <a:chOff x="-21480" y="5423383"/>
              <a:chExt cx="13731179" cy="1156324"/>
            </a:xfrm>
          </p:grpSpPr>
          <p:pic>
            <p:nvPicPr>
              <p:cNvPr id="26" name="Picture 9">
                <a:extLst>
                  <a:ext uri="{FF2B5EF4-FFF2-40B4-BE49-F238E27FC236}">
                    <a16:creationId xmlns:a16="http://schemas.microsoft.com/office/drawing/2014/main" id="{EC2BB50E-7F12-6AB3-A0DF-4F73AD767C86}"/>
                  </a:ext>
                </a:extLst>
              </p:cNvPr>
              <p:cNvPicPr>
                <a:picLocks noChangeAspect="1"/>
              </p:cNvPicPr>
              <p:nvPr/>
            </p:nvPicPr>
            <p:blipFill>
              <a:blip r:embed="rId23"/>
              <a:srcRect/>
              <a:stretch>
                <a:fillRect/>
              </a:stretch>
            </p:blipFill>
            <p:spPr>
              <a:xfrm>
                <a:off x="-21480" y="5429317"/>
                <a:ext cx="1752974" cy="1150390"/>
              </a:xfrm>
              <a:prstGeom prst="rect">
                <a:avLst/>
              </a:prstGeom>
            </p:spPr>
          </p:pic>
          <p:pic>
            <p:nvPicPr>
              <p:cNvPr id="27" name="Picture 9">
                <a:extLst>
                  <a:ext uri="{FF2B5EF4-FFF2-40B4-BE49-F238E27FC236}">
                    <a16:creationId xmlns:a16="http://schemas.microsoft.com/office/drawing/2014/main" id="{3D523E4A-8A5E-8559-2055-8C10FB305732}"/>
                  </a:ext>
                </a:extLst>
              </p:cNvPr>
              <p:cNvPicPr>
                <a:picLocks noChangeAspect="1"/>
              </p:cNvPicPr>
              <p:nvPr/>
            </p:nvPicPr>
            <p:blipFill>
              <a:blip r:embed="rId23"/>
              <a:srcRect/>
              <a:stretch>
                <a:fillRect/>
              </a:stretch>
            </p:blipFill>
            <p:spPr>
              <a:xfrm>
                <a:off x="1705349" y="5429317"/>
                <a:ext cx="1752974" cy="1150390"/>
              </a:xfrm>
              <a:prstGeom prst="rect">
                <a:avLst/>
              </a:prstGeom>
            </p:spPr>
          </p:pic>
          <p:pic>
            <p:nvPicPr>
              <p:cNvPr id="28" name="Picture 9">
                <a:extLst>
                  <a:ext uri="{FF2B5EF4-FFF2-40B4-BE49-F238E27FC236}">
                    <a16:creationId xmlns:a16="http://schemas.microsoft.com/office/drawing/2014/main" id="{6BECD77C-E9C5-5AAC-E68D-0BA84FA88B13}"/>
                  </a:ext>
                </a:extLst>
              </p:cNvPr>
              <p:cNvPicPr>
                <a:picLocks noChangeAspect="1"/>
              </p:cNvPicPr>
              <p:nvPr/>
            </p:nvPicPr>
            <p:blipFill>
              <a:blip r:embed="rId23"/>
              <a:srcRect/>
              <a:stretch>
                <a:fillRect/>
              </a:stretch>
            </p:blipFill>
            <p:spPr>
              <a:xfrm>
                <a:off x="3396953" y="5427341"/>
                <a:ext cx="1752974" cy="1150390"/>
              </a:xfrm>
              <a:prstGeom prst="rect">
                <a:avLst/>
              </a:prstGeom>
            </p:spPr>
          </p:pic>
          <p:pic>
            <p:nvPicPr>
              <p:cNvPr id="29" name="Picture 9">
                <a:extLst>
                  <a:ext uri="{FF2B5EF4-FFF2-40B4-BE49-F238E27FC236}">
                    <a16:creationId xmlns:a16="http://schemas.microsoft.com/office/drawing/2014/main" id="{67F0F01C-EDA9-2DFF-1084-4F6362A6ABCE}"/>
                  </a:ext>
                </a:extLst>
              </p:cNvPr>
              <p:cNvPicPr>
                <a:picLocks noChangeAspect="1"/>
              </p:cNvPicPr>
              <p:nvPr/>
            </p:nvPicPr>
            <p:blipFill>
              <a:blip r:embed="rId23"/>
              <a:srcRect/>
              <a:stretch>
                <a:fillRect/>
              </a:stretch>
            </p:blipFill>
            <p:spPr>
              <a:xfrm>
                <a:off x="5123782" y="5427341"/>
                <a:ext cx="1752974" cy="1150390"/>
              </a:xfrm>
              <a:prstGeom prst="rect">
                <a:avLst/>
              </a:prstGeom>
            </p:spPr>
          </p:pic>
          <p:pic>
            <p:nvPicPr>
              <p:cNvPr id="30" name="Picture 9">
                <a:extLst>
                  <a:ext uri="{FF2B5EF4-FFF2-40B4-BE49-F238E27FC236}">
                    <a16:creationId xmlns:a16="http://schemas.microsoft.com/office/drawing/2014/main" id="{2E6122EE-EBF6-D101-0740-CC2BB9E4DAD5}"/>
                  </a:ext>
                </a:extLst>
              </p:cNvPr>
              <p:cNvPicPr>
                <a:picLocks noChangeAspect="1"/>
              </p:cNvPicPr>
              <p:nvPr/>
            </p:nvPicPr>
            <p:blipFill>
              <a:blip r:embed="rId23"/>
              <a:srcRect/>
              <a:stretch>
                <a:fillRect/>
              </a:stretch>
            </p:blipFill>
            <p:spPr>
              <a:xfrm>
                <a:off x="6811463" y="5425359"/>
                <a:ext cx="1752974" cy="1150390"/>
              </a:xfrm>
              <a:prstGeom prst="rect">
                <a:avLst/>
              </a:prstGeom>
            </p:spPr>
          </p:pic>
          <p:pic>
            <p:nvPicPr>
              <p:cNvPr id="31" name="Picture 9">
                <a:extLst>
                  <a:ext uri="{FF2B5EF4-FFF2-40B4-BE49-F238E27FC236}">
                    <a16:creationId xmlns:a16="http://schemas.microsoft.com/office/drawing/2014/main" id="{15B108E7-0A81-CAA9-7221-6D6CC7D8DEE9}"/>
                  </a:ext>
                </a:extLst>
              </p:cNvPr>
              <p:cNvPicPr>
                <a:picLocks noChangeAspect="1"/>
              </p:cNvPicPr>
              <p:nvPr/>
            </p:nvPicPr>
            <p:blipFill>
              <a:blip r:embed="rId23"/>
              <a:srcRect/>
              <a:stretch>
                <a:fillRect/>
              </a:stretch>
            </p:blipFill>
            <p:spPr>
              <a:xfrm>
                <a:off x="8538292" y="5425359"/>
                <a:ext cx="1752974" cy="1150390"/>
              </a:xfrm>
              <a:prstGeom prst="rect">
                <a:avLst/>
              </a:prstGeom>
            </p:spPr>
          </p:pic>
          <p:pic>
            <p:nvPicPr>
              <p:cNvPr id="32" name="Picture 9">
                <a:extLst>
                  <a:ext uri="{FF2B5EF4-FFF2-40B4-BE49-F238E27FC236}">
                    <a16:creationId xmlns:a16="http://schemas.microsoft.com/office/drawing/2014/main" id="{3E31C019-E769-CF46-0AF8-C27FB430D051}"/>
                  </a:ext>
                </a:extLst>
              </p:cNvPr>
              <p:cNvPicPr>
                <a:picLocks noChangeAspect="1"/>
              </p:cNvPicPr>
              <p:nvPr/>
            </p:nvPicPr>
            <p:blipFill>
              <a:blip r:embed="rId23"/>
              <a:srcRect/>
              <a:stretch>
                <a:fillRect/>
              </a:stretch>
            </p:blipFill>
            <p:spPr>
              <a:xfrm>
                <a:off x="10229896" y="5423383"/>
                <a:ext cx="1752974" cy="1150390"/>
              </a:xfrm>
              <a:prstGeom prst="rect">
                <a:avLst/>
              </a:prstGeom>
            </p:spPr>
          </p:pic>
          <p:pic>
            <p:nvPicPr>
              <p:cNvPr id="33" name="Picture 9">
                <a:extLst>
                  <a:ext uri="{FF2B5EF4-FFF2-40B4-BE49-F238E27FC236}">
                    <a16:creationId xmlns:a16="http://schemas.microsoft.com/office/drawing/2014/main" id="{5AD82344-A5F8-893E-81B0-ACE8BF7BD9C2}"/>
                  </a:ext>
                </a:extLst>
              </p:cNvPr>
              <p:cNvPicPr>
                <a:picLocks noChangeAspect="1"/>
              </p:cNvPicPr>
              <p:nvPr/>
            </p:nvPicPr>
            <p:blipFill>
              <a:blip r:embed="rId23"/>
              <a:srcRect/>
              <a:stretch>
                <a:fillRect/>
              </a:stretch>
            </p:blipFill>
            <p:spPr>
              <a:xfrm>
                <a:off x="11956725" y="5423383"/>
                <a:ext cx="1752974" cy="1150390"/>
              </a:xfrm>
              <a:prstGeom prst="rect">
                <a:avLst/>
              </a:prstGeom>
            </p:spPr>
          </p:pic>
        </p:grpSp>
        <p:pic>
          <p:nvPicPr>
            <p:cNvPr id="20" name="Picture 9">
              <a:extLst>
                <a:ext uri="{FF2B5EF4-FFF2-40B4-BE49-F238E27FC236}">
                  <a16:creationId xmlns:a16="http://schemas.microsoft.com/office/drawing/2014/main" id="{E46DE881-D3D9-FD28-F5DE-A8D63297A5AB}"/>
                </a:ext>
              </a:extLst>
            </p:cNvPr>
            <p:cNvPicPr>
              <a:picLocks noChangeAspect="1"/>
            </p:cNvPicPr>
            <p:nvPr/>
          </p:nvPicPr>
          <p:blipFill>
            <a:blip r:embed="rId23"/>
            <a:srcRect/>
            <a:stretch>
              <a:fillRect/>
            </a:stretch>
          </p:blipFill>
          <p:spPr>
            <a:xfrm>
              <a:off x="6954104" y="5611925"/>
              <a:ext cx="888230" cy="826184"/>
            </a:xfrm>
            <a:prstGeom prst="rect">
              <a:avLst/>
            </a:prstGeom>
          </p:spPr>
        </p:pic>
        <p:pic>
          <p:nvPicPr>
            <p:cNvPr id="21" name="Picture 9">
              <a:extLst>
                <a:ext uri="{FF2B5EF4-FFF2-40B4-BE49-F238E27FC236}">
                  <a16:creationId xmlns:a16="http://schemas.microsoft.com/office/drawing/2014/main" id="{D32DB6EC-9649-107A-8C73-B7759F300D07}"/>
                </a:ext>
              </a:extLst>
            </p:cNvPr>
            <p:cNvPicPr>
              <a:picLocks noChangeAspect="1"/>
            </p:cNvPicPr>
            <p:nvPr/>
          </p:nvPicPr>
          <p:blipFill>
            <a:blip r:embed="rId23"/>
            <a:srcRect/>
            <a:stretch>
              <a:fillRect/>
            </a:stretch>
          </p:blipFill>
          <p:spPr>
            <a:xfrm>
              <a:off x="7809251" y="5610501"/>
              <a:ext cx="888230" cy="826184"/>
            </a:xfrm>
            <a:prstGeom prst="rect">
              <a:avLst/>
            </a:prstGeom>
          </p:spPr>
        </p:pic>
        <p:pic>
          <p:nvPicPr>
            <p:cNvPr id="22" name="Picture 21">
              <a:extLst>
                <a:ext uri="{FF2B5EF4-FFF2-40B4-BE49-F238E27FC236}">
                  <a16:creationId xmlns:a16="http://schemas.microsoft.com/office/drawing/2014/main" id="{5C7375FF-E507-3487-46F5-2B5C8B8DE349}"/>
                </a:ext>
              </a:extLst>
            </p:cNvPr>
            <p:cNvPicPr>
              <a:picLocks noChangeAspect="1"/>
            </p:cNvPicPr>
            <p:nvPr/>
          </p:nvPicPr>
          <p:blipFill>
            <a:blip r:embed="rId23"/>
            <a:srcRect/>
            <a:stretch>
              <a:fillRect/>
            </a:stretch>
          </p:blipFill>
          <p:spPr>
            <a:xfrm>
              <a:off x="8684233" y="5610501"/>
              <a:ext cx="888230" cy="826184"/>
            </a:xfrm>
            <a:prstGeom prst="rect">
              <a:avLst/>
            </a:prstGeom>
          </p:spPr>
        </p:pic>
        <p:pic>
          <p:nvPicPr>
            <p:cNvPr id="23" name="Picture 9">
              <a:extLst>
                <a:ext uri="{FF2B5EF4-FFF2-40B4-BE49-F238E27FC236}">
                  <a16:creationId xmlns:a16="http://schemas.microsoft.com/office/drawing/2014/main" id="{EF666BD3-9BF1-35F2-AA9C-2B2E8868C52A}"/>
                </a:ext>
              </a:extLst>
            </p:cNvPr>
            <p:cNvPicPr>
              <a:picLocks noChangeAspect="1"/>
            </p:cNvPicPr>
            <p:nvPr/>
          </p:nvPicPr>
          <p:blipFill>
            <a:blip r:embed="rId23"/>
            <a:srcRect/>
            <a:stretch>
              <a:fillRect/>
            </a:stretch>
          </p:blipFill>
          <p:spPr>
            <a:xfrm>
              <a:off x="9541368" y="5609082"/>
              <a:ext cx="888230" cy="826184"/>
            </a:xfrm>
            <a:prstGeom prst="rect">
              <a:avLst/>
            </a:prstGeom>
          </p:spPr>
        </p:pic>
        <p:pic>
          <p:nvPicPr>
            <p:cNvPr id="24" name="Picture 9">
              <a:extLst>
                <a:ext uri="{FF2B5EF4-FFF2-40B4-BE49-F238E27FC236}">
                  <a16:creationId xmlns:a16="http://schemas.microsoft.com/office/drawing/2014/main" id="{9BC17DF5-97F9-EEAE-568C-E5A68B4B069D}"/>
                </a:ext>
              </a:extLst>
            </p:cNvPr>
            <p:cNvPicPr>
              <a:picLocks noChangeAspect="1"/>
            </p:cNvPicPr>
            <p:nvPr/>
          </p:nvPicPr>
          <p:blipFill>
            <a:blip r:embed="rId23"/>
            <a:srcRect/>
            <a:stretch>
              <a:fillRect/>
            </a:stretch>
          </p:blipFill>
          <p:spPr>
            <a:xfrm>
              <a:off x="10416351" y="5609082"/>
              <a:ext cx="888230" cy="826184"/>
            </a:xfrm>
            <a:prstGeom prst="rect">
              <a:avLst/>
            </a:prstGeom>
          </p:spPr>
        </p:pic>
        <p:pic>
          <p:nvPicPr>
            <p:cNvPr id="25" name="Picture 9">
              <a:extLst>
                <a:ext uri="{FF2B5EF4-FFF2-40B4-BE49-F238E27FC236}">
                  <a16:creationId xmlns:a16="http://schemas.microsoft.com/office/drawing/2014/main" id="{67E57309-2E39-26AD-865A-20BB3B9A5FF1}"/>
                </a:ext>
              </a:extLst>
            </p:cNvPr>
            <p:cNvPicPr>
              <a:picLocks noChangeAspect="1"/>
            </p:cNvPicPr>
            <p:nvPr/>
          </p:nvPicPr>
          <p:blipFill>
            <a:blip r:embed="rId23"/>
            <a:srcRect/>
            <a:stretch>
              <a:fillRect/>
            </a:stretch>
          </p:blipFill>
          <p:spPr>
            <a:xfrm>
              <a:off x="11286733" y="5622700"/>
              <a:ext cx="888230" cy="826184"/>
            </a:xfrm>
            <a:prstGeom prst="rect">
              <a:avLst/>
            </a:prstGeom>
          </p:spPr>
        </p:pic>
      </p:grpSp>
      <p:sp>
        <p:nvSpPr>
          <p:cNvPr id="34" name="Rectangle 3"/>
          <p:cNvSpPr txBox="1">
            <a:spLocks noChangeArrowheads="1"/>
          </p:cNvSpPr>
          <p:nvPr/>
        </p:nvSpPr>
        <p:spPr>
          <a:xfrm>
            <a:off x="1403350" y="1835671"/>
            <a:ext cx="9606772" cy="1251605"/>
          </a:xfrm>
          <a:prstGeom prst="rect">
            <a:avLst/>
          </a:prstGeom>
          <a:ln>
            <a:solidFill>
              <a:srgbClr val="00B050"/>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325" indent="793750" algn="just">
              <a:lnSpc>
                <a:spcPct val="150000"/>
              </a:lnSpc>
              <a:buNone/>
            </a:pPr>
            <a:r>
              <a:rPr lang="vi-VN" sz="4000" b="0" i="0" dirty="0">
                <a:solidFill>
                  <a:srgbClr val="002060"/>
                </a:solidFill>
                <a:effectLst/>
                <a:latin typeface="Times New Roman" panose="02020603050405020304" pitchFamily="18" charset="0"/>
                <a:cs typeface="Times New Roman" panose="02020603050405020304" pitchFamily="18" charset="0"/>
              </a:rPr>
              <a:t>Nếu em ôn tập kỹ trước khi thi, thì</a:t>
            </a:r>
            <a:r>
              <a:rPr lang="en-US" sz="4000" b="0" i="0" dirty="0">
                <a:solidFill>
                  <a:srgbClr val="002060"/>
                </a:solidFill>
                <a:effectLst/>
                <a:latin typeface="Times New Roman" panose="02020603050405020304" pitchFamily="18" charset="0"/>
                <a:cs typeface="Times New Roman" panose="02020603050405020304" pitchFamily="18" charset="0"/>
              </a:rPr>
              <a:t> </a:t>
            </a:r>
            <a:r>
              <a:rPr lang="en-US" altLang="en-US" sz="3600" dirty="0">
                <a:solidFill>
                  <a:srgbClr val="FF0000"/>
                </a:solidFill>
                <a:latin typeface="Times New Roman" panose="02020603050405020304" pitchFamily="18" charset="0"/>
              </a:rPr>
              <a:t>?</a:t>
            </a:r>
            <a:r>
              <a:rPr lang="en-US" altLang="en-US" sz="4000" dirty="0">
                <a:solidFill>
                  <a:srgbClr val="FF0000"/>
                </a:solidFill>
                <a:latin typeface="Times New Roman" panose="02020603050405020304" pitchFamily="18" charset="0"/>
                <a:cs typeface="Times New Roman" panose="02020603050405020304" pitchFamily="18" charset="0"/>
              </a:rPr>
              <a:t>?</a:t>
            </a:r>
            <a:r>
              <a:rPr lang="en-US" altLang="en-US" sz="3600" dirty="0">
                <a:solidFill>
                  <a:srgbClr val="FF0000"/>
                </a:solidFill>
                <a:latin typeface="Times New Roman" panose="02020603050405020304" pitchFamily="18" charset="0"/>
              </a:rPr>
              <a:t>?</a:t>
            </a:r>
            <a:endParaRPr lang="en-US" altLang="en-US" sz="3600" dirty="0">
              <a:solidFill>
                <a:srgbClr val="FF0000"/>
              </a:solidFill>
            </a:endParaRPr>
          </a:p>
          <a:p>
            <a:pPr marL="609600" indent="-609600">
              <a:buFont typeface="Wingdings" panose="05000000000000000000" pitchFamily="2" charset="2"/>
              <a:buNone/>
            </a:pPr>
            <a:endParaRPr lang="en-US" altLang="en-US" sz="3600" dirty="0">
              <a:solidFill>
                <a:srgbClr val="7030A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p:nvPr/>
        </p:nvSpPr>
        <p:spPr>
          <a:xfrm>
            <a:off x="4795" y="4697673"/>
            <a:ext cx="12195109" cy="2135847"/>
          </a:xfrm>
          <a:custGeom>
            <a:avLst/>
            <a:gdLst>
              <a:gd name="connsiteX0" fmla="*/ 0 w 12192000"/>
              <a:gd name="connsiteY0" fmla="*/ 0 h 892628"/>
              <a:gd name="connsiteX1" fmla="*/ 12192000 w 12192000"/>
              <a:gd name="connsiteY1" fmla="*/ 0 h 892628"/>
              <a:gd name="connsiteX2" fmla="*/ 12192000 w 12192000"/>
              <a:gd name="connsiteY2" fmla="*/ 892628 h 892628"/>
              <a:gd name="connsiteX3" fmla="*/ 0 w 12192000"/>
              <a:gd name="connsiteY3" fmla="*/ 892628 h 892628"/>
              <a:gd name="connsiteX4" fmla="*/ 0 w 12192000"/>
              <a:gd name="connsiteY4" fmla="*/ 0 h 892628"/>
              <a:gd name="connsiteX0" fmla="*/ 0 w 12192000"/>
              <a:gd name="connsiteY0" fmla="*/ 275772 h 1168400"/>
              <a:gd name="connsiteX1" fmla="*/ 3178629 w 12192000"/>
              <a:gd name="connsiteY1" fmla="*/ 0 h 1168400"/>
              <a:gd name="connsiteX2" fmla="*/ 12192000 w 12192000"/>
              <a:gd name="connsiteY2" fmla="*/ 275772 h 1168400"/>
              <a:gd name="connsiteX3" fmla="*/ 12192000 w 12192000"/>
              <a:gd name="connsiteY3" fmla="*/ 1168400 h 1168400"/>
              <a:gd name="connsiteX4" fmla="*/ 0 w 12192000"/>
              <a:gd name="connsiteY4" fmla="*/ 1168400 h 1168400"/>
              <a:gd name="connsiteX5" fmla="*/ 0 w 12192000"/>
              <a:gd name="connsiteY5" fmla="*/ 275772 h 1168400"/>
              <a:gd name="connsiteX0" fmla="*/ 0 w 12192000"/>
              <a:gd name="connsiteY0" fmla="*/ 430458 h 1323086"/>
              <a:gd name="connsiteX1" fmla="*/ 3178629 w 12192000"/>
              <a:gd name="connsiteY1" fmla="*/ 154686 h 1323086"/>
              <a:gd name="connsiteX2" fmla="*/ 8969829 w 12192000"/>
              <a:gd name="connsiteY2" fmla="*/ 9543 h 1323086"/>
              <a:gd name="connsiteX3" fmla="*/ 12192000 w 12192000"/>
              <a:gd name="connsiteY3" fmla="*/ 430458 h 1323086"/>
              <a:gd name="connsiteX4" fmla="*/ 12192000 w 12192000"/>
              <a:gd name="connsiteY4" fmla="*/ 1323086 h 1323086"/>
              <a:gd name="connsiteX5" fmla="*/ 0 w 12192000"/>
              <a:gd name="connsiteY5" fmla="*/ 1323086 h 1323086"/>
              <a:gd name="connsiteX6" fmla="*/ 0 w 12192000"/>
              <a:gd name="connsiteY6" fmla="*/ 430458 h 1323086"/>
              <a:gd name="connsiteX0" fmla="*/ 0 w 12192000"/>
              <a:gd name="connsiteY0" fmla="*/ 1089171 h 1981799"/>
              <a:gd name="connsiteX1" fmla="*/ 3178629 w 12192000"/>
              <a:gd name="connsiteY1" fmla="*/ 813399 h 1981799"/>
              <a:gd name="connsiteX2" fmla="*/ 8969829 w 12192000"/>
              <a:gd name="connsiteY2" fmla="*/ 668256 h 1981799"/>
              <a:gd name="connsiteX3" fmla="*/ 11408229 w 12192000"/>
              <a:gd name="connsiteY3" fmla="*/ 599 h 1981799"/>
              <a:gd name="connsiteX4" fmla="*/ 12192000 w 12192000"/>
              <a:gd name="connsiteY4" fmla="*/ 1089171 h 1981799"/>
              <a:gd name="connsiteX5" fmla="*/ 12192000 w 12192000"/>
              <a:gd name="connsiteY5" fmla="*/ 1981799 h 1981799"/>
              <a:gd name="connsiteX6" fmla="*/ 0 w 12192000"/>
              <a:gd name="connsiteY6" fmla="*/ 1981799 h 1981799"/>
              <a:gd name="connsiteX7" fmla="*/ 0 w 12192000"/>
              <a:gd name="connsiteY7" fmla="*/ 1089171 h 1981799"/>
              <a:gd name="connsiteX0" fmla="*/ 0 w 12192000"/>
              <a:gd name="connsiteY0" fmla="*/ 1138469 h 2031097"/>
              <a:gd name="connsiteX1" fmla="*/ 3178629 w 12192000"/>
              <a:gd name="connsiteY1" fmla="*/ 862697 h 2031097"/>
              <a:gd name="connsiteX2" fmla="*/ 8969829 w 12192000"/>
              <a:gd name="connsiteY2" fmla="*/ 717554 h 2031097"/>
              <a:gd name="connsiteX3" fmla="*/ 10174514 w 12192000"/>
              <a:gd name="connsiteY3" fmla="*/ 209555 h 2031097"/>
              <a:gd name="connsiteX4" fmla="*/ 11408229 w 12192000"/>
              <a:gd name="connsiteY4" fmla="*/ 49897 h 2031097"/>
              <a:gd name="connsiteX5" fmla="*/ 12192000 w 12192000"/>
              <a:gd name="connsiteY5" fmla="*/ 1138469 h 2031097"/>
              <a:gd name="connsiteX6" fmla="*/ 12192000 w 12192000"/>
              <a:gd name="connsiteY6" fmla="*/ 2031097 h 2031097"/>
              <a:gd name="connsiteX7" fmla="*/ 0 w 12192000"/>
              <a:gd name="connsiteY7" fmla="*/ 2031097 h 2031097"/>
              <a:gd name="connsiteX8" fmla="*/ 0 w 12192000"/>
              <a:gd name="connsiteY8" fmla="*/ 1138469 h 2031097"/>
              <a:gd name="connsiteX0" fmla="*/ 0 w 12192000"/>
              <a:gd name="connsiteY0" fmla="*/ 1243219 h 2135847"/>
              <a:gd name="connsiteX1" fmla="*/ 3178629 w 12192000"/>
              <a:gd name="connsiteY1" fmla="*/ 967447 h 2135847"/>
              <a:gd name="connsiteX2" fmla="*/ 8969829 w 12192000"/>
              <a:gd name="connsiteY2" fmla="*/ 822304 h 2135847"/>
              <a:gd name="connsiteX3" fmla="*/ 10174514 w 12192000"/>
              <a:gd name="connsiteY3" fmla="*/ 314305 h 2135847"/>
              <a:gd name="connsiteX4" fmla="*/ 11408229 w 12192000"/>
              <a:gd name="connsiteY4" fmla="*/ 154647 h 2135847"/>
              <a:gd name="connsiteX5" fmla="*/ 12177486 w 12192000"/>
              <a:gd name="connsiteY5" fmla="*/ 53048 h 2135847"/>
              <a:gd name="connsiteX6" fmla="*/ 12192000 w 12192000"/>
              <a:gd name="connsiteY6" fmla="*/ 1243219 h 2135847"/>
              <a:gd name="connsiteX7" fmla="*/ 12192000 w 12192000"/>
              <a:gd name="connsiteY7" fmla="*/ 2135847 h 2135847"/>
              <a:gd name="connsiteX8" fmla="*/ 0 w 12192000"/>
              <a:gd name="connsiteY8" fmla="*/ 2135847 h 2135847"/>
              <a:gd name="connsiteX9" fmla="*/ 0 w 12192000"/>
              <a:gd name="connsiteY9" fmla="*/ 1243219 h 2135847"/>
              <a:gd name="connsiteX0" fmla="*/ 0 w 12192000"/>
              <a:gd name="connsiteY0" fmla="*/ 1243219 h 2135847"/>
              <a:gd name="connsiteX1" fmla="*/ 1727200 w 12192000"/>
              <a:gd name="connsiteY1" fmla="*/ 1156134 h 2135847"/>
              <a:gd name="connsiteX2" fmla="*/ 3178629 w 12192000"/>
              <a:gd name="connsiteY2" fmla="*/ 967447 h 2135847"/>
              <a:gd name="connsiteX3" fmla="*/ 8969829 w 12192000"/>
              <a:gd name="connsiteY3" fmla="*/ 822304 h 2135847"/>
              <a:gd name="connsiteX4" fmla="*/ 10174514 w 12192000"/>
              <a:gd name="connsiteY4" fmla="*/ 314305 h 2135847"/>
              <a:gd name="connsiteX5" fmla="*/ 11408229 w 12192000"/>
              <a:gd name="connsiteY5" fmla="*/ 154647 h 2135847"/>
              <a:gd name="connsiteX6" fmla="*/ 12177486 w 12192000"/>
              <a:gd name="connsiteY6" fmla="*/ 53048 h 2135847"/>
              <a:gd name="connsiteX7" fmla="*/ 12192000 w 12192000"/>
              <a:gd name="connsiteY7" fmla="*/ 1243219 h 2135847"/>
              <a:gd name="connsiteX8" fmla="*/ 12192000 w 12192000"/>
              <a:gd name="connsiteY8" fmla="*/ 2135847 h 2135847"/>
              <a:gd name="connsiteX9" fmla="*/ 0 w 12192000"/>
              <a:gd name="connsiteY9" fmla="*/ 2135847 h 2135847"/>
              <a:gd name="connsiteX10" fmla="*/ 0 w 12192000"/>
              <a:gd name="connsiteY10"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8972938 w 12195109"/>
              <a:gd name="connsiteY4" fmla="*/ 822304 h 2135847"/>
              <a:gd name="connsiteX5" fmla="*/ 10177623 w 12195109"/>
              <a:gd name="connsiteY5" fmla="*/ 314305 h 2135847"/>
              <a:gd name="connsiteX6" fmla="*/ 11411338 w 12195109"/>
              <a:gd name="connsiteY6" fmla="*/ 154647 h 2135847"/>
              <a:gd name="connsiteX7" fmla="*/ 12180595 w 12195109"/>
              <a:gd name="connsiteY7" fmla="*/ 53048 h 2135847"/>
              <a:gd name="connsiteX8" fmla="*/ 12195109 w 12195109"/>
              <a:gd name="connsiteY8" fmla="*/ 1243219 h 2135847"/>
              <a:gd name="connsiteX9" fmla="*/ 12195109 w 12195109"/>
              <a:gd name="connsiteY9" fmla="*/ 2135847 h 2135847"/>
              <a:gd name="connsiteX10" fmla="*/ 3109 w 12195109"/>
              <a:gd name="connsiteY10" fmla="*/ 2135847 h 2135847"/>
              <a:gd name="connsiteX11" fmla="*/ 3109 w 12195109"/>
              <a:gd name="connsiteY11"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897395 w 12195109"/>
              <a:gd name="connsiteY4" fmla="*/ 938418 h 2135847"/>
              <a:gd name="connsiteX5" fmla="*/ 8972938 w 12195109"/>
              <a:gd name="connsiteY5" fmla="*/ 822304 h 2135847"/>
              <a:gd name="connsiteX6" fmla="*/ 10177623 w 12195109"/>
              <a:gd name="connsiteY6" fmla="*/ 314305 h 2135847"/>
              <a:gd name="connsiteX7" fmla="*/ 11411338 w 12195109"/>
              <a:gd name="connsiteY7" fmla="*/ 154647 h 2135847"/>
              <a:gd name="connsiteX8" fmla="*/ 12180595 w 12195109"/>
              <a:gd name="connsiteY8" fmla="*/ 53048 h 2135847"/>
              <a:gd name="connsiteX9" fmla="*/ 12195109 w 12195109"/>
              <a:gd name="connsiteY9" fmla="*/ 1243219 h 2135847"/>
              <a:gd name="connsiteX10" fmla="*/ 12195109 w 12195109"/>
              <a:gd name="connsiteY10" fmla="*/ 2135847 h 2135847"/>
              <a:gd name="connsiteX11" fmla="*/ 3109 w 12195109"/>
              <a:gd name="connsiteY11" fmla="*/ 2135847 h 2135847"/>
              <a:gd name="connsiteX12" fmla="*/ 3109 w 12195109"/>
              <a:gd name="connsiteY12"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897395 w 12195109"/>
              <a:gd name="connsiteY4" fmla="*/ 938418 h 2135847"/>
              <a:gd name="connsiteX5" fmla="*/ 8972938 w 12195109"/>
              <a:gd name="connsiteY5" fmla="*/ 822304 h 2135847"/>
              <a:gd name="connsiteX6" fmla="*/ 10177623 w 12195109"/>
              <a:gd name="connsiteY6" fmla="*/ 314305 h 2135847"/>
              <a:gd name="connsiteX7" fmla="*/ 11411338 w 12195109"/>
              <a:gd name="connsiteY7" fmla="*/ 154647 h 2135847"/>
              <a:gd name="connsiteX8" fmla="*/ 12180595 w 12195109"/>
              <a:gd name="connsiteY8" fmla="*/ 53048 h 2135847"/>
              <a:gd name="connsiteX9" fmla="*/ 12195109 w 12195109"/>
              <a:gd name="connsiteY9" fmla="*/ 1243219 h 2135847"/>
              <a:gd name="connsiteX10" fmla="*/ 12195109 w 12195109"/>
              <a:gd name="connsiteY10" fmla="*/ 2135847 h 2135847"/>
              <a:gd name="connsiteX11" fmla="*/ 3109 w 12195109"/>
              <a:gd name="connsiteY11" fmla="*/ 2135847 h 2135847"/>
              <a:gd name="connsiteX12" fmla="*/ 3109 w 12195109"/>
              <a:gd name="connsiteY12"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882881 w 12195109"/>
              <a:gd name="connsiteY4" fmla="*/ 851333 h 2135847"/>
              <a:gd name="connsiteX5" fmla="*/ 8972938 w 12195109"/>
              <a:gd name="connsiteY5" fmla="*/ 822304 h 2135847"/>
              <a:gd name="connsiteX6" fmla="*/ 10177623 w 12195109"/>
              <a:gd name="connsiteY6" fmla="*/ 314305 h 2135847"/>
              <a:gd name="connsiteX7" fmla="*/ 11411338 w 12195109"/>
              <a:gd name="connsiteY7" fmla="*/ 154647 h 2135847"/>
              <a:gd name="connsiteX8" fmla="*/ 12180595 w 12195109"/>
              <a:gd name="connsiteY8" fmla="*/ 53048 h 2135847"/>
              <a:gd name="connsiteX9" fmla="*/ 12195109 w 12195109"/>
              <a:gd name="connsiteY9" fmla="*/ 1243219 h 2135847"/>
              <a:gd name="connsiteX10" fmla="*/ 12195109 w 12195109"/>
              <a:gd name="connsiteY10" fmla="*/ 2135847 h 2135847"/>
              <a:gd name="connsiteX11" fmla="*/ 3109 w 12195109"/>
              <a:gd name="connsiteY11" fmla="*/ 2135847 h 2135847"/>
              <a:gd name="connsiteX12" fmla="*/ 3109 w 12195109"/>
              <a:gd name="connsiteY12"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665166 w 12195109"/>
              <a:gd name="connsiteY4" fmla="*/ 793276 h 2135847"/>
              <a:gd name="connsiteX5" fmla="*/ 6882881 w 12195109"/>
              <a:gd name="connsiteY5" fmla="*/ 851333 h 2135847"/>
              <a:gd name="connsiteX6" fmla="*/ 8972938 w 12195109"/>
              <a:gd name="connsiteY6" fmla="*/ 822304 h 2135847"/>
              <a:gd name="connsiteX7" fmla="*/ 10177623 w 12195109"/>
              <a:gd name="connsiteY7" fmla="*/ 314305 h 2135847"/>
              <a:gd name="connsiteX8" fmla="*/ 11411338 w 12195109"/>
              <a:gd name="connsiteY8" fmla="*/ 154647 h 2135847"/>
              <a:gd name="connsiteX9" fmla="*/ 12180595 w 12195109"/>
              <a:gd name="connsiteY9" fmla="*/ 53048 h 2135847"/>
              <a:gd name="connsiteX10" fmla="*/ 12195109 w 12195109"/>
              <a:gd name="connsiteY10" fmla="*/ 1243219 h 2135847"/>
              <a:gd name="connsiteX11" fmla="*/ 12195109 w 12195109"/>
              <a:gd name="connsiteY11" fmla="*/ 2135847 h 2135847"/>
              <a:gd name="connsiteX12" fmla="*/ 3109 w 12195109"/>
              <a:gd name="connsiteY12" fmla="*/ 2135847 h 2135847"/>
              <a:gd name="connsiteX13" fmla="*/ 3109 w 12195109"/>
              <a:gd name="connsiteY13"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665166 w 12195109"/>
              <a:gd name="connsiteY4" fmla="*/ 793276 h 2135847"/>
              <a:gd name="connsiteX5" fmla="*/ 6882881 w 12195109"/>
              <a:gd name="connsiteY5" fmla="*/ 851333 h 2135847"/>
              <a:gd name="connsiteX6" fmla="*/ 7652138 w 12195109"/>
              <a:gd name="connsiteY6" fmla="*/ 749733 h 2135847"/>
              <a:gd name="connsiteX7" fmla="*/ 8972938 w 12195109"/>
              <a:gd name="connsiteY7" fmla="*/ 822304 h 2135847"/>
              <a:gd name="connsiteX8" fmla="*/ 10177623 w 12195109"/>
              <a:gd name="connsiteY8" fmla="*/ 314305 h 2135847"/>
              <a:gd name="connsiteX9" fmla="*/ 11411338 w 12195109"/>
              <a:gd name="connsiteY9" fmla="*/ 154647 h 2135847"/>
              <a:gd name="connsiteX10" fmla="*/ 12180595 w 12195109"/>
              <a:gd name="connsiteY10" fmla="*/ 53048 h 2135847"/>
              <a:gd name="connsiteX11" fmla="*/ 12195109 w 12195109"/>
              <a:gd name="connsiteY11" fmla="*/ 1243219 h 2135847"/>
              <a:gd name="connsiteX12" fmla="*/ 12195109 w 12195109"/>
              <a:gd name="connsiteY12" fmla="*/ 2135847 h 2135847"/>
              <a:gd name="connsiteX13" fmla="*/ 3109 w 12195109"/>
              <a:gd name="connsiteY13" fmla="*/ 2135847 h 2135847"/>
              <a:gd name="connsiteX14" fmla="*/ 3109 w 12195109"/>
              <a:gd name="connsiteY14" fmla="*/ 1243219 h 213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5109" h="2135847">
                <a:moveTo>
                  <a:pt x="3109" y="1243219"/>
                </a:moveTo>
                <a:cubicBezTo>
                  <a:pt x="22461" y="1092029"/>
                  <a:pt x="-81558" y="1475448"/>
                  <a:pt x="206309" y="1460934"/>
                </a:cubicBezTo>
                <a:cubicBezTo>
                  <a:pt x="494176" y="1446420"/>
                  <a:pt x="1219890" y="1199677"/>
                  <a:pt x="1730309" y="1156134"/>
                </a:cubicBezTo>
                <a:cubicBezTo>
                  <a:pt x="2240728" y="1112591"/>
                  <a:pt x="2359262" y="1020666"/>
                  <a:pt x="3181738" y="967447"/>
                </a:cubicBezTo>
                <a:cubicBezTo>
                  <a:pt x="4004214" y="914228"/>
                  <a:pt x="6048309" y="812628"/>
                  <a:pt x="6665166" y="793276"/>
                </a:cubicBezTo>
                <a:cubicBezTo>
                  <a:pt x="7282023" y="773924"/>
                  <a:pt x="6718386" y="851333"/>
                  <a:pt x="6882881" y="851333"/>
                </a:cubicBezTo>
                <a:cubicBezTo>
                  <a:pt x="7047376" y="851333"/>
                  <a:pt x="7303795" y="754571"/>
                  <a:pt x="7652138" y="749733"/>
                </a:cubicBezTo>
                <a:cubicBezTo>
                  <a:pt x="8000481" y="744895"/>
                  <a:pt x="8552024" y="902132"/>
                  <a:pt x="8972938" y="822304"/>
                </a:cubicBezTo>
                <a:cubicBezTo>
                  <a:pt x="10170366" y="727961"/>
                  <a:pt x="9771223" y="425581"/>
                  <a:pt x="10177623" y="314305"/>
                </a:cubicBezTo>
                <a:cubicBezTo>
                  <a:pt x="10584023" y="203029"/>
                  <a:pt x="11125890" y="72399"/>
                  <a:pt x="11411338" y="154647"/>
                </a:cubicBezTo>
                <a:cubicBezTo>
                  <a:pt x="11570995" y="372362"/>
                  <a:pt x="12020938" y="-164667"/>
                  <a:pt x="12180595" y="53048"/>
                </a:cubicBezTo>
                <a:lnTo>
                  <a:pt x="12195109" y="1243219"/>
                </a:lnTo>
                <a:lnTo>
                  <a:pt x="12195109" y="2135847"/>
                </a:lnTo>
                <a:lnTo>
                  <a:pt x="3109" y="2135847"/>
                </a:lnTo>
                <a:lnTo>
                  <a:pt x="3109" y="1243219"/>
                </a:lnTo>
                <a:close/>
              </a:path>
            </a:pathLst>
          </a:custGeom>
          <a:solidFill>
            <a:srgbClr val="81BD4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descr="apple.png">
            <a:hlinkClick r:id="rId10" action="ppaction://hlinksldjump"/>
          </p:cNvPr>
          <p:cNvPicPr>
            <a:picLocks noChangeAspect="1"/>
          </p:cNvPicPr>
          <p:nvPr/>
        </p:nvPicPr>
        <p:blipFill>
          <a:blip r:embed="rId11" cstate="print"/>
          <a:stretch>
            <a:fillRect/>
          </a:stretch>
        </p:blipFill>
        <p:spPr>
          <a:xfrm>
            <a:off x="11033129" y="5036967"/>
            <a:ext cx="1066800" cy="1066800"/>
          </a:xfrm>
          <a:prstGeom prst="rect">
            <a:avLst/>
          </a:prstGeom>
        </p:spPr>
      </p:pic>
      <p:pic>
        <p:nvPicPr>
          <p:cNvPr id="7" name="Picture 18" descr="qustionsm_w"/>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2924" y="1616228"/>
            <a:ext cx="1351844" cy="117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custDataLst>
              <p:tags r:id="rId1"/>
            </p:custDataLst>
          </p:nvPr>
        </p:nvSpPr>
        <p:spPr>
          <a:xfrm>
            <a:off x="86420" y="2333779"/>
            <a:ext cx="1224851" cy="1095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effectLst>
                  <a:outerShdw blurRad="38100" dist="38100" dir="2700000" algn="tl">
                    <a:srgbClr val="000000">
                      <a:alpha val="43137"/>
                    </a:srgbClr>
                  </a:outerShdw>
                </a:effectLst>
              </a:rPr>
              <a:t>3</a:t>
            </a:r>
          </a:p>
        </p:txBody>
      </p:sp>
      <p:pic>
        <p:nvPicPr>
          <p:cNvPr id="9" name="Picture 5" descr="t"/>
          <p:cNvPicPr>
            <a:picLocks noChangeAspect="1" noChangeArrowheads="1" noCrop="1"/>
          </p:cNvPicPr>
          <p:nvPr>
            <p:custDataLst>
              <p:tags r:id="rId2"/>
            </p:custDataLst>
          </p:nvPr>
        </p:nvPicPr>
        <p:blipFill>
          <a:blip r:embed="rId13">
            <a:extLst>
              <a:ext uri="{28A0092B-C50C-407E-A947-70E740481C1C}">
                <a14:useLocalDpi xmlns:a14="http://schemas.microsoft.com/office/drawing/2010/main" val="0"/>
              </a:ext>
            </a:extLst>
          </a:blip>
          <a:srcRect/>
          <a:stretch>
            <a:fillRect/>
          </a:stretch>
        </p:blipFill>
        <p:spPr bwMode="auto">
          <a:xfrm>
            <a:off x="3346450" y="10795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e"/>
          <p:cNvPicPr>
            <a:picLocks noChangeAspect="1" noChangeArrowheads="1" noCrop="1"/>
          </p:cNvPicPr>
          <p:nvPr>
            <p:custDataLst>
              <p:tags r:id="rId3"/>
            </p:custDataLst>
          </p:nvPr>
        </p:nvPicPr>
        <p:blipFill>
          <a:blip r:embed="rId14">
            <a:extLst>
              <a:ext uri="{28A0092B-C50C-407E-A947-70E740481C1C}">
                <a14:useLocalDpi xmlns:a14="http://schemas.microsoft.com/office/drawing/2010/main" val="0"/>
              </a:ext>
            </a:extLst>
          </a:blip>
          <a:srcRect/>
          <a:stretch>
            <a:fillRect/>
          </a:stretch>
        </p:blipFill>
        <p:spPr bwMode="auto">
          <a:xfrm>
            <a:off x="4067175" y="10795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s"/>
          <p:cNvPicPr>
            <a:picLocks noChangeAspect="1" noChangeArrowheads="1" noCrop="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4714875" y="10795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t"/>
          <p:cNvPicPr>
            <a:picLocks noChangeAspect="1" noChangeArrowheads="1" noCrop="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5435600" y="10795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i"/>
          <p:cNvPicPr>
            <a:picLocks noChangeAspect="1" noChangeArrowheads="1" noCrop="1"/>
          </p:cNvPicPr>
          <p:nvPr>
            <p:custDataLst>
              <p:tags r:id="rId6"/>
            </p:custDataLst>
          </p:nvPr>
        </p:nvPicPr>
        <p:blipFill>
          <a:blip r:embed="rId16">
            <a:extLst>
              <a:ext uri="{28A0092B-C50C-407E-A947-70E740481C1C}">
                <a14:useLocalDpi xmlns:a14="http://schemas.microsoft.com/office/drawing/2010/main" val="0"/>
              </a:ext>
            </a:extLst>
          </a:blip>
          <a:srcRect/>
          <a:stretch>
            <a:fillRect/>
          </a:stretch>
        </p:blipFill>
        <p:spPr bwMode="auto">
          <a:xfrm>
            <a:off x="6096000" y="76200"/>
            <a:ext cx="6858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n"/>
          <p:cNvPicPr>
            <a:picLocks noChangeAspect="1" noChangeArrowheads="1" noCrop="1"/>
          </p:cNvPicPr>
          <p:nvPr>
            <p:custDataLst>
              <p:tags r:id="rId7"/>
            </p:custDataLst>
          </p:nvPr>
        </p:nvPicPr>
        <p:blipFill>
          <a:blip r:embed="rId17">
            <a:extLst>
              <a:ext uri="{28A0092B-C50C-407E-A947-70E740481C1C}">
                <a14:useLocalDpi xmlns:a14="http://schemas.microsoft.com/office/drawing/2010/main" val="0"/>
              </a:ext>
            </a:extLst>
          </a:blip>
          <a:srcRect/>
          <a:stretch>
            <a:fillRect/>
          </a:stretch>
        </p:blipFill>
        <p:spPr bwMode="auto">
          <a:xfrm>
            <a:off x="6781800" y="76200"/>
            <a:ext cx="6858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g"/>
          <p:cNvPicPr>
            <a:picLocks noChangeAspect="1" noChangeArrowheads="1" noCrop="1"/>
          </p:cNvPicPr>
          <p:nvPr>
            <p:custDataLst>
              <p:tags r:id="rId8"/>
            </p:custDataLst>
          </p:nvPr>
        </p:nvPicPr>
        <p:blipFill>
          <a:blip r:embed="rId18">
            <a:extLst>
              <a:ext uri="{28A0092B-C50C-407E-A947-70E740481C1C}">
                <a14:useLocalDpi xmlns:a14="http://schemas.microsoft.com/office/drawing/2010/main" val="0"/>
              </a:ext>
            </a:extLst>
          </a:blip>
          <a:srcRect/>
          <a:stretch>
            <a:fillRect/>
          </a:stretch>
        </p:blipFill>
        <p:spPr bwMode="auto">
          <a:xfrm>
            <a:off x="7467600" y="76200"/>
            <a:ext cx="6858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219200" y="1922486"/>
            <a:ext cx="10612016" cy="1189493"/>
          </a:xfrm>
          <a:prstGeom prst="rect">
            <a:avLst/>
          </a:prstGeom>
          <a:ln>
            <a:solidFill>
              <a:srgbClr val="00B050"/>
            </a:solidFill>
          </a:ln>
        </p:spPr>
        <p:txBody>
          <a:bodyPr wrap="square">
            <a:spAutoFit/>
          </a:bodyPr>
          <a:lstStyle/>
          <a:p>
            <a:pPr marL="60325" indent="793750" algn="just">
              <a:lnSpc>
                <a:spcPct val="150000"/>
              </a:lnSpc>
              <a:buNone/>
            </a:pPr>
            <a:r>
              <a:rPr lang="en-US" sz="4400" b="0" i="0" dirty="0" err="1">
                <a:solidFill>
                  <a:srgbClr val="0033CC"/>
                </a:solidFill>
                <a:effectLst/>
                <a:latin typeface="SegoeuiPc"/>
              </a:rPr>
              <a:t>Nếu</a:t>
            </a:r>
            <a:r>
              <a:rPr lang="en-US" sz="4400" b="0" i="0" dirty="0">
                <a:solidFill>
                  <a:srgbClr val="081B3A"/>
                </a:solidFill>
                <a:effectLst/>
                <a:latin typeface="SegoeuiPc"/>
              </a:rPr>
              <a:t> </a:t>
            </a:r>
            <a:r>
              <a:rPr lang="en-US" sz="4400" b="0" i="0" dirty="0" err="1">
                <a:solidFill>
                  <a:srgbClr val="081B3A"/>
                </a:solidFill>
                <a:effectLst/>
                <a:latin typeface="SegoeuiPc"/>
              </a:rPr>
              <a:t>bạn</a:t>
            </a:r>
            <a:r>
              <a:rPr lang="en-US" sz="4400" b="0" i="0" dirty="0">
                <a:solidFill>
                  <a:srgbClr val="081B3A"/>
                </a:solidFill>
                <a:effectLst/>
                <a:latin typeface="SegoeuiPc"/>
              </a:rPr>
              <a:t> </a:t>
            </a:r>
            <a:r>
              <a:rPr lang="en-US" sz="4400" b="0" i="0" dirty="0" err="1">
                <a:solidFill>
                  <a:srgbClr val="081B3A"/>
                </a:solidFill>
                <a:effectLst/>
                <a:latin typeface="SegoeuiPc"/>
              </a:rPr>
              <a:t>học</a:t>
            </a:r>
            <a:r>
              <a:rPr lang="en-US" sz="4400" b="0" i="0" dirty="0">
                <a:solidFill>
                  <a:srgbClr val="081B3A"/>
                </a:solidFill>
                <a:effectLst/>
                <a:latin typeface="SegoeuiPc"/>
              </a:rPr>
              <a:t> </a:t>
            </a:r>
            <a:r>
              <a:rPr lang="en-US" sz="4400" b="0" i="0" dirty="0" err="1">
                <a:solidFill>
                  <a:srgbClr val="081B3A"/>
                </a:solidFill>
                <a:effectLst/>
                <a:latin typeface="SegoeuiPc"/>
              </a:rPr>
              <a:t>bài</a:t>
            </a:r>
            <a:r>
              <a:rPr lang="en-US" sz="4400" b="0" i="0" dirty="0">
                <a:solidFill>
                  <a:srgbClr val="081B3A"/>
                </a:solidFill>
                <a:effectLst/>
                <a:latin typeface="SegoeuiPc"/>
              </a:rPr>
              <a:t> </a:t>
            </a:r>
            <a:r>
              <a:rPr lang="en-US" sz="4400" b="0" i="0" dirty="0" err="1">
                <a:solidFill>
                  <a:srgbClr val="081B3A"/>
                </a:solidFill>
                <a:effectLst/>
                <a:latin typeface="SegoeuiPc"/>
              </a:rPr>
              <a:t>quá</a:t>
            </a:r>
            <a:r>
              <a:rPr lang="en-US" sz="4400" b="0" i="0" dirty="0">
                <a:solidFill>
                  <a:srgbClr val="081B3A"/>
                </a:solidFill>
                <a:effectLst/>
                <a:latin typeface="SegoeuiPc"/>
              </a:rPr>
              <a:t> </a:t>
            </a:r>
            <a:r>
              <a:rPr lang="en-US" sz="4400" b="0" i="0" dirty="0" err="1">
                <a:solidFill>
                  <a:srgbClr val="081B3A"/>
                </a:solidFill>
                <a:effectLst/>
                <a:latin typeface="SegoeuiPc"/>
              </a:rPr>
              <a:t>khuya</a:t>
            </a:r>
            <a:r>
              <a:rPr lang="en-US" sz="4400" b="0" i="0" dirty="0">
                <a:solidFill>
                  <a:srgbClr val="0033CC"/>
                </a:solidFill>
                <a:effectLst/>
                <a:latin typeface="SegoeuiPc"/>
              </a:rPr>
              <a:t> </a:t>
            </a:r>
            <a:r>
              <a:rPr lang="en-US" sz="4400" b="0" i="0" dirty="0" err="1">
                <a:solidFill>
                  <a:srgbClr val="0033CC"/>
                </a:solidFill>
                <a:effectLst/>
                <a:latin typeface="SegoeuiPc"/>
              </a:rPr>
              <a:t>thì</a:t>
            </a:r>
            <a:r>
              <a:rPr lang="en-US" sz="4400" b="0" i="0" dirty="0">
                <a:solidFill>
                  <a:srgbClr val="0033CC"/>
                </a:solidFill>
                <a:effectLst/>
                <a:latin typeface="SegoeuiPc"/>
              </a:rPr>
              <a:t> </a:t>
            </a:r>
            <a:r>
              <a:rPr lang="en-US" altLang="en-US" sz="4800" dirty="0">
                <a:solidFill>
                  <a:srgbClr val="FF0000"/>
                </a:solidFill>
                <a:latin typeface="Times New Roman" panose="02020603050405020304" pitchFamily="18" charset="0"/>
              </a:rPr>
              <a:t>?</a:t>
            </a:r>
            <a:r>
              <a:rPr lang="en-US" altLang="en-US" sz="5400" dirty="0">
                <a:solidFill>
                  <a:srgbClr val="FF0000"/>
                </a:solidFill>
                <a:latin typeface="Times New Roman" panose="02020603050405020304" pitchFamily="18" charset="0"/>
                <a:cs typeface="Times New Roman" panose="02020603050405020304" pitchFamily="18" charset="0"/>
              </a:rPr>
              <a:t>?</a:t>
            </a:r>
            <a:r>
              <a:rPr lang="en-US" altLang="en-US" sz="4800" dirty="0">
                <a:solidFill>
                  <a:srgbClr val="FF0000"/>
                </a:solidFill>
                <a:latin typeface="Times New Roman" panose="02020603050405020304" pitchFamily="18" charset="0"/>
              </a:rPr>
              <a:t>?</a:t>
            </a:r>
            <a:endParaRPr lang="en-US" altLang="en-US" sz="3200" dirty="0">
              <a:solidFill>
                <a:srgbClr val="FF0000"/>
              </a:solidFill>
            </a:endParaRPr>
          </a:p>
        </p:txBody>
      </p:sp>
      <p:pic>
        <p:nvPicPr>
          <p:cNvPr id="6" name="Picture 5">
            <a:hlinkClick r:id="rId10" action="ppaction://hlinksldjump"/>
            <a:extLst>
              <a:ext uri="{FF2B5EF4-FFF2-40B4-BE49-F238E27FC236}">
                <a16:creationId xmlns:a16="http://schemas.microsoft.com/office/drawing/2014/main" id="{32EFDF7B-C67D-545B-6E50-BC02AB8AC3BC}"/>
              </a:ext>
            </a:extLst>
          </p:cNvPr>
          <p:cNvPicPr>
            <a:picLocks noChangeAspect="1"/>
          </p:cNvPicPr>
          <p:nvPr/>
        </p:nvPicPr>
        <p:blipFill>
          <a:blip r:embed="rId19"/>
          <a:stretch>
            <a:fillRect/>
          </a:stretch>
        </p:blipFill>
        <p:spPr>
          <a:xfrm>
            <a:off x="9663640" y="4892312"/>
            <a:ext cx="1499046" cy="1391972"/>
          </a:xfrm>
          <a:prstGeom prst="rect">
            <a:avLst/>
          </a:prstGeom>
        </p:spPr>
      </p:pic>
      <p:pic>
        <p:nvPicPr>
          <p:cNvPr id="16" name="Picture 27">
            <a:extLst>
              <a:ext uri="{FF2B5EF4-FFF2-40B4-BE49-F238E27FC236}">
                <a16:creationId xmlns:a16="http://schemas.microsoft.com/office/drawing/2014/main" id="{CABB3E32-C769-0B29-4CF7-D979C805D521}"/>
              </a:ext>
            </a:extLst>
          </p:cNvPr>
          <p:cNvPicPr>
            <a:picLocks noChangeAspect="1"/>
          </p:cNvPicPr>
          <p:nvPr/>
        </p:nvPicPr>
        <p:blipFill>
          <a:blip r:embed="rId20"/>
          <a:srcRect/>
          <a:stretch>
            <a:fillRect/>
          </a:stretch>
        </p:blipFill>
        <p:spPr>
          <a:xfrm flipH="1">
            <a:off x="3247420" y="5829113"/>
            <a:ext cx="867589" cy="751450"/>
          </a:xfrm>
          <a:prstGeom prst="rect">
            <a:avLst/>
          </a:prstGeom>
        </p:spPr>
      </p:pic>
      <p:pic>
        <p:nvPicPr>
          <p:cNvPr id="17" name="Picture 24">
            <a:extLst>
              <a:ext uri="{FF2B5EF4-FFF2-40B4-BE49-F238E27FC236}">
                <a16:creationId xmlns:a16="http://schemas.microsoft.com/office/drawing/2014/main" id="{3F6F7513-1B0D-1106-D11F-D795E52977E9}"/>
              </a:ext>
            </a:extLst>
          </p:cNvPr>
          <p:cNvPicPr>
            <a:picLocks noChangeAspect="1"/>
          </p:cNvPicPr>
          <p:nvPr/>
        </p:nvPicPr>
        <p:blipFill>
          <a:blip r:embed="rId21"/>
          <a:srcRect/>
          <a:stretch>
            <a:fillRect/>
          </a:stretch>
        </p:blipFill>
        <p:spPr>
          <a:xfrm>
            <a:off x="1590468" y="5435102"/>
            <a:ext cx="691102" cy="1035210"/>
          </a:xfrm>
          <a:prstGeom prst="rect">
            <a:avLst/>
          </a:prstGeom>
        </p:spPr>
      </p:pic>
      <p:pic>
        <p:nvPicPr>
          <p:cNvPr id="18" name="Picture 8">
            <a:extLst>
              <a:ext uri="{FF2B5EF4-FFF2-40B4-BE49-F238E27FC236}">
                <a16:creationId xmlns:a16="http://schemas.microsoft.com/office/drawing/2014/main" id="{AA0A4FAD-986A-22B9-4D9D-4EB264177EE2}"/>
              </a:ext>
            </a:extLst>
          </p:cNvPr>
          <p:cNvPicPr>
            <a:picLocks noChangeAspect="1"/>
          </p:cNvPicPr>
          <p:nvPr/>
        </p:nvPicPr>
        <p:blipFill>
          <a:blip r:embed="rId22"/>
          <a:srcRect/>
          <a:stretch>
            <a:fillRect/>
          </a:stretch>
        </p:blipFill>
        <p:spPr>
          <a:xfrm>
            <a:off x="1911889" y="5116037"/>
            <a:ext cx="1419135" cy="1426152"/>
          </a:xfrm>
          <a:prstGeom prst="rect">
            <a:avLst/>
          </a:prstGeom>
        </p:spPr>
      </p:pic>
      <p:grpSp>
        <p:nvGrpSpPr>
          <p:cNvPr id="19" name="Group 18">
            <a:extLst>
              <a:ext uri="{FF2B5EF4-FFF2-40B4-BE49-F238E27FC236}">
                <a16:creationId xmlns:a16="http://schemas.microsoft.com/office/drawing/2014/main" id="{624C4342-C4F0-BEAB-A87E-D9555657DBE3}"/>
              </a:ext>
            </a:extLst>
          </p:cNvPr>
          <p:cNvGrpSpPr/>
          <p:nvPr/>
        </p:nvGrpSpPr>
        <p:grpSpPr>
          <a:xfrm>
            <a:off x="628084" y="6193733"/>
            <a:ext cx="9206381" cy="629852"/>
            <a:chOff x="24130" y="5609082"/>
            <a:chExt cx="12150833" cy="839802"/>
          </a:xfrm>
        </p:grpSpPr>
        <p:grpSp>
          <p:nvGrpSpPr>
            <p:cNvPr id="20" name="Group 19">
              <a:extLst>
                <a:ext uri="{FF2B5EF4-FFF2-40B4-BE49-F238E27FC236}">
                  <a16:creationId xmlns:a16="http://schemas.microsoft.com/office/drawing/2014/main" id="{807B6DDC-225F-8F2F-FEE3-868FA3043B57}"/>
                </a:ext>
              </a:extLst>
            </p:cNvPr>
            <p:cNvGrpSpPr/>
            <p:nvPr/>
          </p:nvGrpSpPr>
          <p:grpSpPr>
            <a:xfrm>
              <a:off x="24130" y="5610673"/>
              <a:ext cx="6957577" cy="830446"/>
              <a:chOff x="-21480" y="5423383"/>
              <a:chExt cx="13731179" cy="1156324"/>
            </a:xfrm>
          </p:grpSpPr>
          <p:pic>
            <p:nvPicPr>
              <p:cNvPr id="27" name="Picture 9">
                <a:extLst>
                  <a:ext uri="{FF2B5EF4-FFF2-40B4-BE49-F238E27FC236}">
                    <a16:creationId xmlns:a16="http://schemas.microsoft.com/office/drawing/2014/main" id="{BF9E9AF1-3432-B6F1-F3AB-7CB5BEE9BF8C}"/>
                  </a:ext>
                </a:extLst>
              </p:cNvPr>
              <p:cNvPicPr>
                <a:picLocks noChangeAspect="1"/>
              </p:cNvPicPr>
              <p:nvPr/>
            </p:nvPicPr>
            <p:blipFill>
              <a:blip r:embed="rId23"/>
              <a:srcRect/>
              <a:stretch>
                <a:fillRect/>
              </a:stretch>
            </p:blipFill>
            <p:spPr>
              <a:xfrm>
                <a:off x="-21480" y="5429317"/>
                <a:ext cx="1752974" cy="1150390"/>
              </a:xfrm>
              <a:prstGeom prst="rect">
                <a:avLst/>
              </a:prstGeom>
            </p:spPr>
          </p:pic>
          <p:pic>
            <p:nvPicPr>
              <p:cNvPr id="28" name="Picture 9">
                <a:extLst>
                  <a:ext uri="{FF2B5EF4-FFF2-40B4-BE49-F238E27FC236}">
                    <a16:creationId xmlns:a16="http://schemas.microsoft.com/office/drawing/2014/main" id="{761C2C0F-C589-806E-1FC5-1D3241FE99F0}"/>
                  </a:ext>
                </a:extLst>
              </p:cNvPr>
              <p:cNvPicPr>
                <a:picLocks noChangeAspect="1"/>
              </p:cNvPicPr>
              <p:nvPr/>
            </p:nvPicPr>
            <p:blipFill>
              <a:blip r:embed="rId23"/>
              <a:srcRect/>
              <a:stretch>
                <a:fillRect/>
              </a:stretch>
            </p:blipFill>
            <p:spPr>
              <a:xfrm>
                <a:off x="1705349" y="5429317"/>
                <a:ext cx="1752974" cy="1150390"/>
              </a:xfrm>
              <a:prstGeom prst="rect">
                <a:avLst/>
              </a:prstGeom>
            </p:spPr>
          </p:pic>
          <p:pic>
            <p:nvPicPr>
              <p:cNvPr id="29" name="Picture 9">
                <a:extLst>
                  <a:ext uri="{FF2B5EF4-FFF2-40B4-BE49-F238E27FC236}">
                    <a16:creationId xmlns:a16="http://schemas.microsoft.com/office/drawing/2014/main" id="{F01CBC95-8A30-15AC-B269-F86699E1452D}"/>
                  </a:ext>
                </a:extLst>
              </p:cNvPr>
              <p:cNvPicPr>
                <a:picLocks noChangeAspect="1"/>
              </p:cNvPicPr>
              <p:nvPr/>
            </p:nvPicPr>
            <p:blipFill>
              <a:blip r:embed="rId23"/>
              <a:srcRect/>
              <a:stretch>
                <a:fillRect/>
              </a:stretch>
            </p:blipFill>
            <p:spPr>
              <a:xfrm>
                <a:off x="3396953" y="5427341"/>
                <a:ext cx="1752974" cy="1150390"/>
              </a:xfrm>
              <a:prstGeom prst="rect">
                <a:avLst/>
              </a:prstGeom>
            </p:spPr>
          </p:pic>
          <p:pic>
            <p:nvPicPr>
              <p:cNvPr id="30" name="Picture 9">
                <a:extLst>
                  <a:ext uri="{FF2B5EF4-FFF2-40B4-BE49-F238E27FC236}">
                    <a16:creationId xmlns:a16="http://schemas.microsoft.com/office/drawing/2014/main" id="{190C0ADF-A388-A3D4-9E3A-DEE30F5BE892}"/>
                  </a:ext>
                </a:extLst>
              </p:cNvPr>
              <p:cNvPicPr>
                <a:picLocks noChangeAspect="1"/>
              </p:cNvPicPr>
              <p:nvPr/>
            </p:nvPicPr>
            <p:blipFill>
              <a:blip r:embed="rId23"/>
              <a:srcRect/>
              <a:stretch>
                <a:fillRect/>
              </a:stretch>
            </p:blipFill>
            <p:spPr>
              <a:xfrm>
                <a:off x="5123782" y="5427341"/>
                <a:ext cx="1752974" cy="1150390"/>
              </a:xfrm>
              <a:prstGeom prst="rect">
                <a:avLst/>
              </a:prstGeom>
            </p:spPr>
          </p:pic>
          <p:pic>
            <p:nvPicPr>
              <p:cNvPr id="31" name="Picture 9">
                <a:extLst>
                  <a:ext uri="{FF2B5EF4-FFF2-40B4-BE49-F238E27FC236}">
                    <a16:creationId xmlns:a16="http://schemas.microsoft.com/office/drawing/2014/main" id="{9C0920D0-0E59-60CC-110A-658215A93C45}"/>
                  </a:ext>
                </a:extLst>
              </p:cNvPr>
              <p:cNvPicPr>
                <a:picLocks noChangeAspect="1"/>
              </p:cNvPicPr>
              <p:nvPr/>
            </p:nvPicPr>
            <p:blipFill>
              <a:blip r:embed="rId23"/>
              <a:srcRect/>
              <a:stretch>
                <a:fillRect/>
              </a:stretch>
            </p:blipFill>
            <p:spPr>
              <a:xfrm>
                <a:off x="6811463" y="5425359"/>
                <a:ext cx="1752974" cy="1150390"/>
              </a:xfrm>
              <a:prstGeom prst="rect">
                <a:avLst/>
              </a:prstGeom>
            </p:spPr>
          </p:pic>
          <p:pic>
            <p:nvPicPr>
              <p:cNvPr id="32" name="Picture 9">
                <a:extLst>
                  <a:ext uri="{FF2B5EF4-FFF2-40B4-BE49-F238E27FC236}">
                    <a16:creationId xmlns:a16="http://schemas.microsoft.com/office/drawing/2014/main" id="{FB73406C-392E-12D2-CA0A-BADE51FAC6CA}"/>
                  </a:ext>
                </a:extLst>
              </p:cNvPr>
              <p:cNvPicPr>
                <a:picLocks noChangeAspect="1"/>
              </p:cNvPicPr>
              <p:nvPr/>
            </p:nvPicPr>
            <p:blipFill>
              <a:blip r:embed="rId23"/>
              <a:srcRect/>
              <a:stretch>
                <a:fillRect/>
              </a:stretch>
            </p:blipFill>
            <p:spPr>
              <a:xfrm>
                <a:off x="8538292" y="5425359"/>
                <a:ext cx="1752974" cy="1150390"/>
              </a:xfrm>
              <a:prstGeom prst="rect">
                <a:avLst/>
              </a:prstGeom>
            </p:spPr>
          </p:pic>
          <p:pic>
            <p:nvPicPr>
              <p:cNvPr id="33" name="Picture 9">
                <a:extLst>
                  <a:ext uri="{FF2B5EF4-FFF2-40B4-BE49-F238E27FC236}">
                    <a16:creationId xmlns:a16="http://schemas.microsoft.com/office/drawing/2014/main" id="{0C624A36-6806-496C-9465-ABC603E7FB31}"/>
                  </a:ext>
                </a:extLst>
              </p:cNvPr>
              <p:cNvPicPr>
                <a:picLocks noChangeAspect="1"/>
              </p:cNvPicPr>
              <p:nvPr/>
            </p:nvPicPr>
            <p:blipFill>
              <a:blip r:embed="rId23"/>
              <a:srcRect/>
              <a:stretch>
                <a:fillRect/>
              </a:stretch>
            </p:blipFill>
            <p:spPr>
              <a:xfrm>
                <a:off x="10229896" y="5423383"/>
                <a:ext cx="1752974" cy="1150390"/>
              </a:xfrm>
              <a:prstGeom prst="rect">
                <a:avLst/>
              </a:prstGeom>
            </p:spPr>
          </p:pic>
          <p:pic>
            <p:nvPicPr>
              <p:cNvPr id="34" name="Picture 9">
                <a:extLst>
                  <a:ext uri="{FF2B5EF4-FFF2-40B4-BE49-F238E27FC236}">
                    <a16:creationId xmlns:a16="http://schemas.microsoft.com/office/drawing/2014/main" id="{AF8331FC-DB01-8C46-A841-B5A3AE0F9E07}"/>
                  </a:ext>
                </a:extLst>
              </p:cNvPr>
              <p:cNvPicPr>
                <a:picLocks noChangeAspect="1"/>
              </p:cNvPicPr>
              <p:nvPr/>
            </p:nvPicPr>
            <p:blipFill>
              <a:blip r:embed="rId23"/>
              <a:srcRect/>
              <a:stretch>
                <a:fillRect/>
              </a:stretch>
            </p:blipFill>
            <p:spPr>
              <a:xfrm>
                <a:off x="11956725" y="5423383"/>
                <a:ext cx="1752974" cy="1150390"/>
              </a:xfrm>
              <a:prstGeom prst="rect">
                <a:avLst/>
              </a:prstGeom>
            </p:spPr>
          </p:pic>
        </p:grpSp>
        <p:pic>
          <p:nvPicPr>
            <p:cNvPr id="21" name="Picture 9">
              <a:extLst>
                <a:ext uri="{FF2B5EF4-FFF2-40B4-BE49-F238E27FC236}">
                  <a16:creationId xmlns:a16="http://schemas.microsoft.com/office/drawing/2014/main" id="{AD70A2F9-F4BA-4098-0FB3-4E9B18D0AA9C}"/>
                </a:ext>
              </a:extLst>
            </p:cNvPr>
            <p:cNvPicPr>
              <a:picLocks noChangeAspect="1"/>
            </p:cNvPicPr>
            <p:nvPr/>
          </p:nvPicPr>
          <p:blipFill>
            <a:blip r:embed="rId23"/>
            <a:srcRect/>
            <a:stretch>
              <a:fillRect/>
            </a:stretch>
          </p:blipFill>
          <p:spPr>
            <a:xfrm>
              <a:off x="6954104" y="5611925"/>
              <a:ext cx="888230" cy="826184"/>
            </a:xfrm>
            <a:prstGeom prst="rect">
              <a:avLst/>
            </a:prstGeom>
          </p:spPr>
        </p:pic>
        <p:pic>
          <p:nvPicPr>
            <p:cNvPr id="22" name="Picture 9">
              <a:extLst>
                <a:ext uri="{FF2B5EF4-FFF2-40B4-BE49-F238E27FC236}">
                  <a16:creationId xmlns:a16="http://schemas.microsoft.com/office/drawing/2014/main" id="{F5308DAB-920A-EFC5-AAA6-E34D1B5EE992}"/>
                </a:ext>
              </a:extLst>
            </p:cNvPr>
            <p:cNvPicPr>
              <a:picLocks noChangeAspect="1"/>
            </p:cNvPicPr>
            <p:nvPr/>
          </p:nvPicPr>
          <p:blipFill>
            <a:blip r:embed="rId23"/>
            <a:srcRect/>
            <a:stretch>
              <a:fillRect/>
            </a:stretch>
          </p:blipFill>
          <p:spPr>
            <a:xfrm>
              <a:off x="7809251" y="5610501"/>
              <a:ext cx="888230" cy="826184"/>
            </a:xfrm>
            <a:prstGeom prst="rect">
              <a:avLst/>
            </a:prstGeom>
          </p:spPr>
        </p:pic>
        <p:pic>
          <p:nvPicPr>
            <p:cNvPr id="23" name="Picture 22">
              <a:extLst>
                <a:ext uri="{FF2B5EF4-FFF2-40B4-BE49-F238E27FC236}">
                  <a16:creationId xmlns:a16="http://schemas.microsoft.com/office/drawing/2014/main" id="{FDF72CD0-8552-2025-A607-51EB80BB90F0}"/>
                </a:ext>
              </a:extLst>
            </p:cNvPr>
            <p:cNvPicPr>
              <a:picLocks noChangeAspect="1"/>
            </p:cNvPicPr>
            <p:nvPr/>
          </p:nvPicPr>
          <p:blipFill>
            <a:blip r:embed="rId23"/>
            <a:srcRect/>
            <a:stretch>
              <a:fillRect/>
            </a:stretch>
          </p:blipFill>
          <p:spPr>
            <a:xfrm>
              <a:off x="8684233" y="5610501"/>
              <a:ext cx="888230" cy="826184"/>
            </a:xfrm>
            <a:prstGeom prst="rect">
              <a:avLst/>
            </a:prstGeom>
          </p:spPr>
        </p:pic>
        <p:pic>
          <p:nvPicPr>
            <p:cNvPr id="24" name="Picture 9">
              <a:extLst>
                <a:ext uri="{FF2B5EF4-FFF2-40B4-BE49-F238E27FC236}">
                  <a16:creationId xmlns:a16="http://schemas.microsoft.com/office/drawing/2014/main" id="{9E11254F-AE67-BEFE-B66B-6A17017DFB86}"/>
                </a:ext>
              </a:extLst>
            </p:cNvPr>
            <p:cNvPicPr>
              <a:picLocks noChangeAspect="1"/>
            </p:cNvPicPr>
            <p:nvPr/>
          </p:nvPicPr>
          <p:blipFill>
            <a:blip r:embed="rId23"/>
            <a:srcRect/>
            <a:stretch>
              <a:fillRect/>
            </a:stretch>
          </p:blipFill>
          <p:spPr>
            <a:xfrm>
              <a:off x="9541368" y="5609082"/>
              <a:ext cx="888230" cy="826184"/>
            </a:xfrm>
            <a:prstGeom prst="rect">
              <a:avLst/>
            </a:prstGeom>
          </p:spPr>
        </p:pic>
        <p:pic>
          <p:nvPicPr>
            <p:cNvPr id="25" name="Picture 9">
              <a:extLst>
                <a:ext uri="{FF2B5EF4-FFF2-40B4-BE49-F238E27FC236}">
                  <a16:creationId xmlns:a16="http://schemas.microsoft.com/office/drawing/2014/main" id="{AC9D088E-C75A-B0A7-855A-F0E5CFCFEEE8}"/>
                </a:ext>
              </a:extLst>
            </p:cNvPr>
            <p:cNvPicPr>
              <a:picLocks noChangeAspect="1"/>
            </p:cNvPicPr>
            <p:nvPr/>
          </p:nvPicPr>
          <p:blipFill>
            <a:blip r:embed="rId23"/>
            <a:srcRect/>
            <a:stretch>
              <a:fillRect/>
            </a:stretch>
          </p:blipFill>
          <p:spPr>
            <a:xfrm>
              <a:off x="10416351" y="5609082"/>
              <a:ext cx="888230" cy="826184"/>
            </a:xfrm>
            <a:prstGeom prst="rect">
              <a:avLst/>
            </a:prstGeom>
          </p:spPr>
        </p:pic>
        <p:pic>
          <p:nvPicPr>
            <p:cNvPr id="26" name="Picture 9">
              <a:extLst>
                <a:ext uri="{FF2B5EF4-FFF2-40B4-BE49-F238E27FC236}">
                  <a16:creationId xmlns:a16="http://schemas.microsoft.com/office/drawing/2014/main" id="{45751235-D1B9-3E67-972F-2B5196C52B20}"/>
                </a:ext>
              </a:extLst>
            </p:cNvPr>
            <p:cNvPicPr>
              <a:picLocks noChangeAspect="1"/>
            </p:cNvPicPr>
            <p:nvPr/>
          </p:nvPicPr>
          <p:blipFill>
            <a:blip r:embed="rId23"/>
            <a:srcRect/>
            <a:stretch>
              <a:fillRect/>
            </a:stretch>
          </p:blipFill>
          <p:spPr>
            <a:xfrm>
              <a:off x="11286733" y="5622700"/>
              <a:ext cx="888230" cy="826184"/>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p:nvPr/>
        </p:nvSpPr>
        <p:spPr>
          <a:xfrm>
            <a:off x="4795" y="4697673"/>
            <a:ext cx="12195109" cy="2135847"/>
          </a:xfrm>
          <a:custGeom>
            <a:avLst/>
            <a:gdLst>
              <a:gd name="connsiteX0" fmla="*/ 0 w 12192000"/>
              <a:gd name="connsiteY0" fmla="*/ 0 h 892628"/>
              <a:gd name="connsiteX1" fmla="*/ 12192000 w 12192000"/>
              <a:gd name="connsiteY1" fmla="*/ 0 h 892628"/>
              <a:gd name="connsiteX2" fmla="*/ 12192000 w 12192000"/>
              <a:gd name="connsiteY2" fmla="*/ 892628 h 892628"/>
              <a:gd name="connsiteX3" fmla="*/ 0 w 12192000"/>
              <a:gd name="connsiteY3" fmla="*/ 892628 h 892628"/>
              <a:gd name="connsiteX4" fmla="*/ 0 w 12192000"/>
              <a:gd name="connsiteY4" fmla="*/ 0 h 892628"/>
              <a:gd name="connsiteX0" fmla="*/ 0 w 12192000"/>
              <a:gd name="connsiteY0" fmla="*/ 275772 h 1168400"/>
              <a:gd name="connsiteX1" fmla="*/ 3178629 w 12192000"/>
              <a:gd name="connsiteY1" fmla="*/ 0 h 1168400"/>
              <a:gd name="connsiteX2" fmla="*/ 12192000 w 12192000"/>
              <a:gd name="connsiteY2" fmla="*/ 275772 h 1168400"/>
              <a:gd name="connsiteX3" fmla="*/ 12192000 w 12192000"/>
              <a:gd name="connsiteY3" fmla="*/ 1168400 h 1168400"/>
              <a:gd name="connsiteX4" fmla="*/ 0 w 12192000"/>
              <a:gd name="connsiteY4" fmla="*/ 1168400 h 1168400"/>
              <a:gd name="connsiteX5" fmla="*/ 0 w 12192000"/>
              <a:gd name="connsiteY5" fmla="*/ 275772 h 1168400"/>
              <a:gd name="connsiteX0" fmla="*/ 0 w 12192000"/>
              <a:gd name="connsiteY0" fmla="*/ 430458 h 1323086"/>
              <a:gd name="connsiteX1" fmla="*/ 3178629 w 12192000"/>
              <a:gd name="connsiteY1" fmla="*/ 154686 h 1323086"/>
              <a:gd name="connsiteX2" fmla="*/ 8969829 w 12192000"/>
              <a:gd name="connsiteY2" fmla="*/ 9543 h 1323086"/>
              <a:gd name="connsiteX3" fmla="*/ 12192000 w 12192000"/>
              <a:gd name="connsiteY3" fmla="*/ 430458 h 1323086"/>
              <a:gd name="connsiteX4" fmla="*/ 12192000 w 12192000"/>
              <a:gd name="connsiteY4" fmla="*/ 1323086 h 1323086"/>
              <a:gd name="connsiteX5" fmla="*/ 0 w 12192000"/>
              <a:gd name="connsiteY5" fmla="*/ 1323086 h 1323086"/>
              <a:gd name="connsiteX6" fmla="*/ 0 w 12192000"/>
              <a:gd name="connsiteY6" fmla="*/ 430458 h 1323086"/>
              <a:gd name="connsiteX0" fmla="*/ 0 w 12192000"/>
              <a:gd name="connsiteY0" fmla="*/ 1089171 h 1981799"/>
              <a:gd name="connsiteX1" fmla="*/ 3178629 w 12192000"/>
              <a:gd name="connsiteY1" fmla="*/ 813399 h 1981799"/>
              <a:gd name="connsiteX2" fmla="*/ 8969829 w 12192000"/>
              <a:gd name="connsiteY2" fmla="*/ 668256 h 1981799"/>
              <a:gd name="connsiteX3" fmla="*/ 11408229 w 12192000"/>
              <a:gd name="connsiteY3" fmla="*/ 599 h 1981799"/>
              <a:gd name="connsiteX4" fmla="*/ 12192000 w 12192000"/>
              <a:gd name="connsiteY4" fmla="*/ 1089171 h 1981799"/>
              <a:gd name="connsiteX5" fmla="*/ 12192000 w 12192000"/>
              <a:gd name="connsiteY5" fmla="*/ 1981799 h 1981799"/>
              <a:gd name="connsiteX6" fmla="*/ 0 w 12192000"/>
              <a:gd name="connsiteY6" fmla="*/ 1981799 h 1981799"/>
              <a:gd name="connsiteX7" fmla="*/ 0 w 12192000"/>
              <a:gd name="connsiteY7" fmla="*/ 1089171 h 1981799"/>
              <a:gd name="connsiteX0" fmla="*/ 0 w 12192000"/>
              <a:gd name="connsiteY0" fmla="*/ 1138469 h 2031097"/>
              <a:gd name="connsiteX1" fmla="*/ 3178629 w 12192000"/>
              <a:gd name="connsiteY1" fmla="*/ 862697 h 2031097"/>
              <a:gd name="connsiteX2" fmla="*/ 8969829 w 12192000"/>
              <a:gd name="connsiteY2" fmla="*/ 717554 h 2031097"/>
              <a:gd name="connsiteX3" fmla="*/ 10174514 w 12192000"/>
              <a:gd name="connsiteY3" fmla="*/ 209555 h 2031097"/>
              <a:gd name="connsiteX4" fmla="*/ 11408229 w 12192000"/>
              <a:gd name="connsiteY4" fmla="*/ 49897 h 2031097"/>
              <a:gd name="connsiteX5" fmla="*/ 12192000 w 12192000"/>
              <a:gd name="connsiteY5" fmla="*/ 1138469 h 2031097"/>
              <a:gd name="connsiteX6" fmla="*/ 12192000 w 12192000"/>
              <a:gd name="connsiteY6" fmla="*/ 2031097 h 2031097"/>
              <a:gd name="connsiteX7" fmla="*/ 0 w 12192000"/>
              <a:gd name="connsiteY7" fmla="*/ 2031097 h 2031097"/>
              <a:gd name="connsiteX8" fmla="*/ 0 w 12192000"/>
              <a:gd name="connsiteY8" fmla="*/ 1138469 h 2031097"/>
              <a:gd name="connsiteX0" fmla="*/ 0 w 12192000"/>
              <a:gd name="connsiteY0" fmla="*/ 1243219 h 2135847"/>
              <a:gd name="connsiteX1" fmla="*/ 3178629 w 12192000"/>
              <a:gd name="connsiteY1" fmla="*/ 967447 h 2135847"/>
              <a:gd name="connsiteX2" fmla="*/ 8969829 w 12192000"/>
              <a:gd name="connsiteY2" fmla="*/ 822304 h 2135847"/>
              <a:gd name="connsiteX3" fmla="*/ 10174514 w 12192000"/>
              <a:gd name="connsiteY3" fmla="*/ 314305 h 2135847"/>
              <a:gd name="connsiteX4" fmla="*/ 11408229 w 12192000"/>
              <a:gd name="connsiteY4" fmla="*/ 154647 h 2135847"/>
              <a:gd name="connsiteX5" fmla="*/ 12177486 w 12192000"/>
              <a:gd name="connsiteY5" fmla="*/ 53048 h 2135847"/>
              <a:gd name="connsiteX6" fmla="*/ 12192000 w 12192000"/>
              <a:gd name="connsiteY6" fmla="*/ 1243219 h 2135847"/>
              <a:gd name="connsiteX7" fmla="*/ 12192000 w 12192000"/>
              <a:gd name="connsiteY7" fmla="*/ 2135847 h 2135847"/>
              <a:gd name="connsiteX8" fmla="*/ 0 w 12192000"/>
              <a:gd name="connsiteY8" fmla="*/ 2135847 h 2135847"/>
              <a:gd name="connsiteX9" fmla="*/ 0 w 12192000"/>
              <a:gd name="connsiteY9" fmla="*/ 1243219 h 2135847"/>
              <a:gd name="connsiteX0" fmla="*/ 0 w 12192000"/>
              <a:gd name="connsiteY0" fmla="*/ 1243219 h 2135847"/>
              <a:gd name="connsiteX1" fmla="*/ 1727200 w 12192000"/>
              <a:gd name="connsiteY1" fmla="*/ 1156134 h 2135847"/>
              <a:gd name="connsiteX2" fmla="*/ 3178629 w 12192000"/>
              <a:gd name="connsiteY2" fmla="*/ 967447 h 2135847"/>
              <a:gd name="connsiteX3" fmla="*/ 8969829 w 12192000"/>
              <a:gd name="connsiteY3" fmla="*/ 822304 h 2135847"/>
              <a:gd name="connsiteX4" fmla="*/ 10174514 w 12192000"/>
              <a:gd name="connsiteY4" fmla="*/ 314305 h 2135847"/>
              <a:gd name="connsiteX5" fmla="*/ 11408229 w 12192000"/>
              <a:gd name="connsiteY5" fmla="*/ 154647 h 2135847"/>
              <a:gd name="connsiteX6" fmla="*/ 12177486 w 12192000"/>
              <a:gd name="connsiteY6" fmla="*/ 53048 h 2135847"/>
              <a:gd name="connsiteX7" fmla="*/ 12192000 w 12192000"/>
              <a:gd name="connsiteY7" fmla="*/ 1243219 h 2135847"/>
              <a:gd name="connsiteX8" fmla="*/ 12192000 w 12192000"/>
              <a:gd name="connsiteY8" fmla="*/ 2135847 h 2135847"/>
              <a:gd name="connsiteX9" fmla="*/ 0 w 12192000"/>
              <a:gd name="connsiteY9" fmla="*/ 2135847 h 2135847"/>
              <a:gd name="connsiteX10" fmla="*/ 0 w 12192000"/>
              <a:gd name="connsiteY10"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8972938 w 12195109"/>
              <a:gd name="connsiteY4" fmla="*/ 822304 h 2135847"/>
              <a:gd name="connsiteX5" fmla="*/ 10177623 w 12195109"/>
              <a:gd name="connsiteY5" fmla="*/ 314305 h 2135847"/>
              <a:gd name="connsiteX6" fmla="*/ 11411338 w 12195109"/>
              <a:gd name="connsiteY6" fmla="*/ 154647 h 2135847"/>
              <a:gd name="connsiteX7" fmla="*/ 12180595 w 12195109"/>
              <a:gd name="connsiteY7" fmla="*/ 53048 h 2135847"/>
              <a:gd name="connsiteX8" fmla="*/ 12195109 w 12195109"/>
              <a:gd name="connsiteY8" fmla="*/ 1243219 h 2135847"/>
              <a:gd name="connsiteX9" fmla="*/ 12195109 w 12195109"/>
              <a:gd name="connsiteY9" fmla="*/ 2135847 h 2135847"/>
              <a:gd name="connsiteX10" fmla="*/ 3109 w 12195109"/>
              <a:gd name="connsiteY10" fmla="*/ 2135847 h 2135847"/>
              <a:gd name="connsiteX11" fmla="*/ 3109 w 12195109"/>
              <a:gd name="connsiteY11"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897395 w 12195109"/>
              <a:gd name="connsiteY4" fmla="*/ 938418 h 2135847"/>
              <a:gd name="connsiteX5" fmla="*/ 8972938 w 12195109"/>
              <a:gd name="connsiteY5" fmla="*/ 822304 h 2135847"/>
              <a:gd name="connsiteX6" fmla="*/ 10177623 w 12195109"/>
              <a:gd name="connsiteY6" fmla="*/ 314305 h 2135847"/>
              <a:gd name="connsiteX7" fmla="*/ 11411338 w 12195109"/>
              <a:gd name="connsiteY7" fmla="*/ 154647 h 2135847"/>
              <a:gd name="connsiteX8" fmla="*/ 12180595 w 12195109"/>
              <a:gd name="connsiteY8" fmla="*/ 53048 h 2135847"/>
              <a:gd name="connsiteX9" fmla="*/ 12195109 w 12195109"/>
              <a:gd name="connsiteY9" fmla="*/ 1243219 h 2135847"/>
              <a:gd name="connsiteX10" fmla="*/ 12195109 w 12195109"/>
              <a:gd name="connsiteY10" fmla="*/ 2135847 h 2135847"/>
              <a:gd name="connsiteX11" fmla="*/ 3109 w 12195109"/>
              <a:gd name="connsiteY11" fmla="*/ 2135847 h 2135847"/>
              <a:gd name="connsiteX12" fmla="*/ 3109 w 12195109"/>
              <a:gd name="connsiteY12"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897395 w 12195109"/>
              <a:gd name="connsiteY4" fmla="*/ 938418 h 2135847"/>
              <a:gd name="connsiteX5" fmla="*/ 8972938 w 12195109"/>
              <a:gd name="connsiteY5" fmla="*/ 822304 h 2135847"/>
              <a:gd name="connsiteX6" fmla="*/ 10177623 w 12195109"/>
              <a:gd name="connsiteY6" fmla="*/ 314305 h 2135847"/>
              <a:gd name="connsiteX7" fmla="*/ 11411338 w 12195109"/>
              <a:gd name="connsiteY7" fmla="*/ 154647 h 2135847"/>
              <a:gd name="connsiteX8" fmla="*/ 12180595 w 12195109"/>
              <a:gd name="connsiteY8" fmla="*/ 53048 h 2135847"/>
              <a:gd name="connsiteX9" fmla="*/ 12195109 w 12195109"/>
              <a:gd name="connsiteY9" fmla="*/ 1243219 h 2135847"/>
              <a:gd name="connsiteX10" fmla="*/ 12195109 w 12195109"/>
              <a:gd name="connsiteY10" fmla="*/ 2135847 h 2135847"/>
              <a:gd name="connsiteX11" fmla="*/ 3109 w 12195109"/>
              <a:gd name="connsiteY11" fmla="*/ 2135847 h 2135847"/>
              <a:gd name="connsiteX12" fmla="*/ 3109 w 12195109"/>
              <a:gd name="connsiteY12"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882881 w 12195109"/>
              <a:gd name="connsiteY4" fmla="*/ 851333 h 2135847"/>
              <a:gd name="connsiteX5" fmla="*/ 8972938 w 12195109"/>
              <a:gd name="connsiteY5" fmla="*/ 822304 h 2135847"/>
              <a:gd name="connsiteX6" fmla="*/ 10177623 w 12195109"/>
              <a:gd name="connsiteY6" fmla="*/ 314305 h 2135847"/>
              <a:gd name="connsiteX7" fmla="*/ 11411338 w 12195109"/>
              <a:gd name="connsiteY7" fmla="*/ 154647 h 2135847"/>
              <a:gd name="connsiteX8" fmla="*/ 12180595 w 12195109"/>
              <a:gd name="connsiteY8" fmla="*/ 53048 h 2135847"/>
              <a:gd name="connsiteX9" fmla="*/ 12195109 w 12195109"/>
              <a:gd name="connsiteY9" fmla="*/ 1243219 h 2135847"/>
              <a:gd name="connsiteX10" fmla="*/ 12195109 w 12195109"/>
              <a:gd name="connsiteY10" fmla="*/ 2135847 h 2135847"/>
              <a:gd name="connsiteX11" fmla="*/ 3109 w 12195109"/>
              <a:gd name="connsiteY11" fmla="*/ 2135847 h 2135847"/>
              <a:gd name="connsiteX12" fmla="*/ 3109 w 12195109"/>
              <a:gd name="connsiteY12"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665166 w 12195109"/>
              <a:gd name="connsiteY4" fmla="*/ 793276 h 2135847"/>
              <a:gd name="connsiteX5" fmla="*/ 6882881 w 12195109"/>
              <a:gd name="connsiteY5" fmla="*/ 851333 h 2135847"/>
              <a:gd name="connsiteX6" fmla="*/ 8972938 w 12195109"/>
              <a:gd name="connsiteY6" fmla="*/ 822304 h 2135847"/>
              <a:gd name="connsiteX7" fmla="*/ 10177623 w 12195109"/>
              <a:gd name="connsiteY7" fmla="*/ 314305 h 2135847"/>
              <a:gd name="connsiteX8" fmla="*/ 11411338 w 12195109"/>
              <a:gd name="connsiteY8" fmla="*/ 154647 h 2135847"/>
              <a:gd name="connsiteX9" fmla="*/ 12180595 w 12195109"/>
              <a:gd name="connsiteY9" fmla="*/ 53048 h 2135847"/>
              <a:gd name="connsiteX10" fmla="*/ 12195109 w 12195109"/>
              <a:gd name="connsiteY10" fmla="*/ 1243219 h 2135847"/>
              <a:gd name="connsiteX11" fmla="*/ 12195109 w 12195109"/>
              <a:gd name="connsiteY11" fmla="*/ 2135847 h 2135847"/>
              <a:gd name="connsiteX12" fmla="*/ 3109 w 12195109"/>
              <a:gd name="connsiteY12" fmla="*/ 2135847 h 2135847"/>
              <a:gd name="connsiteX13" fmla="*/ 3109 w 12195109"/>
              <a:gd name="connsiteY13"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665166 w 12195109"/>
              <a:gd name="connsiteY4" fmla="*/ 793276 h 2135847"/>
              <a:gd name="connsiteX5" fmla="*/ 6882881 w 12195109"/>
              <a:gd name="connsiteY5" fmla="*/ 851333 h 2135847"/>
              <a:gd name="connsiteX6" fmla="*/ 7652138 w 12195109"/>
              <a:gd name="connsiteY6" fmla="*/ 749733 h 2135847"/>
              <a:gd name="connsiteX7" fmla="*/ 8972938 w 12195109"/>
              <a:gd name="connsiteY7" fmla="*/ 822304 h 2135847"/>
              <a:gd name="connsiteX8" fmla="*/ 10177623 w 12195109"/>
              <a:gd name="connsiteY8" fmla="*/ 314305 h 2135847"/>
              <a:gd name="connsiteX9" fmla="*/ 11411338 w 12195109"/>
              <a:gd name="connsiteY9" fmla="*/ 154647 h 2135847"/>
              <a:gd name="connsiteX10" fmla="*/ 12180595 w 12195109"/>
              <a:gd name="connsiteY10" fmla="*/ 53048 h 2135847"/>
              <a:gd name="connsiteX11" fmla="*/ 12195109 w 12195109"/>
              <a:gd name="connsiteY11" fmla="*/ 1243219 h 2135847"/>
              <a:gd name="connsiteX12" fmla="*/ 12195109 w 12195109"/>
              <a:gd name="connsiteY12" fmla="*/ 2135847 h 2135847"/>
              <a:gd name="connsiteX13" fmla="*/ 3109 w 12195109"/>
              <a:gd name="connsiteY13" fmla="*/ 2135847 h 2135847"/>
              <a:gd name="connsiteX14" fmla="*/ 3109 w 12195109"/>
              <a:gd name="connsiteY14" fmla="*/ 1243219 h 213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5109" h="2135847">
                <a:moveTo>
                  <a:pt x="3109" y="1243219"/>
                </a:moveTo>
                <a:cubicBezTo>
                  <a:pt x="22461" y="1092029"/>
                  <a:pt x="-81558" y="1475448"/>
                  <a:pt x="206309" y="1460934"/>
                </a:cubicBezTo>
                <a:cubicBezTo>
                  <a:pt x="494176" y="1446420"/>
                  <a:pt x="1219890" y="1199677"/>
                  <a:pt x="1730309" y="1156134"/>
                </a:cubicBezTo>
                <a:cubicBezTo>
                  <a:pt x="2240728" y="1112591"/>
                  <a:pt x="2359262" y="1020666"/>
                  <a:pt x="3181738" y="967447"/>
                </a:cubicBezTo>
                <a:cubicBezTo>
                  <a:pt x="4004214" y="914228"/>
                  <a:pt x="6048309" y="812628"/>
                  <a:pt x="6665166" y="793276"/>
                </a:cubicBezTo>
                <a:cubicBezTo>
                  <a:pt x="7282023" y="773924"/>
                  <a:pt x="6718386" y="851333"/>
                  <a:pt x="6882881" y="851333"/>
                </a:cubicBezTo>
                <a:cubicBezTo>
                  <a:pt x="7047376" y="851333"/>
                  <a:pt x="7303795" y="754571"/>
                  <a:pt x="7652138" y="749733"/>
                </a:cubicBezTo>
                <a:cubicBezTo>
                  <a:pt x="8000481" y="744895"/>
                  <a:pt x="8552024" y="902132"/>
                  <a:pt x="8972938" y="822304"/>
                </a:cubicBezTo>
                <a:cubicBezTo>
                  <a:pt x="10170366" y="727961"/>
                  <a:pt x="9771223" y="425581"/>
                  <a:pt x="10177623" y="314305"/>
                </a:cubicBezTo>
                <a:cubicBezTo>
                  <a:pt x="10584023" y="203029"/>
                  <a:pt x="11125890" y="72399"/>
                  <a:pt x="11411338" y="154647"/>
                </a:cubicBezTo>
                <a:cubicBezTo>
                  <a:pt x="11570995" y="372362"/>
                  <a:pt x="12020938" y="-164667"/>
                  <a:pt x="12180595" y="53048"/>
                </a:cubicBezTo>
                <a:lnTo>
                  <a:pt x="12195109" y="1243219"/>
                </a:lnTo>
                <a:lnTo>
                  <a:pt x="12195109" y="2135847"/>
                </a:lnTo>
                <a:lnTo>
                  <a:pt x="3109" y="2135847"/>
                </a:lnTo>
                <a:lnTo>
                  <a:pt x="3109" y="1243219"/>
                </a:lnTo>
                <a:close/>
              </a:path>
            </a:pathLst>
          </a:custGeom>
          <a:solidFill>
            <a:srgbClr val="81BD4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descr="apple.png">
            <a:hlinkClick r:id="rId10" action="ppaction://hlinksldjump"/>
          </p:cNvPr>
          <p:cNvPicPr>
            <a:picLocks noChangeAspect="1"/>
          </p:cNvPicPr>
          <p:nvPr/>
        </p:nvPicPr>
        <p:blipFill>
          <a:blip r:embed="rId11" cstate="print"/>
          <a:stretch>
            <a:fillRect/>
          </a:stretch>
        </p:blipFill>
        <p:spPr>
          <a:xfrm>
            <a:off x="11118313" y="4950851"/>
            <a:ext cx="1066800" cy="1066800"/>
          </a:xfrm>
          <a:prstGeom prst="rect">
            <a:avLst/>
          </a:prstGeom>
        </p:spPr>
      </p:pic>
      <p:pic>
        <p:nvPicPr>
          <p:cNvPr id="7" name="Picture 18" descr="qustionsm_w"/>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2924" y="1387628"/>
            <a:ext cx="1351844" cy="117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custDataLst>
              <p:tags r:id="rId1"/>
            </p:custDataLst>
          </p:nvPr>
        </p:nvSpPr>
        <p:spPr>
          <a:xfrm>
            <a:off x="86420" y="2105179"/>
            <a:ext cx="1224851" cy="1095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effectLst>
                  <a:outerShdw blurRad="38100" dist="38100" dir="2700000" algn="tl">
                    <a:srgbClr val="000000">
                      <a:alpha val="43137"/>
                    </a:srgbClr>
                  </a:outerShdw>
                </a:effectLst>
              </a:rPr>
              <a:t>4</a:t>
            </a:r>
          </a:p>
        </p:txBody>
      </p:sp>
      <p:pic>
        <p:nvPicPr>
          <p:cNvPr id="9" name="Picture 5" descr="t"/>
          <p:cNvPicPr>
            <a:picLocks noChangeAspect="1" noChangeArrowheads="1" noCrop="1"/>
          </p:cNvPicPr>
          <p:nvPr>
            <p:custDataLst>
              <p:tags r:id="rId2"/>
            </p:custDataLst>
          </p:nvPr>
        </p:nvPicPr>
        <p:blipFill>
          <a:blip r:embed="rId13">
            <a:extLst>
              <a:ext uri="{28A0092B-C50C-407E-A947-70E740481C1C}">
                <a14:useLocalDpi xmlns:a14="http://schemas.microsoft.com/office/drawing/2010/main" val="0"/>
              </a:ext>
            </a:extLst>
          </a:blip>
          <a:srcRect/>
          <a:stretch>
            <a:fillRect/>
          </a:stretch>
        </p:blipFill>
        <p:spPr bwMode="auto">
          <a:xfrm>
            <a:off x="3346450" y="18415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e"/>
          <p:cNvPicPr>
            <a:picLocks noChangeAspect="1" noChangeArrowheads="1" noCrop="1"/>
          </p:cNvPicPr>
          <p:nvPr>
            <p:custDataLst>
              <p:tags r:id="rId3"/>
            </p:custDataLst>
          </p:nvPr>
        </p:nvPicPr>
        <p:blipFill>
          <a:blip r:embed="rId14">
            <a:extLst>
              <a:ext uri="{28A0092B-C50C-407E-A947-70E740481C1C}">
                <a14:useLocalDpi xmlns:a14="http://schemas.microsoft.com/office/drawing/2010/main" val="0"/>
              </a:ext>
            </a:extLst>
          </a:blip>
          <a:srcRect/>
          <a:stretch>
            <a:fillRect/>
          </a:stretch>
        </p:blipFill>
        <p:spPr bwMode="auto">
          <a:xfrm>
            <a:off x="4067175" y="18415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s"/>
          <p:cNvPicPr>
            <a:picLocks noChangeAspect="1" noChangeArrowheads="1" noCrop="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4714875" y="18415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t"/>
          <p:cNvPicPr>
            <a:picLocks noChangeAspect="1" noChangeArrowheads="1" noCrop="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5435600" y="18415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i"/>
          <p:cNvPicPr>
            <a:picLocks noChangeAspect="1" noChangeArrowheads="1" noCrop="1"/>
          </p:cNvPicPr>
          <p:nvPr>
            <p:custDataLst>
              <p:tags r:id="rId6"/>
            </p:custDataLst>
          </p:nvPr>
        </p:nvPicPr>
        <p:blipFill>
          <a:blip r:embed="rId16">
            <a:extLst>
              <a:ext uri="{28A0092B-C50C-407E-A947-70E740481C1C}">
                <a14:useLocalDpi xmlns:a14="http://schemas.microsoft.com/office/drawing/2010/main" val="0"/>
              </a:ext>
            </a:extLst>
          </a:blip>
          <a:srcRect/>
          <a:stretch>
            <a:fillRect/>
          </a:stretch>
        </p:blipFill>
        <p:spPr bwMode="auto">
          <a:xfrm>
            <a:off x="6096000" y="152400"/>
            <a:ext cx="6858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n"/>
          <p:cNvPicPr>
            <a:picLocks noChangeAspect="1" noChangeArrowheads="1" noCrop="1"/>
          </p:cNvPicPr>
          <p:nvPr>
            <p:custDataLst>
              <p:tags r:id="rId7"/>
            </p:custDataLst>
          </p:nvPr>
        </p:nvPicPr>
        <p:blipFill>
          <a:blip r:embed="rId17">
            <a:extLst>
              <a:ext uri="{28A0092B-C50C-407E-A947-70E740481C1C}">
                <a14:useLocalDpi xmlns:a14="http://schemas.microsoft.com/office/drawing/2010/main" val="0"/>
              </a:ext>
            </a:extLst>
          </a:blip>
          <a:srcRect/>
          <a:stretch>
            <a:fillRect/>
          </a:stretch>
        </p:blipFill>
        <p:spPr bwMode="auto">
          <a:xfrm>
            <a:off x="6781800" y="152400"/>
            <a:ext cx="6858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g"/>
          <p:cNvPicPr>
            <a:picLocks noChangeAspect="1" noChangeArrowheads="1" noCrop="1"/>
          </p:cNvPicPr>
          <p:nvPr>
            <p:custDataLst>
              <p:tags r:id="rId8"/>
            </p:custDataLst>
          </p:nvPr>
        </p:nvPicPr>
        <p:blipFill>
          <a:blip r:embed="rId18">
            <a:extLst>
              <a:ext uri="{28A0092B-C50C-407E-A947-70E740481C1C}">
                <a14:useLocalDpi xmlns:a14="http://schemas.microsoft.com/office/drawing/2010/main" val="0"/>
              </a:ext>
            </a:extLst>
          </a:blip>
          <a:srcRect/>
          <a:stretch>
            <a:fillRect/>
          </a:stretch>
        </p:blipFill>
        <p:spPr bwMode="auto">
          <a:xfrm>
            <a:off x="7467600" y="152400"/>
            <a:ext cx="6858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1219201" y="2167114"/>
            <a:ext cx="9240416" cy="1067600"/>
          </a:xfrm>
          <a:prstGeom prst="rect">
            <a:avLst/>
          </a:prstGeom>
          <a:ln>
            <a:solidFill>
              <a:srgbClr val="00B050"/>
            </a:solidFill>
          </a:ln>
        </p:spPr>
        <p:txBody>
          <a:bodyPr wrap="square">
            <a:spAutoFit/>
          </a:bodyPr>
          <a:lstStyle/>
          <a:p>
            <a:pPr algn="ctr">
              <a:lnSpc>
                <a:spcPct val="150000"/>
              </a:lnSpc>
              <a:spcBef>
                <a:spcPts val="600"/>
              </a:spcBef>
              <a:spcAft>
                <a:spcPts val="800"/>
              </a:spcAft>
            </a:pPr>
            <a:r>
              <a:rPr lang="en-US" sz="4800" b="0" i="0" dirty="0" err="1">
                <a:solidFill>
                  <a:srgbClr val="0033CC"/>
                </a:solidFill>
                <a:effectLst/>
                <a:latin typeface="Times New Roman" panose="02020603050405020304" pitchFamily="18" charset="0"/>
                <a:cs typeface="Times New Roman" panose="02020603050405020304" pitchFamily="18" charset="0"/>
              </a:rPr>
              <a:t>Nếu</a:t>
            </a:r>
            <a:r>
              <a:rPr lang="en-US" sz="4800" b="0" i="0" dirty="0">
                <a:solidFill>
                  <a:srgbClr val="0033CC"/>
                </a:solidFill>
                <a:effectLst/>
                <a:latin typeface="Times New Roman" panose="02020603050405020304" pitchFamily="18" charset="0"/>
                <a:cs typeface="Times New Roman" panose="02020603050405020304" pitchFamily="18" charset="0"/>
              </a:rPr>
              <a:t> </a:t>
            </a:r>
            <a:r>
              <a:rPr lang="en-US" sz="4800" b="0" i="0" dirty="0" err="1">
                <a:solidFill>
                  <a:srgbClr val="081B3A"/>
                </a:solidFill>
                <a:effectLst/>
                <a:latin typeface="Times New Roman" panose="02020603050405020304" pitchFamily="18" charset="0"/>
                <a:cs typeface="Times New Roman" panose="02020603050405020304" pitchFamily="18" charset="0"/>
              </a:rPr>
              <a:t>bạn</a:t>
            </a:r>
            <a:r>
              <a:rPr lang="en-US" sz="4800" b="0" i="0" dirty="0">
                <a:solidFill>
                  <a:srgbClr val="081B3A"/>
                </a:solidFill>
                <a:effectLst/>
                <a:latin typeface="Times New Roman" panose="02020603050405020304" pitchFamily="18" charset="0"/>
                <a:cs typeface="Times New Roman" panose="02020603050405020304" pitchFamily="18" charset="0"/>
              </a:rPr>
              <a:t> </a:t>
            </a:r>
            <a:r>
              <a:rPr lang="en-US" sz="4800" b="0" i="0" dirty="0" err="1">
                <a:solidFill>
                  <a:srgbClr val="081B3A"/>
                </a:solidFill>
                <a:effectLst/>
                <a:latin typeface="Times New Roman" panose="02020603050405020304" pitchFamily="18" charset="0"/>
                <a:cs typeface="Times New Roman" panose="02020603050405020304" pitchFamily="18" charset="0"/>
              </a:rPr>
              <a:t>chăm</a:t>
            </a:r>
            <a:r>
              <a:rPr lang="en-US" sz="4800" b="0" i="0" dirty="0">
                <a:solidFill>
                  <a:srgbClr val="081B3A"/>
                </a:solidFill>
                <a:effectLst/>
                <a:latin typeface="Times New Roman" panose="02020603050405020304" pitchFamily="18" charset="0"/>
                <a:cs typeface="Times New Roman" panose="02020603050405020304" pitchFamily="18" charset="0"/>
              </a:rPr>
              <a:t> </a:t>
            </a:r>
            <a:r>
              <a:rPr lang="en-US" sz="4800" b="0" i="0" dirty="0" err="1">
                <a:solidFill>
                  <a:srgbClr val="081B3A"/>
                </a:solidFill>
                <a:effectLst/>
                <a:latin typeface="Times New Roman" panose="02020603050405020304" pitchFamily="18" charset="0"/>
                <a:cs typeface="Times New Roman" panose="02020603050405020304" pitchFamily="18" charset="0"/>
              </a:rPr>
              <a:t>chỉ</a:t>
            </a:r>
            <a:r>
              <a:rPr lang="en-US" sz="4800" b="0" i="0" dirty="0">
                <a:solidFill>
                  <a:srgbClr val="081B3A"/>
                </a:solidFill>
                <a:effectLst/>
                <a:latin typeface="Times New Roman" panose="02020603050405020304" pitchFamily="18" charset="0"/>
                <a:cs typeface="Times New Roman" panose="02020603050405020304" pitchFamily="18" charset="0"/>
              </a:rPr>
              <a:t> </a:t>
            </a:r>
            <a:r>
              <a:rPr lang="en-US" sz="4800" b="0" i="0" dirty="0" err="1">
                <a:solidFill>
                  <a:srgbClr val="081B3A"/>
                </a:solidFill>
                <a:effectLst/>
                <a:latin typeface="Times New Roman" panose="02020603050405020304" pitchFamily="18" charset="0"/>
                <a:cs typeface="Times New Roman" panose="02020603050405020304" pitchFamily="18" charset="0"/>
              </a:rPr>
              <a:t>học</a:t>
            </a:r>
            <a:r>
              <a:rPr lang="en-US" sz="4800" b="0" i="0" dirty="0">
                <a:solidFill>
                  <a:srgbClr val="081B3A"/>
                </a:solidFill>
                <a:effectLst/>
                <a:latin typeface="Times New Roman" panose="02020603050405020304" pitchFamily="18" charset="0"/>
                <a:cs typeface="Times New Roman" panose="02020603050405020304" pitchFamily="18" charset="0"/>
              </a:rPr>
              <a:t> </a:t>
            </a:r>
            <a:r>
              <a:rPr lang="en-US" sz="4800" b="0" i="0" dirty="0" err="1">
                <a:solidFill>
                  <a:srgbClr val="081B3A"/>
                </a:solidFill>
                <a:effectLst/>
                <a:latin typeface="Times New Roman" panose="02020603050405020304" pitchFamily="18" charset="0"/>
                <a:cs typeface="Times New Roman" panose="02020603050405020304" pitchFamily="18" charset="0"/>
              </a:rPr>
              <a:t>tập</a:t>
            </a:r>
            <a:r>
              <a:rPr lang="en-US" sz="4800" b="0" i="0" dirty="0">
                <a:solidFill>
                  <a:srgbClr val="0033CC"/>
                </a:solidFill>
                <a:effectLst/>
                <a:latin typeface="Times New Roman" panose="02020603050405020304" pitchFamily="18" charset="0"/>
                <a:cs typeface="Times New Roman" panose="02020603050405020304" pitchFamily="18" charset="0"/>
              </a:rPr>
              <a:t> </a:t>
            </a:r>
            <a:r>
              <a:rPr lang="en-US" sz="4800" b="0" i="0" dirty="0" err="1">
                <a:solidFill>
                  <a:srgbClr val="0033CC"/>
                </a:solidFill>
                <a:effectLst/>
                <a:latin typeface="Times New Roman" panose="02020603050405020304" pitchFamily="18" charset="0"/>
                <a:cs typeface="Times New Roman" panose="02020603050405020304" pitchFamily="18" charset="0"/>
              </a:rPr>
              <a:t>thì</a:t>
            </a:r>
            <a:r>
              <a:rPr lang="en-US" sz="4800" b="0" i="0" dirty="0">
                <a:solidFill>
                  <a:srgbClr val="0033CC"/>
                </a:solidFill>
                <a:effectLst/>
                <a:latin typeface="Times New Roman" panose="02020603050405020304" pitchFamily="18" charset="0"/>
                <a:cs typeface="Times New Roman" panose="02020603050405020304" pitchFamily="18" charset="0"/>
              </a:rPr>
              <a:t> </a:t>
            </a:r>
            <a:r>
              <a:rPr lang="en-US" sz="4800" b="0" i="0" dirty="0">
                <a:solidFill>
                  <a:srgbClr val="FF0000"/>
                </a:solidFill>
                <a:effectLst/>
                <a:latin typeface="Times New Roman" panose="02020603050405020304" pitchFamily="18" charset="0"/>
                <a:cs typeface="Times New Roman" panose="02020603050405020304" pitchFamily="18" charset="0"/>
              </a:rPr>
              <a:t>???</a:t>
            </a:r>
            <a:endParaRPr lang="en-US"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hlinkClick r:id="rId10" action="ppaction://hlinksldjump"/>
            <a:extLst>
              <a:ext uri="{FF2B5EF4-FFF2-40B4-BE49-F238E27FC236}">
                <a16:creationId xmlns:a16="http://schemas.microsoft.com/office/drawing/2014/main" id="{E08C8DEB-F5C5-7C87-DA39-436C2BFCB278}"/>
              </a:ext>
            </a:extLst>
          </p:cNvPr>
          <p:cNvPicPr>
            <a:picLocks noChangeAspect="1"/>
          </p:cNvPicPr>
          <p:nvPr/>
        </p:nvPicPr>
        <p:blipFill>
          <a:blip r:embed="rId19"/>
          <a:stretch>
            <a:fillRect/>
          </a:stretch>
        </p:blipFill>
        <p:spPr>
          <a:xfrm>
            <a:off x="9663640" y="4892312"/>
            <a:ext cx="1499046" cy="1391972"/>
          </a:xfrm>
          <a:prstGeom prst="rect">
            <a:avLst/>
          </a:prstGeom>
        </p:spPr>
      </p:pic>
      <p:pic>
        <p:nvPicPr>
          <p:cNvPr id="3" name="Picture 27">
            <a:extLst>
              <a:ext uri="{FF2B5EF4-FFF2-40B4-BE49-F238E27FC236}">
                <a16:creationId xmlns:a16="http://schemas.microsoft.com/office/drawing/2014/main" id="{BD016EA5-551C-D217-3110-DBB77C82A13E}"/>
              </a:ext>
            </a:extLst>
          </p:cNvPr>
          <p:cNvPicPr>
            <a:picLocks noChangeAspect="1"/>
          </p:cNvPicPr>
          <p:nvPr/>
        </p:nvPicPr>
        <p:blipFill>
          <a:blip r:embed="rId20"/>
          <a:srcRect/>
          <a:stretch>
            <a:fillRect/>
          </a:stretch>
        </p:blipFill>
        <p:spPr>
          <a:xfrm flipH="1">
            <a:off x="3247420" y="5829113"/>
            <a:ext cx="867589" cy="751450"/>
          </a:xfrm>
          <a:prstGeom prst="rect">
            <a:avLst/>
          </a:prstGeom>
        </p:spPr>
      </p:pic>
      <p:pic>
        <p:nvPicPr>
          <p:cNvPr id="6" name="Picture 24">
            <a:extLst>
              <a:ext uri="{FF2B5EF4-FFF2-40B4-BE49-F238E27FC236}">
                <a16:creationId xmlns:a16="http://schemas.microsoft.com/office/drawing/2014/main" id="{E00B5E82-9B39-E72A-94C0-DA230BAC1AC4}"/>
              </a:ext>
            </a:extLst>
          </p:cNvPr>
          <p:cNvPicPr>
            <a:picLocks noChangeAspect="1"/>
          </p:cNvPicPr>
          <p:nvPr/>
        </p:nvPicPr>
        <p:blipFill>
          <a:blip r:embed="rId21"/>
          <a:srcRect/>
          <a:stretch>
            <a:fillRect/>
          </a:stretch>
        </p:blipFill>
        <p:spPr>
          <a:xfrm>
            <a:off x="1590468" y="5435102"/>
            <a:ext cx="691102" cy="1035210"/>
          </a:xfrm>
          <a:prstGeom prst="rect">
            <a:avLst/>
          </a:prstGeom>
        </p:spPr>
      </p:pic>
      <p:pic>
        <p:nvPicPr>
          <p:cNvPr id="16" name="Picture 8">
            <a:extLst>
              <a:ext uri="{FF2B5EF4-FFF2-40B4-BE49-F238E27FC236}">
                <a16:creationId xmlns:a16="http://schemas.microsoft.com/office/drawing/2014/main" id="{BC591663-C8C6-1E85-9527-A08B460033F5}"/>
              </a:ext>
            </a:extLst>
          </p:cNvPr>
          <p:cNvPicPr>
            <a:picLocks noChangeAspect="1"/>
          </p:cNvPicPr>
          <p:nvPr/>
        </p:nvPicPr>
        <p:blipFill>
          <a:blip r:embed="rId22"/>
          <a:srcRect/>
          <a:stretch>
            <a:fillRect/>
          </a:stretch>
        </p:blipFill>
        <p:spPr>
          <a:xfrm>
            <a:off x="1911889" y="5116037"/>
            <a:ext cx="1419135" cy="1426152"/>
          </a:xfrm>
          <a:prstGeom prst="rect">
            <a:avLst/>
          </a:prstGeom>
        </p:spPr>
      </p:pic>
      <p:grpSp>
        <p:nvGrpSpPr>
          <p:cNvPr id="18" name="Group 17">
            <a:extLst>
              <a:ext uri="{FF2B5EF4-FFF2-40B4-BE49-F238E27FC236}">
                <a16:creationId xmlns:a16="http://schemas.microsoft.com/office/drawing/2014/main" id="{A3B9FB81-BD4B-B29F-FDF3-DBDF14B3DE12}"/>
              </a:ext>
            </a:extLst>
          </p:cNvPr>
          <p:cNvGrpSpPr/>
          <p:nvPr/>
        </p:nvGrpSpPr>
        <p:grpSpPr>
          <a:xfrm>
            <a:off x="628084" y="6193733"/>
            <a:ext cx="9206381" cy="629852"/>
            <a:chOff x="24130" y="5609082"/>
            <a:chExt cx="12150833" cy="839802"/>
          </a:xfrm>
        </p:grpSpPr>
        <p:grpSp>
          <p:nvGrpSpPr>
            <p:cNvPr id="19" name="Group 18">
              <a:extLst>
                <a:ext uri="{FF2B5EF4-FFF2-40B4-BE49-F238E27FC236}">
                  <a16:creationId xmlns:a16="http://schemas.microsoft.com/office/drawing/2014/main" id="{F32E312A-3F44-731C-049A-38A0E3E2C337}"/>
                </a:ext>
              </a:extLst>
            </p:cNvPr>
            <p:cNvGrpSpPr/>
            <p:nvPr/>
          </p:nvGrpSpPr>
          <p:grpSpPr>
            <a:xfrm>
              <a:off x="24130" y="5610673"/>
              <a:ext cx="6957577" cy="830446"/>
              <a:chOff x="-21480" y="5423383"/>
              <a:chExt cx="13731179" cy="1156324"/>
            </a:xfrm>
          </p:grpSpPr>
          <p:pic>
            <p:nvPicPr>
              <p:cNvPr id="26" name="Picture 9">
                <a:extLst>
                  <a:ext uri="{FF2B5EF4-FFF2-40B4-BE49-F238E27FC236}">
                    <a16:creationId xmlns:a16="http://schemas.microsoft.com/office/drawing/2014/main" id="{44B86E1F-39BC-432A-7ADB-5DC9DFE8DABE}"/>
                  </a:ext>
                </a:extLst>
              </p:cNvPr>
              <p:cNvPicPr>
                <a:picLocks noChangeAspect="1"/>
              </p:cNvPicPr>
              <p:nvPr/>
            </p:nvPicPr>
            <p:blipFill>
              <a:blip r:embed="rId23"/>
              <a:srcRect/>
              <a:stretch>
                <a:fillRect/>
              </a:stretch>
            </p:blipFill>
            <p:spPr>
              <a:xfrm>
                <a:off x="-21480" y="5429317"/>
                <a:ext cx="1752974" cy="1150390"/>
              </a:xfrm>
              <a:prstGeom prst="rect">
                <a:avLst/>
              </a:prstGeom>
            </p:spPr>
          </p:pic>
          <p:pic>
            <p:nvPicPr>
              <p:cNvPr id="27" name="Picture 9">
                <a:extLst>
                  <a:ext uri="{FF2B5EF4-FFF2-40B4-BE49-F238E27FC236}">
                    <a16:creationId xmlns:a16="http://schemas.microsoft.com/office/drawing/2014/main" id="{A8377951-B9B5-56B4-D29C-895BC7CAF353}"/>
                  </a:ext>
                </a:extLst>
              </p:cNvPr>
              <p:cNvPicPr>
                <a:picLocks noChangeAspect="1"/>
              </p:cNvPicPr>
              <p:nvPr/>
            </p:nvPicPr>
            <p:blipFill>
              <a:blip r:embed="rId23"/>
              <a:srcRect/>
              <a:stretch>
                <a:fillRect/>
              </a:stretch>
            </p:blipFill>
            <p:spPr>
              <a:xfrm>
                <a:off x="1705349" y="5429317"/>
                <a:ext cx="1752974" cy="1150390"/>
              </a:xfrm>
              <a:prstGeom prst="rect">
                <a:avLst/>
              </a:prstGeom>
            </p:spPr>
          </p:pic>
          <p:pic>
            <p:nvPicPr>
              <p:cNvPr id="28" name="Picture 9">
                <a:extLst>
                  <a:ext uri="{FF2B5EF4-FFF2-40B4-BE49-F238E27FC236}">
                    <a16:creationId xmlns:a16="http://schemas.microsoft.com/office/drawing/2014/main" id="{C1D63F86-784F-CD5C-F389-950DAE117E27}"/>
                  </a:ext>
                </a:extLst>
              </p:cNvPr>
              <p:cNvPicPr>
                <a:picLocks noChangeAspect="1"/>
              </p:cNvPicPr>
              <p:nvPr/>
            </p:nvPicPr>
            <p:blipFill>
              <a:blip r:embed="rId23"/>
              <a:srcRect/>
              <a:stretch>
                <a:fillRect/>
              </a:stretch>
            </p:blipFill>
            <p:spPr>
              <a:xfrm>
                <a:off x="3396953" y="5427341"/>
                <a:ext cx="1752974" cy="1150390"/>
              </a:xfrm>
              <a:prstGeom prst="rect">
                <a:avLst/>
              </a:prstGeom>
            </p:spPr>
          </p:pic>
          <p:pic>
            <p:nvPicPr>
              <p:cNvPr id="29" name="Picture 9">
                <a:extLst>
                  <a:ext uri="{FF2B5EF4-FFF2-40B4-BE49-F238E27FC236}">
                    <a16:creationId xmlns:a16="http://schemas.microsoft.com/office/drawing/2014/main" id="{B652B605-BF89-BF45-77E5-DEDD2E97E04E}"/>
                  </a:ext>
                </a:extLst>
              </p:cNvPr>
              <p:cNvPicPr>
                <a:picLocks noChangeAspect="1"/>
              </p:cNvPicPr>
              <p:nvPr/>
            </p:nvPicPr>
            <p:blipFill>
              <a:blip r:embed="rId23"/>
              <a:srcRect/>
              <a:stretch>
                <a:fillRect/>
              </a:stretch>
            </p:blipFill>
            <p:spPr>
              <a:xfrm>
                <a:off x="5123782" y="5427341"/>
                <a:ext cx="1752974" cy="1150390"/>
              </a:xfrm>
              <a:prstGeom prst="rect">
                <a:avLst/>
              </a:prstGeom>
            </p:spPr>
          </p:pic>
          <p:pic>
            <p:nvPicPr>
              <p:cNvPr id="30" name="Picture 9">
                <a:extLst>
                  <a:ext uri="{FF2B5EF4-FFF2-40B4-BE49-F238E27FC236}">
                    <a16:creationId xmlns:a16="http://schemas.microsoft.com/office/drawing/2014/main" id="{8D0046F3-0D45-8750-4861-15D6749A86DE}"/>
                  </a:ext>
                </a:extLst>
              </p:cNvPr>
              <p:cNvPicPr>
                <a:picLocks noChangeAspect="1"/>
              </p:cNvPicPr>
              <p:nvPr/>
            </p:nvPicPr>
            <p:blipFill>
              <a:blip r:embed="rId23"/>
              <a:srcRect/>
              <a:stretch>
                <a:fillRect/>
              </a:stretch>
            </p:blipFill>
            <p:spPr>
              <a:xfrm>
                <a:off x="6811463" y="5425359"/>
                <a:ext cx="1752974" cy="1150390"/>
              </a:xfrm>
              <a:prstGeom prst="rect">
                <a:avLst/>
              </a:prstGeom>
            </p:spPr>
          </p:pic>
          <p:pic>
            <p:nvPicPr>
              <p:cNvPr id="31" name="Picture 9">
                <a:extLst>
                  <a:ext uri="{FF2B5EF4-FFF2-40B4-BE49-F238E27FC236}">
                    <a16:creationId xmlns:a16="http://schemas.microsoft.com/office/drawing/2014/main" id="{40840B6B-A96C-CC7B-501E-C087EF2AF421}"/>
                  </a:ext>
                </a:extLst>
              </p:cNvPr>
              <p:cNvPicPr>
                <a:picLocks noChangeAspect="1"/>
              </p:cNvPicPr>
              <p:nvPr/>
            </p:nvPicPr>
            <p:blipFill>
              <a:blip r:embed="rId23"/>
              <a:srcRect/>
              <a:stretch>
                <a:fillRect/>
              </a:stretch>
            </p:blipFill>
            <p:spPr>
              <a:xfrm>
                <a:off x="8538292" y="5425359"/>
                <a:ext cx="1752974" cy="1150390"/>
              </a:xfrm>
              <a:prstGeom prst="rect">
                <a:avLst/>
              </a:prstGeom>
            </p:spPr>
          </p:pic>
          <p:pic>
            <p:nvPicPr>
              <p:cNvPr id="32" name="Picture 9">
                <a:extLst>
                  <a:ext uri="{FF2B5EF4-FFF2-40B4-BE49-F238E27FC236}">
                    <a16:creationId xmlns:a16="http://schemas.microsoft.com/office/drawing/2014/main" id="{70D587EF-0E75-2968-5FE2-622B14D8DA3B}"/>
                  </a:ext>
                </a:extLst>
              </p:cNvPr>
              <p:cNvPicPr>
                <a:picLocks noChangeAspect="1"/>
              </p:cNvPicPr>
              <p:nvPr/>
            </p:nvPicPr>
            <p:blipFill>
              <a:blip r:embed="rId23"/>
              <a:srcRect/>
              <a:stretch>
                <a:fillRect/>
              </a:stretch>
            </p:blipFill>
            <p:spPr>
              <a:xfrm>
                <a:off x="10229896" y="5423383"/>
                <a:ext cx="1752974" cy="1150390"/>
              </a:xfrm>
              <a:prstGeom prst="rect">
                <a:avLst/>
              </a:prstGeom>
            </p:spPr>
          </p:pic>
          <p:pic>
            <p:nvPicPr>
              <p:cNvPr id="33" name="Picture 9">
                <a:extLst>
                  <a:ext uri="{FF2B5EF4-FFF2-40B4-BE49-F238E27FC236}">
                    <a16:creationId xmlns:a16="http://schemas.microsoft.com/office/drawing/2014/main" id="{70EDA87A-82FC-F259-9901-D71303ABA29E}"/>
                  </a:ext>
                </a:extLst>
              </p:cNvPr>
              <p:cNvPicPr>
                <a:picLocks noChangeAspect="1"/>
              </p:cNvPicPr>
              <p:nvPr/>
            </p:nvPicPr>
            <p:blipFill>
              <a:blip r:embed="rId23"/>
              <a:srcRect/>
              <a:stretch>
                <a:fillRect/>
              </a:stretch>
            </p:blipFill>
            <p:spPr>
              <a:xfrm>
                <a:off x="11956725" y="5423383"/>
                <a:ext cx="1752974" cy="1150390"/>
              </a:xfrm>
              <a:prstGeom prst="rect">
                <a:avLst/>
              </a:prstGeom>
            </p:spPr>
          </p:pic>
        </p:grpSp>
        <p:pic>
          <p:nvPicPr>
            <p:cNvPr id="20" name="Picture 9">
              <a:extLst>
                <a:ext uri="{FF2B5EF4-FFF2-40B4-BE49-F238E27FC236}">
                  <a16:creationId xmlns:a16="http://schemas.microsoft.com/office/drawing/2014/main" id="{B40F9991-5E85-BC65-36AA-EC0BB6891555}"/>
                </a:ext>
              </a:extLst>
            </p:cNvPr>
            <p:cNvPicPr>
              <a:picLocks noChangeAspect="1"/>
            </p:cNvPicPr>
            <p:nvPr/>
          </p:nvPicPr>
          <p:blipFill>
            <a:blip r:embed="rId23"/>
            <a:srcRect/>
            <a:stretch>
              <a:fillRect/>
            </a:stretch>
          </p:blipFill>
          <p:spPr>
            <a:xfrm>
              <a:off x="6954104" y="5611925"/>
              <a:ext cx="888230" cy="826184"/>
            </a:xfrm>
            <a:prstGeom prst="rect">
              <a:avLst/>
            </a:prstGeom>
          </p:spPr>
        </p:pic>
        <p:pic>
          <p:nvPicPr>
            <p:cNvPr id="21" name="Picture 9">
              <a:extLst>
                <a:ext uri="{FF2B5EF4-FFF2-40B4-BE49-F238E27FC236}">
                  <a16:creationId xmlns:a16="http://schemas.microsoft.com/office/drawing/2014/main" id="{6142496A-0510-D094-6691-B73A025D76D7}"/>
                </a:ext>
              </a:extLst>
            </p:cNvPr>
            <p:cNvPicPr>
              <a:picLocks noChangeAspect="1"/>
            </p:cNvPicPr>
            <p:nvPr/>
          </p:nvPicPr>
          <p:blipFill>
            <a:blip r:embed="rId23"/>
            <a:srcRect/>
            <a:stretch>
              <a:fillRect/>
            </a:stretch>
          </p:blipFill>
          <p:spPr>
            <a:xfrm>
              <a:off x="7809251" y="5610501"/>
              <a:ext cx="888230" cy="826184"/>
            </a:xfrm>
            <a:prstGeom prst="rect">
              <a:avLst/>
            </a:prstGeom>
          </p:spPr>
        </p:pic>
        <p:pic>
          <p:nvPicPr>
            <p:cNvPr id="22" name="Picture 21">
              <a:extLst>
                <a:ext uri="{FF2B5EF4-FFF2-40B4-BE49-F238E27FC236}">
                  <a16:creationId xmlns:a16="http://schemas.microsoft.com/office/drawing/2014/main" id="{A1801AEE-BD89-DC0A-EC41-3252043B2793}"/>
                </a:ext>
              </a:extLst>
            </p:cNvPr>
            <p:cNvPicPr>
              <a:picLocks noChangeAspect="1"/>
            </p:cNvPicPr>
            <p:nvPr/>
          </p:nvPicPr>
          <p:blipFill>
            <a:blip r:embed="rId23"/>
            <a:srcRect/>
            <a:stretch>
              <a:fillRect/>
            </a:stretch>
          </p:blipFill>
          <p:spPr>
            <a:xfrm>
              <a:off x="8684233" y="5610501"/>
              <a:ext cx="888230" cy="826184"/>
            </a:xfrm>
            <a:prstGeom prst="rect">
              <a:avLst/>
            </a:prstGeom>
          </p:spPr>
        </p:pic>
        <p:pic>
          <p:nvPicPr>
            <p:cNvPr id="23" name="Picture 9">
              <a:extLst>
                <a:ext uri="{FF2B5EF4-FFF2-40B4-BE49-F238E27FC236}">
                  <a16:creationId xmlns:a16="http://schemas.microsoft.com/office/drawing/2014/main" id="{58F8E8B1-9887-6ADF-A467-A26BEE8A0977}"/>
                </a:ext>
              </a:extLst>
            </p:cNvPr>
            <p:cNvPicPr>
              <a:picLocks noChangeAspect="1"/>
            </p:cNvPicPr>
            <p:nvPr/>
          </p:nvPicPr>
          <p:blipFill>
            <a:blip r:embed="rId23"/>
            <a:srcRect/>
            <a:stretch>
              <a:fillRect/>
            </a:stretch>
          </p:blipFill>
          <p:spPr>
            <a:xfrm>
              <a:off x="9541368" y="5609082"/>
              <a:ext cx="888230" cy="826184"/>
            </a:xfrm>
            <a:prstGeom prst="rect">
              <a:avLst/>
            </a:prstGeom>
          </p:spPr>
        </p:pic>
        <p:pic>
          <p:nvPicPr>
            <p:cNvPr id="24" name="Picture 9">
              <a:extLst>
                <a:ext uri="{FF2B5EF4-FFF2-40B4-BE49-F238E27FC236}">
                  <a16:creationId xmlns:a16="http://schemas.microsoft.com/office/drawing/2014/main" id="{57CFC65B-368C-C19A-1B14-56A569C2CD36}"/>
                </a:ext>
              </a:extLst>
            </p:cNvPr>
            <p:cNvPicPr>
              <a:picLocks noChangeAspect="1"/>
            </p:cNvPicPr>
            <p:nvPr/>
          </p:nvPicPr>
          <p:blipFill>
            <a:blip r:embed="rId23"/>
            <a:srcRect/>
            <a:stretch>
              <a:fillRect/>
            </a:stretch>
          </p:blipFill>
          <p:spPr>
            <a:xfrm>
              <a:off x="10416351" y="5609082"/>
              <a:ext cx="888230" cy="826184"/>
            </a:xfrm>
            <a:prstGeom prst="rect">
              <a:avLst/>
            </a:prstGeom>
          </p:spPr>
        </p:pic>
        <p:pic>
          <p:nvPicPr>
            <p:cNvPr id="25" name="Picture 9">
              <a:extLst>
                <a:ext uri="{FF2B5EF4-FFF2-40B4-BE49-F238E27FC236}">
                  <a16:creationId xmlns:a16="http://schemas.microsoft.com/office/drawing/2014/main" id="{E9AD687B-2B1D-6D39-790B-EC447522B2CF}"/>
                </a:ext>
              </a:extLst>
            </p:cNvPr>
            <p:cNvPicPr>
              <a:picLocks noChangeAspect="1"/>
            </p:cNvPicPr>
            <p:nvPr/>
          </p:nvPicPr>
          <p:blipFill>
            <a:blip r:embed="rId23"/>
            <a:srcRect/>
            <a:stretch>
              <a:fillRect/>
            </a:stretch>
          </p:blipFill>
          <p:spPr>
            <a:xfrm>
              <a:off x="11286733" y="5622700"/>
              <a:ext cx="888230" cy="826184"/>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p:nvPr/>
        </p:nvSpPr>
        <p:spPr>
          <a:xfrm>
            <a:off x="4795" y="4697673"/>
            <a:ext cx="12195109" cy="2135847"/>
          </a:xfrm>
          <a:custGeom>
            <a:avLst/>
            <a:gdLst>
              <a:gd name="connsiteX0" fmla="*/ 0 w 12192000"/>
              <a:gd name="connsiteY0" fmla="*/ 0 h 892628"/>
              <a:gd name="connsiteX1" fmla="*/ 12192000 w 12192000"/>
              <a:gd name="connsiteY1" fmla="*/ 0 h 892628"/>
              <a:gd name="connsiteX2" fmla="*/ 12192000 w 12192000"/>
              <a:gd name="connsiteY2" fmla="*/ 892628 h 892628"/>
              <a:gd name="connsiteX3" fmla="*/ 0 w 12192000"/>
              <a:gd name="connsiteY3" fmla="*/ 892628 h 892628"/>
              <a:gd name="connsiteX4" fmla="*/ 0 w 12192000"/>
              <a:gd name="connsiteY4" fmla="*/ 0 h 892628"/>
              <a:gd name="connsiteX0" fmla="*/ 0 w 12192000"/>
              <a:gd name="connsiteY0" fmla="*/ 275772 h 1168400"/>
              <a:gd name="connsiteX1" fmla="*/ 3178629 w 12192000"/>
              <a:gd name="connsiteY1" fmla="*/ 0 h 1168400"/>
              <a:gd name="connsiteX2" fmla="*/ 12192000 w 12192000"/>
              <a:gd name="connsiteY2" fmla="*/ 275772 h 1168400"/>
              <a:gd name="connsiteX3" fmla="*/ 12192000 w 12192000"/>
              <a:gd name="connsiteY3" fmla="*/ 1168400 h 1168400"/>
              <a:gd name="connsiteX4" fmla="*/ 0 w 12192000"/>
              <a:gd name="connsiteY4" fmla="*/ 1168400 h 1168400"/>
              <a:gd name="connsiteX5" fmla="*/ 0 w 12192000"/>
              <a:gd name="connsiteY5" fmla="*/ 275772 h 1168400"/>
              <a:gd name="connsiteX0" fmla="*/ 0 w 12192000"/>
              <a:gd name="connsiteY0" fmla="*/ 430458 h 1323086"/>
              <a:gd name="connsiteX1" fmla="*/ 3178629 w 12192000"/>
              <a:gd name="connsiteY1" fmla="*/ 154686 h 1323086"/>
              <a:gd name="connsiteX2" fmla="*/ 8969829 w 12192000"/>
              <a:gd name="connsiteY2" fmla="*/ 9543 h 1323086"/>
              <a:gd name="connsiteX3" fmla="*/ 12192000 w 12192000"/>
              <a:gd name="connsiteY3" fmla="*/ 430458 h 1323086"/>
              <a:gd name="connsiteX4" fmla="*/ 12192000 w 12192000"/>
              <a:gd name="connsiteY4" fmla="*/ 1323086 h 1323086"/>
              <a:gd name="connsiteX5" fmla="*/ 0 w 12192000"/>
              <a:gd name="connsiteY5" fmla="*/ 1323086 h 1323086"/>
              <a:gd name="connsiteX6" fmla="*/ 0 w 12192000"/>
              <a:gd name="connsiteY6" fmla="*/ 430458 h 1323086"/>
              <a:gd name="connsiteX0" fmla="*/ 0 w 12192000"/>
              <a:gd name="connsiteY0" fmla="*/ 1089171 h 1981799"/>
              <a:gd name="connsiteX1" fmla="*/ 3178629 w 12192000"/>
              <a:gd name="connsiteY1" fmla="*/ 813399 h 1981799"/>
              <a:gd name="connsiteX2" fmla="*/ 8969829 w 12192000"/>
              <a:gd name="connsiteY2" fmla="*/ 668256 h 1981799"/>
              <a:gd name="connsiteX3" fmla="*/ 11408229 w 12192000"/>
              <a:gd name="connsiteY3" fmla="*/ 599 h 1981799"/>
              <a:gd name="connsiteX4" fmla="*/ 12192000 w 12192000"/>
              <a:gd name="connsiteY4" fmla="*/ 1089171 h 1981799"/>
              <a:gd name="connsiteX5" fmla="*/ 12192000 w 12192000"/>
              <a:gd name="connsiteY5" fmla="*/ 1981799 h 1981799"/>
              <a:gd name="connsiteX6" fmla="*/ 0 w 12192000"/>
              <a:gd name="connsiteY6" fmla="*/ 1981799 h 1981799"/>
              <a:gd name="connsiteX7" fmla="*/ 0 w 12192000"/>
              <a:gd name="connsiteY7" fmla="*/ 1089171 h 1981799"/>
              <a:gd name="connsiteX0" fmla="*/ 0 w 12192000"/>
              <a:gd name="connsiteY0" fmla="*/ 1138469 h 2031097"/>
              <a:gd name="connsiteX1" fmla="*/ 3178629 w 12192000"/>
              <a:gd name="connsiteY1" fmla="*/ 862697 h 2031097"/>
              <a:gd name="connsiteX2" fmla="*/ 8969829 w 12192000"/>
              <a:gd name="connsiteY2" fmla="*/ 717554 h 2031097"/>
              <a:gd name="connsiteX3" fmla="*/ 10174514 w 12192000"/>
              <a:gd name="connsiteY3" fmla="*/ 209555 h 2031097"/>
              <a:gd name="connsiteX4" fmla="*/ 11408229 w 12192000"/>
              <a:gd name="connsiteY4" fmla="*/ 49897 h 2031097"/>
              <a:gd name="connsiteX5" fmla="*/ 12192000 w 12192000"/>
              <a:gd name="connsiteY5" fmla="*/ 1138469 h 2031097"/>
              <a:gd name="connsiteX6" fmla="*/ 12192000 w 12192000"/>
              <a:gd name="connsiteY6" fmla="*/ 2031097 h 2031097"/>
              <a:gd name="connsiteX7" fmla="*/ 0 w 12192000"/>
              <a:gd name="connsiteY7" fmla="*/ 2031097 h 2031097"/>
              <a:gd name="connsiteX8" fmla="*/ 0 w 12192000"/>
              <a:gd name="connsiteY8" fmla="*/ 1138469 h 2031097"/>
              <a:gd name="connsiteX0" fmla="*/ 0 w 12192000"/>
              <a:gd name="connsiteY0" fmla="*/ 1243219 h 2135847"/>
              <a:gd name="connsiteX1" fmla="*/ 3178629 w 12192000"/>
              <a:gd name="connsiteY1" fmla="*/ 967447 h 2135847"/>
              <a:gd name="connsiteX2" fmla="*/ 8969829 w 12192000"/>
              <a:gd name="connsiteY2" fmla="*/ 822304 h 2135847"/>
              <a:gd name="connsiteX3" fmla="*/ 10174514 w 12192000"/>
              <a:gd name="connsiteY3" fmla="*/ 314305 h 2135847"/>
              <a:gd name="connsiteX4" fmla="*/ 11408229 w 12192000"/>
              <a:gd name="connsiteY4" fmla="*/ 154647 h 2135847"/>
              <a:gd name="connsiteX5" fmla="*/ 12177486 w 12192000"/>
              <a:gd name="connsiteY5" fmla="*/ 53048 h 2135847"/>
              <a:gd name="connsiteX6" fmla="*/ 12192000 w 12192000"/>
              <a:gd name="connsiteY6" fmla="*/ 1243219 h 2135847"/>
              <a:gd name="connsiteX7" fmla="*/ 12192000 w 12192000"/>
              <a:gd name="connsiteY7" fmla="*/ 2135847 h 2135847"/>
              <a:gd name="connsiteX8" fmla="*/ 0 w 12192000"/>
              <a:gd name="connsiteY8" fmla="*/ 2135847 h 2135847"/>
              <a:gd name="connsiteX9" fmla="*/ 0 w 12192000"/>
              <a:gd name="connsiteY9" fmla="*/ 1243219 h 2135847"/>
              <a:gd name="connsiteX0" fmla="*/ 0 w 12192000"/>
              <a:gd name="connsiteY0" fmla="*/ 1243219 h 2135847"/>
              <a:gd name="connsiteX1" fmla="*/ 1727200 w 12192000"/>
              <a:gd name="connsiteY1" fmla="*/ 1156134 h 2135847"/>
              <a:gd name="connsiteX2" fmla="*/ 3178629 w 12192000"/>
              <a:gd name="connsiteY2" fmla="*/ 967447 h 2135847"/>
              <a:gd name="connsiteX3" fmla="*/ 8969829 w 12192000"/>
              <a:gd name="connsiteY3" fmla="*/ 822304 h 2135847"/>
              <a:gd name="connsiteX4" fmla="*/ 10174514 w 12192000"/>
              <a:gd name="connsiteY4" fmla="*/ 314305 h 2135847"/>
              <a:gd name="connsiteX5" fmla="*/ 11408229 w 12192000"/>
              <a:gd name="connsiteY5" fmla="*/ 154647 h 2135847"/>
              <a:gd name="connsiteX6" fmla="*/ 12177486 w 12192000"/>
              <a:gd name="connsiteY6" fmla="*/ 53048 h 2135847"/>
              <a:gd name="connsiteX7" fmla="*/ 12192000 w 12192000"/>
              <a:gd name="connsiteY7" fmla="*/ 1243219 h 2135847"/>
              <a:gd name="connsiteX8" fmla="*/ 12192000 w 12192000"/>
              <a:gd name="connsiteY8" fmla="*/ 2135847 h 2135847"/>
              <a:gd name="connsiteX9" fmla="*/ 0 w 12192000"/>
              <a:gd name="connsiteY9" fmla="*/ 2135847 h 2135847"/>
              <a:gd name="connsiteX10" fmla="*/ 0 w 12192000"/>
              <a:gd name="connsiteY10"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8972938 w 12195109"/>
              <a:gd name="connsiteY4" fmla="*/ 822304 h 2135847"/>
              <a:gd name="connsiteX5" fmla="*/ 10177623 w 12195109"/>
              <a:gd name="connsiteY5" fmla="*/ 314305 h 2135847"/>
              <a:gd name="connsiteX6" fmla="*/ 11411338 w 12195109"/>
              <a:gd name="connsiteY6" fmla="*/ 154647 h 2135847"/>
              <a:gd name="connsiteX7" fmla="*/ 12180595 w 12195109"/>
              <a:gd name="connsiteY7" fmla="*/ 53048 h 2135847"/>
              <a:gd name="connsiteX8" fmla="*/ 12195109 w 12195109"/>
              <a:gd name="connsiteY8" fmla="*/ 1243219 h 2135847"/>
              <a:gd name="connsiteX9" fmla="*/ 12195109 w 12195109"/>
              <a:gd name="connsiteY9" fmla="*/ 2135847 h 2135847"/>
              <a:gd name="connsiteX10" fmla="*/ 3109 w 12195109"/>
              <a:gd name="connsiteY10" fmla="*/ 2135847 h 2135847"/>
              <a:gd name="connsiteX11" fmla="*/ 3109 w 12195109"/>
              <a:gd name="connsiteY11"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897395 w 12195109"/>
              <a:gd name="connsiteY4" fmla="*/ 938418 h 2135847"/>
              <a:gd name="connsiteX5" fmla="*/ 8972938 w 12195109"/>
              <a:gd name="connsiteY5" fmla="*/ 822304 h 2135847"/>
              <a:gd name="connsiteX6" fmla="*/ 10177623 w 12195109"/>
              <a:gd name="connsiteY6" fmla="*/ 314305 h 2135847"/>
              <a:gd name="connsiteX7" fmla="*/ 11411338 w 12195109"/>
              <a:gd name="connsiteY7" fmla="*/ 154647 h 2135847"/>
              <a:gd name="connsiteX8" fmla="*/ 12180595 w 12195109"/>
              <a:gd name="connsiteY8" fmla="*/ 53048 h 2135847"/>
              <a:gd name="connsiteX9" fmla="*/ 12195109 w 12195109"/>
              <a:gd name="connsiteY9" fmla="*/ 1243219 h 2135847"/>
              <a:gd name="connsiteX10" fmla="*/ 12195109 w 12195109"/>
              <a:gd name="connsiteY10" fmla="*/ 2135847 h 2135847"/>
              <a:gd name="connsiteX11" fmla="*/ 3109 w 12195109"/>
              <a:gd name="connsiteY11" fmla="*/ 2135847 h 2135847"/>
              <a:gd name="connsiteX12" fmla="*/ 3109 w 12195109"/>
              <a:gd name="connsiteY12"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897395 w 12195109"/>
              <a:gd name="connsiteY4" fmla="*/ 938418 h 2135847"/>
              <a:gd name="connsiteX5" fmla="*/ 8972938 w 12195109"/>
              <a:gd name="connsiteY5" fmla="*/ 822304 h 2135847"/>
              <a:gd name="connsiteX6" fmla="*/ 10177623 w 12195109"/>
              <a:gd name="connsiteY6" fmla="*/ 314305 h 2135847"/>
              <a:gd name="connsiteX7" fmla="*/ 11411338 w 12195109"/>
              <a:gd name="connsiteY7" fmla="*/ 154647 h 2135847"/>
              <a:gd name="connsiteX8" fmla="*/ 12180595 w 12195109"/>
              <a:gd name="connsiteY8" fmla="*/ 53048 h 2135847"/>
              <a:gd name="connsiteX9" fmla="*/ 12195109 w 12195109"/>
              <a:gd name="connsiteY9" fmla="*/ 1243219 h 2135847"/>
              <a:gd name="connsiteX10" fmla="*/ 12195109 w 12195109"/>
              <a:gd name="connsiteY10" fmla="*/ 2135847 h 2135847"/>
              <a:gd name="connsiteX11" fmla="*/ 3109 w 12195109"/>
              <a:gd name="connsiteY11" fmla="*/ 2135847 h 2135847"/>
              <a:gd name="connsiteX12" fmla="*/ 3109 w 12195109"/>
              <a:gd name="connsiteY12"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882881 w 12195109"/>
              <a:gd name="connsiteY4" fmla="*/ 851333 h 2135847"/>
              <a:gd name="connsiteX5" fmla="*/ 8972938 w 12195109"/>
              <a:gd name="connsiteY5" fmla="*/ 822304 h 2135847"/>
              <a:gd name="connsiteX6" fmla="*/ 10177623 w 12195109"/>
              <a:gd name="connsiteY6" fmla="*/ 314305 h 2135847"/>
              <a:gd name="connsiteX7" fmla="*/ 11411338 w 12195109"/>
              <a:gd name="connsiteY7" fmla="*/ 154647 h 2135847"/>
              <a:gd name="connsiteX8" fmla="*/ 12180595 w 12195109"/>
              <a:gd name="connsiteY8" fmla="*/ 53048 h 2135847"/>
              <a:gd name="connsiteX9" fmla="*/ 12195109 w 12195109"/>
              <a:gd name="connsiteY9" fmla="*/ 1243219 h 2135847"/>
              <a:gd name="connsiteX10" fmla="*/ 12195109 w 12195109"/>
              <a:gd name="connsiteY10" fmla="*/ 2135847 h 2135847"/>
              <a:gd name="connsiteX11" fmla="*/ 3109 w 12195109"/>
              <a:gd name="connsiteY11" fmla="*/ 2135847 h 2135847"/>
              <a:gd name="connsiteX12" fmla="*/ 3109 w 12195109"/>
              <a:gd name="connsiteY12"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665166 w 12195109"/>
              <a:gd name="connsiteY4" fmla="*/ 793276 h 2135847"/>
              <a:gd name="connsiteX5" fmla="*/ 6882881 w 12195109"/>
              <a:gd name="connsiteY5" fmla="*/ 851333 h 2135847"/>
              <a:gd name="connsiteX6" fmla="*/ 8972938 w 12195109"/>
              <a:gd name="connsiteY6" fmla="*/ 822304 h 2135847"/>
              <a:gd name="connsiteX7" fmla="*/ 10177623 w 12195109"/>
              <a:gd name="connsiteY7" fmla="*/ 314305 h 2135847"/>
              <a:gd name="connsiteX8" fmla="*/ 11411338 w 12195109"/>
              <a:gd name="connsiteY8" fmla="*/ 154647 h 2135847"/>
              <a:gd name="connsiteX9" fmla="*/ 12180595 w 12195109"/>
              <a:gd name="connsiteY9" fmla="*/ 53048 h 2135847"/>
              <a:gd name="connsiteX10" fmla="*/ 12195109 w 12195109"/>
              <a:gd name="connsiteY10" fmla="*/ 1243219 h 2135847"/>
              <a:gd name="connsiteX11" fmla="*/ 12195109 w 12195109"/>
              <a:gd name="connsiteY11" fmla="*/ 2135847 h 2135847"/>
              <a:gd name="connsiteX12" fmla="*/ 3109 w 12195109"/>
              <a:gd name="connsiteY12" fmla="*/ 2135847 h 2135847"/>
              <a:gd name="connsiteX13" fmla="*/ 3109 w 12195109"/>
              <a:gd name="connsiteY13"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665166 w 12195109"/>
              <a:gd name="connsiteY4" fmla="*/ 793276 h 2135847"/>
              <a:gd name="connsiteX5" fmla="*/ 6882881 w 12195109"/>
              <a:gd name="connsiteY5" fmla="*/ 851333 h 2135847"/>
              <a:gd name="connsiteX6" fmla="*/ 7652138 w 12195109"/>
              <a:gd name="connsiteY6" fmla="*/ 749733 h 2135847"/>
              <a:gd name="connsiteX7" fmla="*/ 8972938 w 12195109"/>
              <a:gd name="connsiteY7" fmla="*/ 822304 h 2135847"/>
              <a:gd name="connsiteX8" fmla="*/ 10177623 w 12195109"/>
              <a:gd name="connsiteY8" fmla="*/ 314305 h 2135847"/>
              <a:gd name="connsiteX9" fmla="*/ 11411338 w 12195109"/>
              <a:gd name="connsiteY9" fmla="*/ 154647 h 2135847"/>
              <a:gd name="connsiteX10" fmla="*/ 12180595 w 12195109"/>
              <a:gd name="connsiteY10" fmla="*/ 53048 h 2135847"/>
              <a:gd name="connsiteX11" fmla="*/ 12195109 w 12195109"/>
              <a:gd name="connsiteY11" fmla="*/ 1243219 h 2135847"/>
              <a:gd name="connsiteX12" fmla="*/ 12195109 w 12195109"/>
              <a:gd name="connsiteY12" fmla="*/ 2135847 h 2135847"/>
              <a:gd name="connsiteX13" fmla="*/ 3109 w 12195109"/>
              <a:gd name="connsiteY13" fmla="*/ 2135847 h 2135847"/>
              <a:gd name="connsiteX14" fmla="*/ 3109 w 12195109"/>
              <a:gd name="connsiteY14" fmla="*/ 1243219 h 213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5109" h="2135847">
                <a:moveTo>
                  <a:pt x="3109" y="1243219"/>
                </a:moveTo>
                <a:cubicBezTo>
                  <a:pt x="22461" y="1092029"/>
                  <a:pt x="-81558" y="1475448"/>
                  <a:pt x="206309" y="1460934"/>
                </a:cubicBezTo>
                <a:cubicBezTo>
                  <a:pt x="494176" y="1446420"/>
                  <a:pt x="1219890" y="1199677"/>
                  <a:pt x="1730309" y="1156134"/>
                </a:cubicBezTo>
                <a:cubicBezTo>
                  <a:pt x="2240728" y="1112591"/>
                  <a:pt x="2359262" y="1020666"/>
                  <a:pt x="3181738" y="967447"/>
                </a:cubicBezTo>
                <a:cubicBezTo>
                  <a:pt x="4004214" y="914228"/>
                  <a:pt x="6048309" y="812628"/>
                  <a:pt x="6665166" y="793276"/>
                </a:cubicBezTo>
                <a:cubicBezTo>
                  <a:pt x="7282023" y="773924"/>
                  <a:pt x="6718386" y="851333"/>
                  <a:pt x="6882881" y="851333"/>
                </a:cubicBezTo>
                <a:cubicBezTo>
                  <a:pt x="7047376" y="851333"/>
                  <a:pt x="7303795" y="754571"/>
                  <a:pt x="7652138" y="749733"/>
                </a:cubicBezTo>
                <a:cubicBezTo>
                  <a:pt x="8000481" y="744895"/>
                  <a:pt x="8552024" y="902132"/>
                  <a:pt x="8972938" y="822304"/>
                </a:cubicBezTo>
                <a:cubicBezTo>
                  <a:pt x="10170366" y="727961"/>
                  <a:pt x="9771223" y="425581"/>
                  <a:pt x="10177623" y="314305"/>
                </a:cubicBezTo>
                <a:cubicBezTo>
                  <a:pt x="10584023" y="203029"/>
                  <a:pt x="11125890" y="72399"/>
                  <a:pt x="11411338" y="154647"/>
                </a:cubicBezTo>
                <a:cubicBezTo>
                  <a:pt x="11570995" y="372362"/>
                  <a:pt x="12020938" y="-164667"/>
                  <a:pt x="12180595" y="53048"/>
                </a:cubicBezTo>
                <a:lnTo>
                  <a:pt x="12195109" y="1243219"/>
                </a:lnTo>
                <a:lnTo>
                  <a:pt x="12195109" y="2135847"/>
                </a:lnTo>
                <a:lnTo>
                  <a:pt x="3109" y="2135847"/>
                </a:lnTo>
                <a:lnTo>
                  <a:pt x="3109" y="1243219"/>
                </a:lnTo>
                <a:close/>
              </a:path>
            </a:pathLst>
          </a:custGeom>
          <a:solidFill>
            <a:srgbClr val="81BD4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descr="apple.png">
            <a:hlinkClick r:id="rId10" action="ppaction://hlinksldjump"/>
          </p:cNvPr>
          <p:cNvPicPr>
            <a:picLocks noChangeAspect="1"/>
          </p:cNvPicPr>
          <p:nvPr/>
        </p:nvPicPr>
        <p:blipFill>
          <a:blip r:embed="rId11" cstate="print"/>
          <a:stretch>
            <a:fillRect/>
          </a:stretch>
        </p:blipFill>
        <p:spPr>
          <a:xfrm>
            <a:off x="11120405" y="5058747"/>
            <a:ext cx="1066800" cy="1066800"/>
          </a:xfrm>
          <a:prstGeom prst="rect">
            <a:avLst/>
          </a:prstGeom>
        </p:spPr>
      </p:pic>
      <p:pic>
        <p:nvPicPr>
          <p:cNvPr id="7" name="Picture 18" descr="qustionsm_w"/>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2924" y="1159028"/>
            <a:ext cx="1351844" cy="117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custDataLst>
              <p:tags r:id="rId1"/>
            </p:custDataLst>
          </p:nvPr>
        </p:nvSpPr>
        <p:spPr>
          <a:xfrm>
            <a:off x="86420" y="1876579"/>
            <a:ext cx="1224851" cy="1095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effectLst>
                  <a:outerShdw blurRad="38100" dist="38100" dir="2700000" algn="tl">
                    <a:srgbClr val="000000">
                      <a:alpha val="43137"/>
                    </a:srgbClr>
                  </a:outerShdw>
                </a:effectLst>
              </a:rPr>
              <a:t>5</a:t>
            </a:r>
          </a:p>
        </p:txBody>
      </p:sp>
      <p:pic>
        <p:nvPicPr>
          <p:cNvPr id="9" name="Picture 5" descr="t"/>
          <p:cNvPicPr>
            <a:picLocks noChangeAspect="1" noChangeArrowheads="1" noCrop="1"/>
          </p:cNvPicPr>
          <p:nvPr>
            <p:custDataLst>
              <p:tags r:id="rId2"/>
            </p:custDataLst>
          </p:nvPr>
        </p:nvPicPr>
        <p:blipFill>
          <a:blip r:embed="rId13">
            <a:extLst>
              <a:ext uri="{28A0092B-C50C-407E-A947-70E740481C1C}">
                <a14:useLocalDpi xmlns:a14="http://schemas.microsoft.com/office/drawing/2010/main" val="0"/>
              </a:ext>
            </a:extLst>
          </a:blip>
          <a:srcRect/>
          <a:stretch>
            <a:fillRect/>
          </a:stretch>
        </p:blipFill>
        <p:spPr bwMode="auto">
          <a:xfrm>
            <a:off x="3346450" y="26035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e"/>
          <p:cNvPicPr>
            <a:picLocks noChangeAspect="1" noChangeArrowheads="1" noCrop="1"/>
          </p:cNvPicPr>
          <p:nvPr>
            <p:custDataLst>
              <p:tags r:id="rId3"/>
            </p:custDataLst>
          </p:nvPr>
        </p:nvPicPr>
        <p:blipFill>
          <a:blip r:embed="rId14">
            <a:extLst>
              <a:ext uri="{28A0092B-C50C-407E-A947-70E740481C1C}">
                <a14:useLocalDpi xmlns:a14="http://schemas.microsoft.com/office/drawing/2010/main" val="0"/>
              </a:ext>
            </a:extLst>
          </a:blip>
          <a:srcRect/>
          <a:stretch>
            <a:fillRect/>
          </a:stretch>
        </p:blipFill>
        <p:spPr bwMode="auto">
          <a:xfrm>
            <a:off x="4067175" y="26035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s"/>
          <p:cNvPicPr>
            <a:picLocks noChangeAspect="1" noChangeArrowheads="1" noCrop="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4714875" y="26035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t"/>
          <p:cNvPicPr>
            <a:picLocks noChangeAspect="1" noChangeArrowheads="1" noCrop="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5435600" y="26035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i"/>
          <p:cNvPicPr>
            <a:picLocks noChangeAspect="1" noChangeArrowheads="1" noCrop="1"/>
          </p:cNvPicPr>
          <p:nvPr>
            <p:custDataLst>
              <p:tags r:id="rId6"/>
            </p:custDataLst>
          </p:nvPr>
        </p:nvPicPr>
        <p:blipFill>
          <a:blip r:embed="rId16">
            <a:extLst>
              <a:ext uri="{28A0092B-C50C-407E-A947-70E740481C1C}">
                <a14:useLocalDpi xmlns:a14="http://schemas.microsoft.com/office/drawing/2010/main" val="0"/>
              </a:ext>
            </a:extLst>
          </a:blip>
          <a:srcRect/>
          <a:stretch>
            <a:fillRect/>
          </a:stretch>
        </p:blipFill>
        <p:spPr bwMode="auto">
          <a:xfrm>
            <a:off x="6096000" y="228600"/>
            <a:ext cx="6858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n"/>
          <p:cNvPicPr>
            <a:picLocks noChangeAspect="1" noChangeArrowheads="1" noCrop="1"/>
          </p:cNvPicPr>
          <p:nvPr>
            <p:custDataLst>
              <p:tags r:id="rId7"/>
            </p:custDataLst>
          </p:nvPr>
        </p:nvPicPr>
        <p:blipFill>
          <a:blip r:embed="rId17">
            <a:extLst>
              <a:ext uri="{28A0092B-C50C-407E-A947-70E740481C1C}">
                <a14:useLocalDpi xmlns:a14="http://schemas.microsoft.com/office/drawing/2010/main" val="0"/>
              </a:ext>
            </a:extLst>
          </a:blip>
          <a:srcRect/>
          <a:stretch>
            <a:fillRect/>
          </a:stretch>
        </p:blipFill>
        <p:spPr bwMode="auto">
          <a:xfrm>
            <a:off x="6781800" y="228600"/>
            <a:ext cx="6858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g"/>
          <p:cNvPicPr>
            <a:picLocks noChangeAspect="1" noChangeArrowheads="1" noCrop="1"/>
          </p:cNvPicPr>
          <p:nvPr>
            <p:custDataLst>
              <p:tags r:id="rId8"/>
            </p:custDataLst>
          </p:nvPr>
        </p:nvPicPr>
        <p:blipFill>
          <a:blip r:embed="rId18">
            <a:extLst>
              <a:ext uri="{28A0092B-C50C-407E-A947-70E740481C1C}">
                <a14:useLocalDpi xmlns:a14="http://schemas.microsoft.com/office/drawing/2010/main" val="0"/>
              </a:ext>
            </a:extLst>
          </a:blip>
          <a:srcRect/>
          <a:stretch>
            <a:fillRect/>
          </a:stretch>
        </p:blipFill>
        <p:spPr bwMode="auto">
          <a:xfrm>
            <a:off x="7467600" y="228600"/>
            <a:ext cx="6858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1590468" y="1683580"/>
            <a:ext cx="8788520" cy="769441"/>
          </a:xfrm>
          <a:prstGeom prst="rect">
            <a:avLst/>
          </a:prstGeom>
          <a:noFill/>
          <a:ln>
            <a:solidFill>
              <a:srgbClr val="00B050"/>
            </a:solidFill>
          </a:ln>
        </p:spPr>
        <p:txBody>
          <a:bodyPr wrap="square" rtlCol="0">
            <a:spAutoFit/>
          </a:bodyPr>
          <a:lstStyle/>
          <a:p>
            <a:r>
              <a:rPr lang="en-US" sz="3600" dirty="0">
                <a:solidFill>
                  <a:srgbClr val="C00000"/>
                </a:solidFill>
                <a:latin typeface="Arial" panose="020B0604020202020204" pitchFamily="34" charset="0"/>
                <a:cs typeface="Arial" panose="020B0604020202020204" pitchFamily="34" charset="0"/>
              </a:rPr>
              <a:t> </a:t>
            </a:r>
            <a:r>
              <a:rPr lang="en-US" sz="4400" b="0" i="0" dirty="0" err="1">
                <a:solidFill>
                  <a:srgbClr val="0033CC"/>
                </a:solidFill>
                <a:effectLst/>
                <a:latin typeface="SegoeuiPc"/>
              </a:rPr>
              <a:t>Nếu</a:t>
            </a:r>
            <a:r>
              <a:rPr lang="en-US" sz="4400" b="0" i="0" dirty="0">
                <a:solidFill>
                  <a:srgbClr val="0033CC"/>
                </a:solidFill>
                <a:effectLst/>
                <a:latin typeface="SegoeuiPc"/>
              </a:rPr>
              <a:t> </a:t>
            </a:r>
            <a:r>
              <a:rPr lang="en-US" sz="4400" b="0" i="0" dirty="0" err="1">
                <a:solidFill>
                  <a:srgbClr val="081B3A"/>
                </a:solidFill>
                <a:effectLst/>
                <a:latin typeface="SegoeuiPc"/>
              </a:rPr>
              <a:t>Lớp</a:t>
            </a:r>
            <a:r>
              <a:rPr lang="en-US" sz="4400" b="0" i="0" dirty="0">
                <a:solidFill>
                  <a:srgbClr val="081B3A"/>
                </a:solidFill>
                <a:effectLst/>
                <a:latin typeface="SegoeuiPc"/>
              </a:rPr>
              <a:t> </a:t>
            </a:r>
            <a:r>
              <a:rPr lang="en-US" sz="4400" b="0" i="0" dirty="0" err="1">
                <a:solidFill>
                  <a:srgbClr val="081B3A"/>
                </a:solidFill>
                <a:effectLst/>
                <a:latin typeface="SegoeuiPc"/>
              </a:rPr>
              <a:t>học</a:t>
            </a:r>
            <a:r>
              <a:rPr lang="en-US" sz="4400" b="0" i="0" dirty="0">
                <a:solidFill>
                  <a:srgbClr val="081B3A"/>
                </a:solidFill>
                <a:effectLst/>
                <a:latin typeface="SegoeuiPc"/>
              </a:rPr>
              <a:t> </a:t>
            </a:r>
            <a:r>
              <a:rPr lang="en-US" sz="4400" b="0" i="0" dirty="0" err="1">
                <a:solidFill>
                  <a:srgbClr val="081B3A"/>
                </a:solidFill>
                <a:effectLst/>
                <a:latin typeface="SegoeuiPc"/>
              </a:rPr>
              <a:t>yên</a:t>
            </a:r>
            <a:r>
              <a:rPr lang="en-US" sz="4400" b="0" i="0" dirty="0">
                <a:solidFill>
                  <a:srgbClr val="081B3A"/>
                </a:solidFill>
                <a:effectLst/>
                <a:latin typeface="SegoeuiPc"/>
              </a:rPr>
              <a:t> </a:t>
            </a:r>
            <a:r>
              <a:rPr lang="en-US" sz="4400" b="0" i="0" dirty="0" err="1">
                <a:solidFill>
                  <a:srgbClr val="081B3A"/>
                </a:solidFill>
                <a:effectLst/>
                <a:latin typeface="SegoeuiPc"/>
              </a:rPr>
              <a:t>tĩnh</a:t>
            </a:r>
            <a:r>
              <a:rPr lang="en-US" sz="4400" b="0" i="0" dirty="0">
                <a:solidFill>
                  <a:srgbClr val="081B3A"/>
                </a:solidFill>
                <a:effectLst/>
                <a:latin typeface="SegoeuiPc"/>
              </a:rPr>
              <a:t> </a:t>
            </a:r>
            <a:r>
              <a:rPr lang="en-US" sz="4400" b="0" i="0" dirty="0" err="1">
                <a:solidFill>
                  <a:srgbClr val="0033CC"/>
                </a:solidFill>
                <a:effectLst/>
                <a:latin typeface="SegoeuiPc"/>
              </a:rPr>
              <a:t>thì</a:t>
            </a:r>
            <a:r>
              <a:rPr lang="en-US" sz="4400" b="0" i="0" dirty="0">
                <a:solidFill>
                  <a:srgbClr val="081B3A"/>
                </a:solidFill>
                <a:effectLst/>
                <a:latin typeface="SegoeuiPc"/>
              </a:rPr>
              <a:t> </a:t>
            </a:r>
            <a:r>
              <a:rPr lang="en-US" sz="4400" b="0" i="0" dirty="0">
                <a:solidFill>
                  <a:srgbClr val="FF0000"/>
                </a:solidFill>
                <a:effectLst/>
                <a:latin typeface="SegoeuiPc"/>
              </a:rPr>
              <a:t>??? </a:t>
            </a:r>
            <a:endParaRPr lang="en-US" sz="3600" dirty="0">
              <a:solidFill>
                <a:srgbClr val="FF0000"/>
              </a:solidFill>
              <a:latin typeface="Arial" panose="020B0604020202020204" pitchFamily="34" charset="0"/>
              <a:cs typeface="Arial" panose="020B0604020202020204" pitchFamily="34" charset="0"/>
            </a:endParaRPr>
          </a:p>
        </p:txBody>
      </p:sp>
      <p:pic>
        <p:nvPicPr>
          <p:cNvPr id="2" name="Picture 1">
            <a:hlinkClick r:id="rId10" action="ppaction://hlinksldjump"/>
            <a:extLst>
              <a:ext uri="{FF2B5EF4-FFF2-40B4-BE49-F238E27FC236}">
                <a16:creationId xmlns:a16="http://schemas.microsoft.com/office/drawing/2014/main" id="{BB780F9B-60D3-4D20-D246-2C26F4D3728A}"/>
              </a:ext>
            </a:extLst>
          </p:cNvPr>
          <p:cNvPicPr>
            <a:picLocks noChangeAspect="1"/>
          </p:cNvPicPr>
          <p:nvPr/>
        </p:nvPicPr>
        <p:blipFill>
          <a:blip r:embed="rId19"/>
          <a:stretch>
            <a:fillRect/>
          </a:stretch>
        </p:blipFill>
        <p:spPr>
          <a:xfrm>
            <a:off x="9738285" y="5218883"/>
            <a:ext cx="1499046" cy="1391972"/>
          </a:xfrm>
          <a:prstGeom prst="rect">
            <a:avLst/>
          </a:prstGeom>
        </p:spPr>
      </p:pic>
      <p:pic>
        <p:nvPicPr>
          <p:cNvPr id="3" name="Picture 27">
            <a:extLst>
              <a:ext uri="{FF2B5EF4-FFF2-40B4-BE49-F238E27FC236}">
                <a16:creationId xmlns:a16="http://schemas.microsoft.com/office/drawing/2014/main" id="{F39F0093-1BEE-8E7F-23CF-084A002A9F84}"/>
              </a:ext>
            </a:extLst>
          </p:cNvPr>
          <p:cNvPicPr>
            <a:picLocks noChangeAspect="1"/>
          </p:cNvPicPr>
          <p:nvPr/>
        </p:nvPicPr>
        <p:blipFill>
          <a:blip r:embed="rId20"/>
          <a:srcRect/>
          <a:stretch>
            <a:fillRect/>
          </a:stretch>
        </p:blipFill>
        <p:spPr>
          <a:xfrm flipH="1">
            <a:off x="3247420" y="5829113"/>
            <a:ext cx="867589" cy="751450"/>
          </a:xfrm>
          <a:prstGeom prst="rect">
            <a:avLst/>
          </a:prstGeom>
        </p:spPr>
      </p:pic>
      <p:pic>
        <p:nvPicPr>
          <p:cNvPr id="6" name="Picture 24">
            <a:extLst>
              <a:ext uri="{FF2B5EF4-FFF2-40B4-BE49-F238E27FC236}">
                <a16:creationId xmlns:a16="http://schemas.microsoft.com/office/drawing/2014/main" id="{81E10A20-3D9B-E1C8-A8C7-D9B0A6AA7DA3}"/>
              </a:ext>
            </a:extLst>
          </p:cNvPr>
          <p:cNvPicPr>
            <a:picLocks noChangeAspect="1"/>
          </p:cNvPicPr>
          <p:nvPr/>
        </p:nvPicPr>
        <p:blipFill>
          <a:blip r:embed="rId21"/>
          <a:srcRect/>
          <a:stretch>
            <a:fillRect/>
          </a:stretch>
        </p:blipFill>
        <p:spPr>
          <a:xfrm>
            <a:off x="1590468" y="5435102"/>
            <a:ext cx="691102" cy="1035210"/>
          </a:xfrm>
          <a:prstGeom prst="rect">
            <a:avLst/>
          </a:prstGeom>
        </p:spPr>
      </p:pic>
      <p:pic>
        <p:nvPicPr>
          <p:cNvPr id="16" name="Picture 8">
            <a:extLst>
              <a:ext uri="{FF2B5EF4-FFF2-40B4-BE49-F238E27FC236}">
                <a16:creationId xmlns:a16="http://schemas.microsoft.com/office/drawing/2014/main" id="{CF8C65AD-DD3E-B0B9-BA45-7361A12C7BA7}"/>
              </a:ext>
            </a:extLst>
          </p:cNvPr>
          <p:cNvPicPr>
            <a:picLocks noChangeAspect="1"/>
          </p:cNvPicPr>
          <p:nvPr/>
        </p:nvPicPr>
        <p:blipFill>
          <a:blip r:embed="rId22"/>
          <a:srcRect/>
          <a:stretch>
            <a:fillRect/>
          </a:stretch>
        </p:blipFill>
        <p:spPr>
          <a:xfrm>
            <a:off x="1911889" y="5116037"/>
            <a:ext cx="1419135" cy="1426152"/>
          </a:xfrm>
          <a:prstGeom prst="rect">
            <a:avLst/>
          </a:prstGeom>
        </p:spPr>
      </p:pic>
      <p:grpSp>
        <p:nvGrpSpPr>
          <p:cNvPr id="17" name="Group 16">
            <a:extLst>
              <a:ext uri="{FF2B5EF4-FFF2-40B4-BE49-F238E27FC236}">
                <a16:creationId xmlns:a16="http://schemas.microsoft.com/office/drawing/2014/main" id="{3ED4C0E3-E3E9-CD32-750E-A65D75F07C6A}"/>
              </a:ext>
            </a:extLst>
          </p:cNvPr>
          <p:cNvGrpSpPr/>
          <p:nvPr/>
        </p:nvGrpSpPr>
        <p:grpSpPr>
          <a:xfrm>
            <a:off x="628084" y="6193733"/>
            <a:ext cx="9206381" cy="629852"/>
            <a:chOff x="24130" y="5609082"/>
            <a:chExt cx="12150833" cy="839802"/>
          </a:xfrm>
        </p:grpSpPr>
        <p:grpSp>
          <p:nvGrpSpPr>
            <p:cNvPr id="18" name="Group 17">
              <a:extLst>
                <a:ext uri="{FF2B5EF4-FFF2-40B4-BE49-F238E27FC236}">
                  <a16:creationId xmlns:a16="http://schemas.microsoft.com/office/drawing/2014/main" id="{DB30DA21-00A6-539F-F8F1-6A358F1A1959}"/>
                </a:ext>
              </a:extLst>
            </p:cNvPr>
            <p:cNvGrpSpPr/>
            <p:nvPr/>
          </p:nvGrpSpPr>
          <p:grpSpPr>
            <a:xfrm>
              <a:off x="24130" y="5610673"/>
              <a:ext cx="6957577" cy="830446"/>
              <a:chOff x="-21480" y="5423383"/>
              <a:chExt cx="13731179" cy="1156324"/>
            </a:xfrm>
          </p:grpSpPr>
          <p:pic>
            <p:nvPicPr>
              <p:cNvPr id="26" name="Picture 9">
                <a:extLst>
                  <a:ext uri="{FF2B5EF4-FFF2-40B4-BE49-F238E27FC236}">
                    <a16:creationId xmlns:a16="http://schemas.microsoft.com/office/drawing/2014/main" id="{8DB44276-3B07-0C3C-DB65-E920312AF610}"/>
                  </a:ext>
                </a:extLst>
              </p:cNvPr>
              <p:cNvPicPr>
                <a:picLocks noChangeAspect="1"/>
              </p:cNvPicPr>
              <p:nvPr/>
            </p:nvPicPr>
            <p:blipFill>
              <a:blip r:embed="rId23"/>
              <a:srcRect/>
              <a:stretch>
                <a:fillRect/>
              </a:stretch>
            </p:blipFill>
            <p:spPr>
              <a:xfrm>
                <a:off x="-21480" y="5429317"/>
                <a:ext cx="1752974" cy="1150390"/>
              </a:xfrm>
              <a:prstGeom prst="rect">
                <a:avLst/>
              </a:prstGeom>
            </p:spPr>
          </p:pic>
          <p:pic>
            <p:nvPicPr>
              <p:cNvPr id="27" name="Picture 9">
                <a:extLst>
                  <a:ext uri="{FF2B5EF4-FFF2-40B4-BE49-F238E27FC236}">
                    <a16:creationId xmlns:a16="http://schemas.microsoft.com/office/drawing/2014/main" id="{2053B26F-48EE-06F6-2DB0-F85808420270}"/>
                  </a:ext>
                </a:extLst>
              </p:cNvPr>
              <p:cNvPicPr>
                <a:picLocks noChangeAspect="1"/>
              </p:cNvPicPr>
              <p:nvPr/>
            </p:nvPicPr>
            <p:blipFill>
              <a:blip r:embed="rId23"/>
              <a:srcRect/>
              <a:stretch>
                <a:fillRect/>
              </a:stretch>
            </p:blipFill>
            <p:spPr>
              <a:xfrm>
                <a:off x="1705349" y="5429317"/>
                <a:ext cx="1752974" cy="1150390"/>
              </a:xfrm>
              <a:prstGeom prst="rect">
                <a:avLst/>
              </a:prstGeom>
            </p:spPr>
          </p:pic>
          <p:pic>
            <p:nvPicPr>
              <p:cNvPr id="28" name="Picture 9">
                <a:extLst>
                  <a:ext uri="{FF2B5EF4-FFF2-40B4-BE49-F238E27FC236}">
                    <a16:creationId xmlns:a16="http://schemas.microsoft.com/office/drawing/2014/main" id="{82756690-4E1A-E6A9-0D0B-576335555EA5}"/>
                  </a:ext>
                </a:extLst>
              </p:cNvPr>
              <p:cNvPicPr>
                <a:picLocks noChangeAspect="1"/>
              </p:cNvPicPr>
              <p:nvPr/>
            </p:nvPicPr>
            <p:blipFill>
              <a:blip r:embed="rId23"/>
              <a:srcRect/>
              <a:stretch>
                <a:fillRect/>
              </a:stretch>
            </p:blipFill>
            <p:spPr>
              <a:xfrm>
                <a:off x="3396953" y="5427341"/>
                <a:ext cx="1752974" cy="1150390"/>
              </a:xfrm>
              <a:prstGeom prst="rect">
                <a:avLst/>
              </a:prstGeom>
            </p:spPr>
          </p:pic>
          <p:pic>
            <p:nvPicPr>
              <p:cNvPr id="29" name="Picture 9">
                <a:extLst>
                  <a:ext uri="{FF2B5EF4-FFF2-40B4-BE49-F238E27FC236}">
                    <a16:creationId xmlns:a16="http://schemas.microsoft.com/office/drawing/2014/main" id="{4C795902-C1F4-569F-3E38-66C15933D248}"/>
                  </a:ext>
                </a:extLst>
              </p:cNvPr>
              <p:cNvPicPr>
                <a:picLocks noChangeAspect="1"/>
              </p:cNvPicPr>
              <p:nvPr/>
            </p:nvPicPr>
            <p:blipFill>
              <a:blip r:embed="rId23"/>
              <a:srcRect/>
              <a:stretch>
                <a:fillRect/>
              </a:stretch>
            </p:blipFill>
            <p:spPr>
              <a:xfrm>
                <a:off x="5123782" y="5427341"/>
                <a:ext cx="1752974" cy="1150390"/>
              </a:xfrm>
              <a:prstGeom prst="rect">
                <a:avLst/>
              </a:prstGeom>
            </p:spPr>
          </p:pic>
          <p:pic>
            <p:nvPicPr>
              <p:cNvPr id="30" name="Picture 9">
                <a:extLst>
                  <a:ext uri="{FF2B5EF4-FFF2-40B4-BE49-F238E27FC236}">
                    <a16:creationId xmlns:a16="http://schemas.microsoft.com/office/drawing/2014/main" id="{A1FA4778-7619-CFDB-F5B6-D54CBF47A355}"/>
                  </a:ext>
                </a:extLst>
              </p:cNvPr>
              <p:cNvPicPr>
                <a:picLocks noChangeAspect="1"/>
              </p:cNvPicPr>
              <p:nvPr/>
            </p:nvPicPr>
            <p:blipFill>
              <a:blip r:embed="rId23"/>
              <a:srcRect/>
              <a:stretch>
                <a:fillRect/>
              </a:stretch>
            </p:blipFill>
            <p:spPr>
              <a:xfrm>
                <a:off x="6811463" y="5425359"/>
                <a:ext cx="1752974" cy="1150390"/>
              </a:xfrm>
              <a:prstGeom prst="rect">
                <a:avLst/>
              </a:prstGeom>
            </p:spPr>
          </p:pic>
          <p:pic>
            <p:nvPicPr>
              <p:cNvPr id="31" name="Picture 9">
                <a:extLst>
                  <a:ext uri="{FF2B5EF4-FFF2-40B4-BE49-F238E27FC236}">
                    <a16:creationId xmlns:a16="http://schemas.microsoft.com/office/drawing/2014/main" id="{1379AAD1-2538-BB25-7CBB-01ED1C05FB99}"/>
                  </a:ext>
                </a:extLst>
              </p:cNvPr>
              <p:cNvPicPr>
                <a:picLocks noChangeAspect="1"/>
              </p:cNvPicPr>
              <p:nvPr/>
            </p:nvPicPr>
            <p:blipFill>
              <a:blip r:embed="rId23"/>
              <a:srcRect/>
              <a:stretch>
                <a:fillRect/>
              </a:stretch>
            </p:blipFill>
            <p:spPr>
              <a:xfrm>
                <a:off x="8538292" y="5425359"/>
                <a:ext cx="1752974" cy="1150390"/>
              </a:xfrm>
              <a:prstGeom prst="rect">
                <a:avLst/>
              </a:prstGeom>
            </p:spPr>
          </p:pic>
          <p:pic>
            <p:nvPicPr>
              <p:cNvPr id="32" name="Picture 9">
                <a:extLst>
                  <a:ext uri="{FF2B5EF4-FFF2-40B4-BE49-F238E27FC236}">
                    <a16:creationId xmlns:a16="http://schemas.microsoft.com/office/drawing/2014/main" id="{542DDC12-920A-C3C6-F5E3-89B5E13EC80C}"/>
                  </a:ext>
                </a:extLst>
              </p:cNvPr>
              <p:cNvPicPr>
                <a:picLocks noChangeAspect="1"/>
              </p:cNvPicPr>
              <p:nvPr/>
            </p:nvPicPr>
            <p:blipFill>
              <a:blip r:embed="rId23"/>
              <a:srcRect/>
              <a:stretch>
                <a:fillRect/>
              </a:stretch>
            </p:blipFill>
            <p:spPr>
              <a:xfrm>
                <a:off x="10229896" y="5423383"/>
                <a:ext cx="1752974" cy="1150390"/>
              </a:xfrm>
              <a:prstGeom prst="rect">
                <a:avLst/>
              </a:prstGeom>
            </p:spPr>
          </p:pic>
          <p:pic>
            <p:nvPicPr>
              <p:cNvPr id="33" name="Picture 9">
                <a:extLst>
                  <a:ext uri="{FF2B5EF4-FFF2-40B4-BE49-F238E27FC236}">
                    <a16:creationId xmlns:a16="http://schemas.microsoft.com/office/drawing/2014/main" id="{DEE237D1-BFF3-DDDA-93D4-6676D1D5C3E0}"/>
                  </a:ext>
                </a:extLst>
              </p:cNvPr>
              <p:cNvPicPr>
                <a:picLocks noChangeAspect="1"/>
              </p:cNvPicPr>
              <p:nvPr/>
            </p:nvPicPr>
            <p:blipFill>
              <a:blip r:embed="rId23"/>
              <a:srcRect/>
              <a:stretch>
                <a:fillRect/>
              </a:stretch>
            </p:blipFill>
            <p:spPr>
              <a:xfrm>
                <a:off x="11956725" y="5423383"/>
                <a:ext cx="1752974" cy="1150390"/>
              </a:xfrm>
              <a:prstGeom prst="rect">
                <a:avLst/>
              </a:prstGeom>
            </p:spPr>
          </p:pic>
        </p:grpSp>
        <p:pic>
          <p:nvPicPr>
            <p:cNvPr id="19" name="Picture 9">
              <a:extLst>
                <a:ext uri="{FF2B5EF4-FFF2-40B4-BE49-F238E27FC236}">
                  <a16:creationId xmlns:a16="http://schemas.microsoft.com/office/drawing/2014/main" id="{EB6BFF0E-191D-9090-987A-F5C668A2B00A}"/>
                </a:ext>
              </a:extLst>
            </p:cNvPr>
            <p:cNvPicPr>
              <a:picLocks noChangeAspect="1"/>
            </p:cNvPicPr>
            <p:nvPr/>
          </p:nvPicPr>
          <p:blipFill>
            <a:blip r:embed="rId23"/>
            <a:srcRect/>
            <a:stretch>
              <a:fillRect/>
            </a:stretch>
          </p:blipFill>
          <p:spPr>
            <a:xfrm>
              <a:off x="6954104" y="5611925"/>
              <a:ext cx="888230" cy="826184"/>
            </a:xfrm>
            <a:prstGeom prst="rect">
              <a:avLst/>
            </a:prstGeom>
          </p:spPr>
        </p:pic>
        <p:pic>
          <p:nvPicPr>
            <p:cNvPr id="20" name="Picture 9">
              <a:extLst>
                <a:ext uri="{FF2B5EF4-FFF2-40B4-BE49-F238E27FC236}">
                  <a16:creationId xmlns:a16="http://schemas.microsoft.com/office/drawing/2014/main" id="{AEC188FB-2013-70F0-EE38-CA563D9A2E98}"/>
                </a:ext>
              </a:extLst>
            </p:cNvPr>
            <p:cNvPicPr>
              <a:picLocks noChangeAspect="1"/>
            </p:cNvPicPr>
            <p:nvPr/>
          </p:nvPicPr>
          <p:blipFill>
            <a:blip r:embed="rId23"/>
            <a:srcRect/>
            <a:stretch>
              <a:fillRect/>
            </a:stretch>
          </p:blipFill>
          <p:spPr>
            <a:xfrm>
              <a:off x="7809251" y="5610501"/>
              <a:ext cx="888230" cy="826184"/>
            </a:xfrm>
            <a:prstGeom prst="rect">
              <a:avLst/>
            </a:prstGeom>
          </p:spPr>
        </p:pic>
        <p:pic>
          <p:nvPicPr>
            <p:cNvPr id="21" name="Picture 20">
              <a:extLst>
                <a:ext uri="{FF2B5EF4-FFF2-40B4-BE49-F238E27FC236}">
                  <a16:creationId xmlns:a16="http://schemas.microsoft.com/office/drawing/2014/main" id="{EDB63D4F-7C3F-78FF-59C0-022A0F8CF872}"/>
                </a:ext>
              </a:extLst>
            </p:cNvPr>
            <p:cNvPicPr>
              <a:picLocks noChangeAspect="1"/>
            </p:cNvPicPr>
            <p:nvPr/>
          </p:nvPicPr>
          <p:blipFill>
            <a:blip r:embed="rId23"/>
            <a:srcRect/>
            <a:stretch>
              <a:fillRect/>
            </a:stretch>
          </p:blipFill>
          <p:spPr>
            <a:xfrm>
              <a:off x="8684233" y="5610501"/>
              <a:ext cx="888230" cy="826184"/>
            </a:xfrm>
            <a:prstGeom prst="rect">
              <a:avLst/>
            </a:prstGeom>
          </p:spPr>
        </p:pic>
        <p:pic>
          <p:nvPicPr>
            <p:cNvPr id="22" name="Picture 9">
              <a:extLst>
                <a:ext uri="{FF2B5EF4-FFF2-40B4-BE49-F238E27FC236}">
                  <a16:creationId xmlns:a16="http://schemas.microsoft.com/office/drawing/2014/main" id="{A761755A-02A3-C38C-B8F6-818E3AD5D9C9}"/>
                </a:ext>
              </a:extLst>
            </p:cNvPr>
            <p:cNvPicPr>
              <a:picLocks noChangeAspect="1"/>
            </p:cNvPicPr>
            <p:nvPr/>
          </p:nvPicPr>
          <p:blipFill>
            <a:blip r:embed="rId23"/>
            <a:srcRect/>
            <a:stretch>
              <a:fillRect/>
            </a:stretch>
          </p:blipFill>
          <p:spPr>
            <a:xfrm>
              <a:off x="9541368" y="5609082"/>
              <a:ext cx="888230" cy="826184"/>
            </a:xfrm>
            <a:prstGeom prst="rect">
              <a:avLst/>
            </a:prstGeom>
          </p:spPr>
        </p:pic>
        <p:pic>
          <p:nvPicPr>
            <p:cNvPr id="23" name="Picture 9">
              <a:extLst>
                <a:ext uri="{FF2B5EF4-FFF2-40B4-BE49-F238E27FC236}">
                  <a16:creationId xmlns:a16="http://schemas.microsoft.com/office/drawing/2014/main" id="{65A8397B-4E3C-528C-02EA-E79CC4403F6D}"/>
                </a:ext>
              </a:extLst>
            </p:cNvPr>
            <p:cNvPicPr>
              <a:picLocks noChangeAspect="1"/>
            </p:cNvPicPr>
            <p:nvPr/>
          </p:nvPicPr>
          <p:blipFill>
            <a:blip r:embed="rId23"/>
            <a:srcRect/>
            <a:stretch>
              <a:fillRect/>
            </a:stretch>
          </p:blipFill>
          <p:spPr>
            <a:xfrm>
              <a:off x="10416351" y="5609082"/>
              <a:ext cx="888230" cy="826184"/>
            </a:xfrm>
            <a:prstGeom prst="rect">
              <a:avLst/>
            </a:prstGeom>
          </p:spPr>
        </p:pic>
        <p:pic>
          <p:nvPicPr>
            <p:cNvPr id="24" name="Picture 9">
              <a:extLst>
                <a:ext uri="{FF2B5EF4-FFF2-40B4-BE49-F238E27FC236}">
                  <a16:creationId xmlns:a16="http://schemas.microsoft.com/office/drawing/2014/main" id="{92500583-43F8-4810-43CA-A60525E2A467}"/>
                </a:ext>
              </a:extLst>
            </p:cNvPr>
            <p:cNvPicPr>
              <a:picLocks noChangeAspect="1"/>
            </p:cNvPicPr>
            <p:nvPr/>
          </p:nvPicPr>
          <p:blipFill>
            <a:blip r:embed="rId23"/>
            <a:srcRect/>
            <a:stretch>
              <a:fillRect/>
            </a:stretch>
          </p:blipFill>
          <p:spPr>
            <a:xfrm>
              <a:off x="11286733" y="5622700"/>
              <a:ext cx="888230" cy="826184"/>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p:nvPr/>
        </p:nvSpPr>
        <p:spPr>
          <a:xfrm>
            <a:off x="4795" y="4697673"/>
            <a:ext cx="12195109" cy="2135847"/>
          </a:xfrm>
          <a:custGeom>
            <a:avLst/>
            <a:gdLst>
              <a:gd name="connsiteX0" fmla="*/ 0 w 12192000"/>
              <a:gd name="connsiteY0" fmla="*/ 0 h 892628"/>
              <a:gd name="connsiteX1" fmla="*/ 12192000 w 12192000"/>
              <a:gd name="connsiteY1" fmla="*/ 0 h 892628"/>
              <a:gd name="connsiteX2" fmla="*/ 12192000 w 12192000"/>
              <a:gd name="connsiteY2" fmla="*/ 892628 h 892628"/>
              <a:gd name="connsiteX3" fmla="*/ 0 w 12192000"/>
              <a:gd name="connsiteY3" fmla="*/ 892628 h 892628"/>
              <a:gd name="connsiteX4" fmla="*/ 0 w 12192000"/>
              <a:gd name="connsiteY4" fmla="*/ 0 h 892628"/>
              <a:gd name="connsiteX0" fmla="*/ 0 w 12192000"/>
              <a:gd name="connsiteY0" fmla="*/ 275772 h 1168400"/>
              <a:gd name="connsiteX1" fmla="*/ 3178629 w 12192000"/>
              <a:gd name="connsiteY1" fmla="*/ 0 h 1168400"/>
              <a:gd name="connsiteX2" fmla="*/ 12192000 w 12192000"/>
              <a:gd name="connsiteY2" fmla="*/ 275772 h 1168400"/>
              <a:gd name="connsiteX3" fmla="*/ 12192000 w 12192000"/>
              <a:gd name="connsiteY3" fmla="*/ 1168400 h 1168400"/>
              <a:gd name="connsiteX4" fmla="*/ 0 w 12192000"/>
              <a:gd name="connsiteY4" fmla="*/ 1168400 h 1168400"/>
              <a:gd name="connsiteX5" fmla="*/ 0 w 12192000"/>
              <a:gd name="connsiteY5" fmla="*/ 275772 h 1168400"/>
              <a:gd name="connsiteX0" fmla="*/ 0 w 12192000"/>
              <a:gd name="connsiteY0" fmla="*/ 430458 h 1323086"/>
              <a:gd name="connsiteX1" fmla="*/ 3178629 w 12192000"/>
              <a:gd name="connsiteY1" fmla="*/ 154686 h 1323086"/>
              <a:gd name="connsiteX2" fmla="*/ 8969829 w 12192000"/>
              <a:gd name="connsiteY2" fmla="*/ 9543 h 1323086"/>
              <a:gd name="connsiteX3" fmla="*/ 12192000 w 12192000"/>
              <a:gd name="connsiteY3" fmla="*/ 430458 h 1323086"/>
              <a:gd name="connsiteX4" fmla="*/ 12192000 w 12192000"/>
              <a:gd name="connsiteY4" fmla="*/ 1323086 h 1323086"/>
              <a:gd name="connsiteX5" fmla="*/ 0 w 12192000"/>
              <a:gd name="connsiteY5" fmla="*/ 1323086 h 1323086"/>
              <a:gd name="connsiteX6" fmla="*/ 0 w 12192000"/>
              <a:gd name="connsiteY6" fmla="*/ 430458 h 1323086"/>
              <a:gd name="connsiteX0" fmla="*/ 0 w 12192000"/>
              <a:gd name="connsiteY0" fmla="*/ 1089171 h 1981799"/>
              <a:gd name="connsiteX1" fmla="*/ 3178629 w 12192000"/>
              <a:gd name="connsiteY1" fmla="*/ 813399 h 1981799"/>
              <a:gd name="connsiteX2" fmla="*/ 8969829 w 12192000"/>
              <a:gd name="connsiteY2" fmla="*/ 668256 h 1981799"/>
              <a:gd name="connsiteX3" fmla="*/ 11408229 w 12192000"/>
              <a:gd name="connsiteY3" fmla="*/ 599 h 1981799"/>
              <a:gd name="connsiteX4" fmla="*/ 12192000 w 12192000"/>
              <a:gd name="connsiteY4" fmla="*/ 1089171 h 1981799"/>
              <a:gd name="connsiteX5" fmla="*/ 12192000 w 12192000"/>
              <a:gd name="connsiteY5" fmla="*/ 1981799 h 1981799"/>
              <a:gd name="connsiteX6" fmla="*/ 0 w 12192000"/>
              <a:gd name="connsiteY6" fmla="*/ 1981799 h 1981799"/>
              <a:gd name="connsiteX7" fmla="*/ 0 w 12192000"/>
              <a:gd name="connsiteY7" fmla="*/ 1089171 h 1981799"/>
              <a:gd name="connsiteX0" fmla="*/ 0 w 12192000"/>
              <a:gd name="connsiteY0" fmla="*/ 1138469 h 2031097"/>
              <a:gd name="connsiteX1" fmla="*/ 3178629 w 12192000"/>
              <a:gd name="connsiteY1" fmla="*/ 862697 h 2031097"/>
              <a:gd name="connsiteX2" fmla="*/ 8969829 w 12192000"/>
              <a:gd name="connsiteY2" fmla="*/ 717554 h 2031097"/>
              <a:gd name="connsiteX3" fmla="*/ 10174514 w 12192000"/>
              <a:gd name="connsiteY3" fmla="*/ 209555 h 2031097"/>
              <a:gd name="connsiteX4" fmla="*/ 11408229 w 12192000"/>
              <a:gd name="connsiteY4" fmla="*/ 49897 h 2031097"/>
              <a:gd name="connsiteX5" fmla="*/ 12192000 w 12192000"/>
              <a:gd name="connsiteY5" fmla="*/ 1138469 h 2031097"/>
              <a:gd name="connsiteX6" fmla="*/ 12192000 w 12192000"/>
              <a:gd name="connsiteY6" fmla="*/ 2031097 h 2031097"/>
              <a:gd name="connsiteX7" fmla="*/ 0 w 12192000"/>
              <a:gd name="connsiteY7" fmla="*/ 2031097 h 2031097"/>
              <a:gd name="connsiteX8" fmla="*/ 0 w 12192000"/>
              <a:gd name="connsiteY8" fmla="*/ 1138469 h 2031097"/>
              <a:gd name="connsiteX0" fmla="*/ 0 w 12192000"/>
              <a:gd name="connsiteY0" fmla="*/ 1243219 h 2135847"/>
              <a:gd name="connsiteX1" fmla="*/ 3178629 w 12192000"/>
              <a:gd name="connsiteY1" fmla="*/ 967447 h 2135847"/>
              <a:gd name="connsiteX2" fmla="*/ 8969829 w 12192000"/>
              <a:gd name="connsiteY2" fmla="*/ 822304 h 2135847"/>
              <a:gd name="connsiteX3" fmla="*/ 10174514 w 12192000"/>
              <a:gd name="connsiteY3" fmla="*/ 314305 h 2135847"/>
              <a:gd name="connsiteX4" fmla="*/ 11408229 w 12192000"/>
              <a:gd name="connsiteY4" fmla="*/ 154647 h 2135847"/>
              <a:gd name="connsiteX5" fmla="*/ 12177486 w 12192000"/>
              <a:gd name="connsiteY5" fmla="*/ 53048 h 2135847"/>
              <a:gd name="connsiteX6" fmla="*/ 12192000 w 12192000"/>
              <a:gd name="connsiteY6" fmla="*/ 1243219 h 2135847"/>
              <a:gd name="connsiteX7" fmla="*/ 12192000 w 12192000"/>
              <a:gd name="connsiteY7" fmla="*/ 2135847 h 2135847"/>
              <a:gd name="connsiteX8" fmla="*/ 0 w 12192000"/>
              <a:gd name="connsiteY8" fmla="*/ 2135847 h 2135847"/>
              <a:gd name="connsiteX9" fmla="*/ 0 w 12192000"/>
              <a:gd name="connsiteY9" fmla="*/ 1243219 h 2135847"/>
              <a:gd name="connsiteX0" fmla="*/ 0 w 12192000"/>
              <a:gd name="connsiteY0" fmla="*/ 1243219 h 2135847"/>
              <a:gd name="connsiteX1" fmla="*/ 1727200 w 12192000"/>
              <a:gd name="connsiteY1" fmla="*/ 1156134 h 2135847"/>
              <a:gd name="connsiteX2" fmla="*/ 3178629 w 12192000"/>
              <a:gd name="connsiteY2" fmla="*/ 967447 h 2135847"/>
              <a:gd name="connsiteX3" fmla="*/ 8969829 w 12192000"/>
              <a:gd name="connsiteY3" fmla="*/ 822304 h 2135847"/>
              <a:gd name="connsiteX4" fmla="*/ 10174514 w 12192000"/>
              <a:gd name="connsiteY4" fmla="*/ 314305 h 2135847"/>
              <a:gd name="connsiteX5" fmla="*/ 11408229 w 12192000"/>
              <a:gd name="connsiteY5" fmla="*/ 154647 h 2135847"/>
              <a:gd name="connsiteX6" fmla="*/ 12177486 w 12192000"/>
              <a:gd name="connsiteY6" fmla="*/ 53048 h 2135847"/>
              <a:gd name="connsiteX7" fmla="*/ 12192000 w 12192000"/>
              <a:gd name="connsiteY7" fmla="*/ 1243219 h 2135847"/>
              <a:gd name="connsiteX8" fmla="*/ 12192000 w 12192000"/>
              <a:gd name="connsiteY8" fmla="*/ 2135847 h 2135847"/>
              <a:gd name="connsiteX9" fmla="*/ 0 w 12192000"/>
              <a:gd name="connsiteY9" fmla="*/ 2135847 h 2135847"/>
              <a:gd name="connsiteX10" fmla="*/ 0 w 12192000"/>
              <a:gd name="connsiteY10"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8972938 w 12195109"/>
              <a:gd name="connsiteY4" fmla="*/ 822304 h 2135847"/>
              <a:gd name="connsiteX5" fmla="*/ 10177623 w 12195109"/>
              <a:gd name="connsiteY5" fmla="*/ 314305 h 2135847"/>
              <a:gd name="connsiteX6" fmla="*/ 11411338 w 12195109"/>
              <a:gd name="connsiteY6" fmla="*/ 154647 h 2135847"/>
              <a:gd name="connsiteX7" fmla="*/ 12180595 w 12195109"/>
              <a:gd name="connsiteY7" fmla="*/ 53048 h 2135847"/>
              <a:gd name="connsiteX8" fmla="*/ 12195109 w 12195109"/>
              <a:gd name="connsiteY8" fmla="*/ 1243219 h 2135847"/>
              <a:gd name="connsiteX9" fmla="*/ 12195109 w 12195109"/>
              <a:gd name="connsiteY9" fmla="*/ 2135847 h 2135847"/>
              <a:gd name="connsiteX10" fmla="*/ 3109 w 12195109"/>
              <a:gd name="connsiteY10" fmla="*/ 2135847 h 2135847"/>
              <a:gd name="connsiteX11" fmla="*/ 3109 w 12195109"/>
              <a:gd name="connsiteY11"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897395 w 12195109"/>
              <a:gd name="connsiteY4" fmla="*/ 938418 h 2135847"/>
              <a:gd name="connsiteX5" fmla="*/ 8972938 w 12195109"/>
              <a:gd name="connsiteY5" fmla="*/ 822304 h 2135847"/>
              <a:gd name="connsiteX6" fmla="*/ 10177623 w 12195109"/>
              <a:gd name="connsiteY6" fmla="*/ 314305 h 2135847"/>
              <a:gd name="connsiteX7" fmla="*/ 11411338 w 12195109"/>
              <a:gd name="connsiteY7" fmla="*/ 154647 h 2135847"/>
              <a:gd name="connsiteX8" fmla="*/ 12180595 w 12195109"/>
              <a:gd name="connsiteY8" fmla="*/ 53048 h 2135847"/>
              <a:gd name="connsiteX9" fmla="*/ 12195109 w 12195109"/>
              <a:gd name="connsiteY9" fmla="*/ 1243219 h 2135847"/>
              <a:gd name="connsiteX10" fmla="*/ 12195109 w 12195109"/>
              <a:gd name="connsiteY10" fmla="*/ 2135847 h 2135847"/>
              <a:gd name="connsiteX11" fmla="*/ 3109 w 12195109"/>
              <a:gd name="connsiteY11" fmla="*/ 2135847 h 2135847"/>
              <a:gd name="connsiteX12" fmla="*/ 3109 w 12195109"/>
              <a:gd name="connsiteY12"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897395 w 12195109"/>
              <a:gd name="connsiteY4" fmla="*/ 938418 h 2135847"/>
              <a:gd name="connsiteX5" fmla="*/ 8972938 w 12195109"/>
              <a:gd name="connsiteY5" fmla="*/ 822304 h 2135847"/>
              <a:gd name="connsiteX6" fmla="*/ 10177623 w 12195109"/>
              <a:gd name="connsiteY6" fmla="*/ 314305 h 2135847"/>
              <a:gd name="connsiteX7" fmla="*/ 11411338 w 12195109"/>
              <a:gd name="connsiteY7" fmla="*/ 154647 h 2135847"/>
              <a:gd name="connsiteX8" fmla="*/ 12180595 w 12195109"/>
              <a:gd name="connsiteY8" fmla="*/ 53048 h 2135847"/>
              <a:gd name="connsiteX9" fmla="*/ 12195109 w 12195109"/>
              <a:gd name="connsiteY9" fmla="*/ 1243219 h 2135847"/>
              <a:gd name="connsiteX10" fmla="*/ 12195109 w 12195109"/>
              <a:gd name="connsiteY10" fmla="*/ 2135847 h 2135847"/>
              <a:gd name="connsiteX11" fmla="*/ 3109 w 12195109"/>
              <a:gd name="connsiteY11" fmla="*/ 2135847 h 2135847"/>
              <a:gd name="connsiteX12" fmla="*/ 3109 w 12195109"/>
              <a:gd name="connsiteY12"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882881 w 12195109"/>
              <a:gd name="connsiteY4" fmla="*/ 851333 h 2135847"/>
              <a:gd name="connsiteX5" fmla="*/ 8972938 w 12195109"/>
              <a:gd name="connsiteY5" fmla="*/ 822304 h 2135847"/>
              <a:gd name="connsiteX6" fmla="*/ 10177623 w 12195109"/>
              <a:gd name="connsiteY6" fmla="*/ 314305 h 2135847"/>
              <a:gd name="connsiteX7" fmla="*/ 11411338 w 12195109"/>
              <a:gd name="connsiteY7" fmla="*/ 154647 h 2135847"/>
              <a:gd name="connsiteX8" fmla="*/ 12180595 w 12195109"/>
              <a:gd name="connsiteY8" fmla="*/ 53048 h 2135847"/>
              <a:gd name="connsiteX9" fmla="*/ 12195109 w 12195109"/>
              <a:gd name="connsiteY9" fmla="*/ 1243219 h 2135847"/>
              <a:gd name="connsiteX10" fmla="*/ 12195109 w 12195109"/>
              <a:gd name="connsiteY10" fmla="*/ 2135847 h 2135847"/>
              <a:gd name="connsiteX11" fmla="*/ 3109 w 12195109"/>
              <a:gd name="connsiteY11" fmla="*/ 2135847 h 2135847"/>
              <a:gd name="connsiteX12" fmla="*/ 3109 w 12195109"/>
              <a:gd name="connsiteY12"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665166 w 12195109"/>
              <a:gd name="connsiteY4" fmla="*/ 793276 h 2135847"/>
              <a:gd name="connsiteX5" fmla="*/ 6882881 w 12195109"/>
              <a:gd name="connsiteY5" fmla="*/ 851333 h 2135847"/>
              <a:gd name="connsiteX6" fmla="*/ 8972938 w 12195109"/>
              <a:gd name="connsiteY6" fmla="*/ 822304 h 2135847"/>
              <a:gd name="connsiteX7" fmla="*/ 10177623 w 12195109"/>
              <a:gd name="connsiteY7" fmla="*/ 314305 h 2135847"/>
              <a:gd name="connsiteX8" fmla="*/ 11411338 w 12195109"/>
              <a:gd name="connsiteY8" fmla="*/ 154647 h 2135847"/>
              <a:gd name="connsiteX9" fmla="*/ 12180595 w 12195109"/>
              <a:gd name="connsiteY9" fmla="*/ 53048 h 2135847"/>
              <a:gd name="connsiteX10" fmla="*/ 12195109 w 12195109"/>
              <a:gd name="connsiteY10" fmla="*/ 1243219 h 2135847"/>
              <a:gd name="connsiteX11" fmla="*/ 12195109 w 12195109"/>
              <a:gd name="connsiteY11" fmla="*/ 2135847 h 2135847"/>
              <a:gd name="connsiteX12" fmla="*/ 3109 w 12195109"/>
              <a:gd name="connsiteY12" fmla="*/ 2135847 h 2135847"/>
              <a:gd name="connsiteX13" fmla="*/ 3109 w 12195109"/>
              <a:gd name="connsiteY13" fmla="*/ 1243219 h 2135847"/>
              <a:gd name="connsiteX0" fmla="*/ 3109 w 12195109"/>
              <a:gd name="connsiteY0" fmla="*/ 1243219 h 2135847"/>
              <a:gd name="connsiteX1" fmla="*/ 206309 w 12195109"/>
              <a:gd name="connsiteY1" fmla="*/ 1460934 h 2135847"/>
              <a:gd name="connsiteX2" fmla="*/ 1730309 w 12195109"/>
              <a:gd name="connsiteY2" fmla="*/ 1156134 h 2135847"/>
              <a:gd name="connsiteX3" fmla="*/ 3181738 w 12195109"/>
              <a:gd name="connsiteY3" fmla="*/ 967447 h 2135847"/>
              <a:gd name="connsiteX4" fmla="*/ 6665166 w 12195109"/>
              <a:gd name="connsiteY4" fmla="*/ 793276 h 2135847"/>
              <a:gd name="connsiteX5" fmla="*/ 6882881 w 12195109"/>
              <a:gd name="connsiteY5" fmla="*/ 851333 h 2135847"/>
              <a:gd name="connsiteX6" fmla="*/ 7652138 w 12195109"/>
              <a:gd name="connsiteY6" fmla="*/ 749733 h 2135847"/>
              <a:gd name="connsiteX7" fmla="*/ 8972938 w 12195109"/>
              <a:gd name="connsiteY7" fmla="*/ 822304 h 2135847"/>
              <a:gd name="connsiteX8" fmla="*/ 10177623 w 12195109"/>
              <a:gd name="connsiteY8" fmla="*/ 314305 h 2135847"/>
              <a:gd name="connsiteX9" fmla="*/ 11411338 w 12195109"/>
              <a:gd name="connsiteY9" fmla="*/ 154647 h 2135847"/>
              <a:gd name="connsiteX10" fmla="*/ 12180595 w 12195109"/>
              <a:gd name="connsiteY10" fmla="*/ 53048 h 2135847"/>
              <a:gd name="connsiteX11" fmla="*/ 12195109 w 12195109"/>
              <a:gd name="connsiteY11" fmla="*/ 1243219 h 2135847"/>
              <a:gd name="connsiteX12" fmla="*/ 12195109 w 12195109"/>
              <a:gd name="connsiteY12" fmla="*/ 2135847 h 2135847"/>
              <a:gd name="connsiteX13" fmla="*/ 3109 w 12195109"/>
              <a:gd name="connsiteY13" fmla="*/ 2135847 h 2135847"/>
              <a:gd name="connsiteX14" fmla="*/ 3109 w 12195109"/>
              <a:gd name="connsiteY14" fmla="*/ 1243219 h 213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5109" h="2135847">
                <a:moveTo>
                  <a:pt x="3109" y="1243219"/>
                </a:moveTo>
                <a:cubicBezTo>
                  <a:pt x="22461" y="1092029"/>
                  <a:pt x="-81558" y="1475448"/>
                  <a:pt x="206309" y="1460934"/>
                </a:cubicBezTo>
                <a:cubicBezTo>
                  <a:pt x="494176" y="1446420"/>
                  <a:pt x="1219890" y="1199677"/>
                  <a:pt x="1730309" y="1156134"/>
                </a:cubicBezTo>
                <a:cubicBezTo>
                  <a:pt x="2240728" y="1112591"/>
                  <a:pt x="2359262" y="1020666"/>
                  <a:pt x="3181738" y="967447"/>
                </a:cubicBezTo>
                <a:cubicBezTo>
                  <a:pt x="4004214" y="914228"/>
                  <a:pt x="6048309" y="812628"/>
                  <a:pt x="6665166" y="793276"/>
                </a:cubicBezTo>
                <a:cubicBezTo>
                  <a:pt x="7282023" y="773924"/>
                  <a:pt x="6718386" y="851333"/>
                  <a:pt x="6882881" y="851333"/>
                </a:cubicBezTo>
                <a:cubicBezTo>
                  <a:pt x="7047376" y="851333"/>
                  <a:pt x="7303795" y="754571"/>
                  <a:pt x="7652138" y="749733"/>
                </a:cubicBezTo>
                <a:cubicBezTo>
                  <a:pt x="8000481" y="744895"/>
                  <a:pt x="8552024" y="902132"/>
                  <a:pt x="8972938" y="822304"/>
                </a:cubicBezTo>
                <a:cubicBezTo>
                  <a:pt x="10170366" y="727961"/>
                  <a:pt x="9771223" y="425581"/>
                  <a:pt x="10177623" y="314305"/>
                </a:cubicBezTo>
                <a:cubicBezTo>
                  <a:pt x="10584023" y="203029"/>
                  <a:pt x="11125890" y="72399"/>
                  <a:pt x="11411338" y="154647"/>
                </a:cubicBezTo>
                <a:cubicBezTo>
                  <a:pt x="11570995" y="372362"/>
                  <a:pt x="12020938" y="-164667"/>
                  <a:pt x="12180595" y="53048"/>
                </a:cubicBezTo>
                <a:lnTo>
                  <a:pt x="12195109" y="1243219"/>
                </a:lnTo>
                <a:lnTo>
                  <a:pt x="12195109" y="2135847"/>
                </a:lnTo>
                <a:lnTo>
                  <a:pt x="3109" y="2135847"/>
                </a:lnTo>
                <a:lnTo>
                  <a:pt x="3109" y="1243219"/>
                </a:lnTo>
                <a:close/>
              </a:path>
            </a:pathLst>
          </a:custGeom>
          <a:solidFill>
            <a:srgbClr val="81BD4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descr="apple.png">
            <a:hlinkClick r:id="rId11" action="ppaction://hlinksldjump"/>
          </p:cNvPr>
          <p:cNvPicPr>
            <a:picLocks noChangeAspect="1"/>
          </p:cNvPicPr>
          <p:nvPr/>
        </p:nvPicPr>
        <p:blipFill>
          <a:blip r:embed="rId12" cstate="print"/>
          <a:stretch>
            <a:fillRect/>
          </a:stretch>
        </p:blipFill>
        <p:spPr>
          <a:xfrm>
            <a:off x="11120405" y="4909457"/>
            <a:ext cx="1066800" cy="1066800"/>
          </a:xfrm>
          <a:prstGeom prst="rect">
            <a:avLst/>
          </a:prstGeom>
        </p:spPr>
      </p:pic>
      <p:pic>
        <p:nvPicPr>
          <p:cNvPr id="7" name="Picture 18" descr="qustionsm_w"/>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2923" y="962769"/>
            <a:ext cx="1351844" cy="117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custDataLst>
              <p:tags r:id="rId1"/>
            </p:custDataLst>
          </p:nvPr>
        </p:nvSpPr>
        <p:spPr>
          <a:xfrm>
            <a:off x="86420" y="1616711"/>
            <a:ext cx="1224851" cy="1095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effectLst>
                  <a:outerShdw blurRad="38100" dist="38100" dir="2700000" algn="tl">
                    <a:srgbClr val="000000">
                      <a:alpha val="43137"/>
                    </a:srgbClr>
                  </a:outerShdw>
                </a:effectLst>
              </a:rPr>
              <a:t>6</a:t>
            </a:r>
          </a:p>
        </p:txBody>
      </p:sp>
      <p:pic>
        <p:nvPicPr>
          <p:cNvPr id="9" name="Picture 5" descr="t"/>
          <p:cNvPicPr>
            <a:picLocks noChangeAspect="1" noChangeArrowheads="1" noCrop="1"/>
          </p:cNvPicPr>
          <p:nvPr>
            <p:custDataLst>
              <p:tags r:id="rId2"/>
            </p:custDataLst>
          </p:nvPr>
        </p:nvPicPr>
        <p:blipFill>
          <a:blip r:embed="rId14">
            <a:extLst>
              <a:ext uri="{28A0092B-C50C-407E-A947-70E740481C1C}">
                <a14:useLocalDpi xmlns:a14="http://schemas.microsoft.com/office/drawing/2010/main" val="0"/>
              </a:ext>
            </a:extLst>
          </a:blip>
          <a:srcRect/>
          <a:stretch>
            <a:fillRect/>
          </a:stretch>
        </p:blipFill>
        <p:spPr bwMode="auto">
          <a:xfrm>
            <a:off x="3346450" y="10795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e"/>
          <p:cNvPicPr>
            <a:picLocks noChangeAspect="1" noChangeArrowheads="1" noCrop="1"/>
          </p:cNvPicPr>
          <p:nvPr>
            <p:custDataLst>
              <p:tags r:id="rId3"/>
            </p:custDataLst>
          </p:nvPr>
        </p:nvPicPr>
        <p:blipFill>
          <a:blip r:embed="rId15">
            <a:extLst>
              <a:ext uri="{28A0092B-C50C-407E-A947-70E740481C1C}">
                <a14:useLocalDpi xmlns:a14="http://schemas.microsoft.com/office/drawing/2010/main" val="0"/>
              </a:ext>
            </a:extLst>
          </a:blip>
          <a:srcRect/>
          <a:stretch>
            <a:fillRect/>
          </a:stretch>
        </p:blipFill>
        <p:spPr bwMode="auto">
          <a:xfrm>
            <a:off x="4067175" y="10795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s"/>
          <p:cNvPicPr>
            <a:picLocks noChangeAspect="1" noChangeArrowheads="1" noCrop="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4714875" y="10795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t"/>
          <p:cNvPicPr>
            <a:picLocks noChangeAspect="1" noChangeArrowheads="1" noCrop="1"/>
          </p:cNvPicPr>
          <p:nvPr>
            <p:custDataLst>
              <p:tags r:id="rId5"/>
            </p:custDataLst>
          </p:nvPr>
        </p:nvPicPr>
        <p:blipFill>
          <a:blip r:embed="rId14">
            <a:extLst>
              <a:ext uri="{28A0092B-C50C-407E-A947-70E740481C1C}">
                <a14:useLocalDpi xmlns:a14="http://schemas.microsoft.com/office/drawing/2010/main" val="0"/>
              </a:ext>
            </a:extLst>
          </a:blip>
          <a:srcRect/>
          <a:stretch>
            <a:fillRect/>
          </a:stretch>
        </p:blipFill>
        <p:spPr bwMode="auto">
          <a:xfrm>
            <a:off x="5435600" y="10795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i"/>
          <p:cNvPicPr>
            <a:picLocks noChangeAspect="1" noChangeArrowheads="1" noCrop="1"/>
          </p:cNvPicPr>
          <p:nvPr>
            <p:custDataLst>
              <p:tags r:id="rId6"/>
            </p:custDataLst>
          </p:nvPr>
        </p:nvPicPr>
        <p:blipFill>
          <a:blip r:embed="rId17">
            <a:extLst>
              <a:ext uri="{28A0092B-C50C-407E-A947-70E740481C1C}">
                <a14:useLocalDpi xmlns:a14="http://schemas.microsoft.com/office/drawing/2010/main" val="0"/>
              </a:ext>
            </a:extLst>
          </a:blip>
          <a:srcRect/>
          <a:stretch>
            <a:fillRect/>
          </a:stretch>
        </p:blipFill>
        <p:spPr bwMode="auto">
          <a:xfrm>
            <a:off x="6096000" y="76200"/>
            <a:ext cx="6858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n"/>
          <p:cNvPicPr>
            <a:picLocks noChangeAspect="1" noChangeArrowheads="1" noCrop="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6781800" y="76200"/>
            <a:ext cx="6858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g"/>
          <p:cNvPicPr>
            <a:picLocks noChangeAspect="1" noChangeArrowheads="1" noCrop="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a:off x="7467600" y="76200"/>
            <a:ext cx="6858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1374768" y="1600200"/>
            <a:ext cx="10730812" cy="982513"/>
          </a:xfrm>
          <a:prstGeom prst="rect">
            <a:avLst/>
          </a:prstGeom>
          <a:noFill/>
          <a:ln>
            <a:solidFill>
              <a:srgbClr val="00B050"/>
            </a:solidFill>
          </a:ln>
        </p:spPr>
        <p:txBody>
          <a:bodyPr wrap="square" rtlCol="0">
            <a:spAutoFit/>
          </a:bodyPr>
          <a:lstStyle/>
          <a:p>
            <a:pPr>
              <a:lnSpc>
                <a:spcPct val="150000"/>
              </a:lnSpc>
            </a:pP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thường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xuyên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sách</a:t>
            </a:r>
            <a:r>
              <a:rPr lang="en-US" sz="4400" dirty="0">
                <a:latin typeface="Arial" panose="020B0604020202020204" pitchFamily="34" charset="0"/>
                <a:cs typeface="Arial" panose="020B0604020202020204" pitchFamily="34" charset="0"/>
              </a:rPr>
              <a:t> </a:t>
            </a:r>
            <a:r>
              <a:rPr lang="en-US" sz="4400" dirty="0" err="1">
                <a:solidFill>
                  <a:srgbClr val="0033CC"/>
                </a:solidFill>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a:solidFill>
                  <a:srgbClr val="C00000"/>
                </a:solidFill>
                <a:latin typeface="Arial" panose="020B0604020202020204" pitchFamily="34" charset="0"/>
                <a:cs typeface="Arial" panose="020B0604020202020204" pitchFamily="34" charset="0"/>
              </a:rPr>
              <a:t>???</a:t>
            </a:r>
          </a:p>
        </p:txBody>
      </p:sp>
      <p:pic>
        <p:nvPicPr>
          <p:cNvPr id="25" name="Picture 15" descr="Picture1"/>
          <p:cNvPicPr>
            <a:picLocks noChangeAspect="1" noChangeArrowheads="1" noCrop="1"/>
          </p:cNvPicPr>
          <p:nvPr>
            <p:custDataLst>
              <p:tags r:id="rId9"/>
            </p:custDataLst>
          </p:nvPr>
        </p:nvPicPr>
        <p:blipFill>
          <a:blip r:embed="rId20"/>
          <a:srcRect/>
          <a:stretch>
            <a:fillRect/>
          </a:stretch>
        </p:blipFill>
        <p:spPr bwMode="auto">
          <a:xfrm>
            <a:off x="0" y="4786270"/>
            <a:ext cx="2057400" cy="1995530"/>
          </a:xfrm>
          <a:prstGeom prst="rect">
            <a:avLst/>
          </a:prstGeom>
          <a:noFill/>
          <a:ln w="9525">
            <a:noFill/>
            <a:miter lim="800000"/>
            <a:headEnd/>
            <a:tailEnd/>
          </a:ln>
        </p:spPr>
      </p:pic>
      <p:pic>
        <p:nvPicPr>
          <p:cNvPr id="2" name="Picture 1">
            <a:hlinkClick r:id="rId11" action="ppaction://hlinksldjump"/>
            <a:extLst>
              <a:ext uri="{FF2B5EF4-FFF2-40B4-BE49-F238E27FC236}">
                <a16:creationId xmlns:a16="http://schemas.microsoft.com/office/drawing/2014/main" id="{28C6F2F3-E578-D174-2303-87A79028193D}"/>
              </a:ext>
            </a:extLst>
          </p:cNvPr>
          <p:cNvPicPr>
            <a:picLocks noChangeAspect="1"/>
          </p:cNvPicPr>
          <p:nvPr/>
        </p:nvPicPr>
        <p:blipFill>
          <a:blip r:embed="rId21"/>
          <a:stretch>
            <a:fillRect/>
          </a:stretch>
        </p:blipFill>
        <p:spPr>
          <a:xfrm>
            <a:off x="9663640" y="4892312"/>
            <a:ext cx="1499046" cy="1391972"/>
          </a:xfrm>
          <a:prstGeom prst="rect">
            <a:avLst/>
          </a:prstGeom>
        </p:spPr>
      </p:pic>
    </p:spTree>
    <p:extLst>
      <p:ext uri="{BB962C8B-B14F-4D97-AF65-F5344CB8AC3E}">
        <p14:creationId xmlns:p14="http://schemas.microsoft.com/office/powerpoint/2010/main" val="10204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D:\TRUONG\GIÁO ÁN\GIAO AN ELEANING 2016-2017\Tran Thi Thao\Tran thi thao-khoi4\data\asimages\{47057155-0596-4EC3-945E-69A38E71BC8C}_1.png&quot;/&gt;&lt;left val=&quot;0&quot;/&gt;&lt;top val=&quot;54&quot;/&gt;&lt;width val=&quot;720&quot;/&gt;&lt;height val=&quot;61&quot;/&gt;&lt;hasText val=&quot;1&quot;/&gt;&lt;/Image&gt;&lt;/ThreeDShapeInfo&gt;"/>
  <p:tag name="PRESENTER_SHAPETEXTINFO" val="&lt;ShapeTextInfo&gt;&lt;TableIndex row=&quot;-1&quot; col=&quot;-1&quot;&gt;&lt;linesCount val=&quot;2&quot;/&gt;&lt;lineCharCount val=&quot;57&quot;/&gt;&lt;lineCharCount val=&quot;28&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HTML_AUTOSHAPE_INFO" val="&lt;ThreeDShapeInfo&gt;&lt;uuid val=&quot;{F5B1DE70-4987-47C2-9540-F620778ABCA5}&quot;/&gt;&lt;isInvalidForFieldText val=&quot;0&quot;/&gt;&lt;Image&gt;&lt;filename val=&quot;D:\TRUONG\GIÁO ÁN\GIAO AN ELEANING 2016-2017\hong\BAI 4-SU DUNG BIEN TRONG CHUONG TRINH-T1\xuat\data\asimages\{F5B1DE70-4987-47C2-9540-F620778ABCA5}.png&quot;/&gt;&lt;left val=&quot;132&quot;/&gt;&lt;top val=&quot;0&quot;/&gt;&lt;width val=&quot;54&quot;/&gt;&lt;height val=&quot;55&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HTML_AUTOSHAPE_INFO" val="&lt;ThreeDShapeInfo&gt;&lt;uuid val=&quot;{A5D243E9-61AF-492C-86E5-999A3AC5FC56}&quot;/&gt;&lt;isInvalidForFieldText val=&quot;0&quot;/&gt;&lt;Image&gt;&lt;filename val=&quot;D:\TRUONG\GIÁO ÁN\GIAO AN ELEANING 2016-2017\hong\BAI 4-SU DUNG BIEN TRONG CHUONG TRINH-T1\xuat\data\asimages\{A5D243E9-61AF-492C-86E5-999A3AC5FC56}.png&quot;/&gt;&lt;left val=&quot;189&quot;/&gt;&lt;top val=&quot;0&quot;/&gt;&lt;width val=&quot;54&quot;/&gt;&lt;height val=&quot;55&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HTML_AUTOSHAPE_INFO" val="&lt;ThreeDShapeInfo&gt;&lt;uuid val=&quot;{6ABC6B2A-B9BF-43AA-B1D5-490D9F512231}&quot;/&gt;&lt;isInvalidForFieldText val=&quot;0&quot;/&gt;&lt;Image&gt;&lt;filename val=&quot;D:\TRUONG\GIÁO ÁN\GIAO AN ELEANING 2016-2017\hong\BAI 4-SU DUNG BIEN TRONG CHUONG TRINH-T1\xuat\data\asimages\{6ABC6B2A-B9BF-43AA-B1D5-490D9F512231}.png&quot;/&gt;&lt;left val=&quot;241&quot;/&gt;&lt;top val=&quot;-1&quot;/&gt;&lt;width val=&quot;55&quot;/&gt;&lt;height val=&quot;55&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HTML_AUTOSHAPE_INFO" val="&lt;ThreeDShapeInfo&gt;&lt;uuid val=&quot;{096A8427-8BB0-4520-B748-E852F28894CB}&quot;/&gt;&lt;isInvalidForFieldText val=&quot;0&quot;/&gt;&lt;Image&gt;&lt;filename val=&quot;D:\TRUONG\GIÁO ÁN\GIAO AN ELEANING 2016-2017\hong\BAI 4-SU DUNG BIEN TRONG CHUONG TRINH-T1\xuat\data\asimages\{096A8427-8BB0-4520-B748-E852F28894CB}.png&quot;/&gt;&lt;left val=&quot;295&quot;/&gt;&lt;top val=&quot;-1&quot;/&gt;&lt;width val=&quot;55&quot;/&gt;&lt;height val=&quot;55&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HTML_AUTOSHAPE_INFO" val="&lt;ThreeDShapeInfo&gt;&lt;uuid val=&quot;{348361B4-6408-4422-A7DC-64FD34D7391B}&quot;/&gt;&lt;isInvalidForFieldText val=&quot;0&quot;/&gt;&lt;Image&gt;&lt;filename val=&quot;D:\TRUONG\GIÁO ÁN\GIAO AN ELEANING 2016-2017\hong\BAI 4-SU DUNG BIEN TRONG CHUONG TRINH-T1\xuat\data\asimages\{348361B4-6408-4422-A7DC-64FD34D7391B}.png&quot;/&gt;&lt;left val=&quot;349&quot;/&gt;&lt;top val=&quot;-1&quot;/&gt;&lt;width val=&quot;55&quot;/&gt;&lt;height val=&quot;55&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HTML_AUTOSHAPE_INFO" val="&lt;ThreeDShapeInfo&gt;&lt;uuid val=&quot;{F9C46FDD-ED49-47BF-BA52-D6E9F3DFCD6A}&quot;/&gt;&lt;isInvalidForFieldText val=&quot;0&quot;/&gt;&lt;Image&gt;&lt;filename val=&quot;D:\TRUONG\GIÁO ÁN\GIAO AN ELEANING 2016-2017\hong\BAI 4-SU DUNG BIEN TRONG CHUONG TRINH-T1\xuat\data\asimages\{F9C46FDD-ED49-47BF-BA52-D6E9F3DFCD6A}.png&quot;/&gt;&lt;left val=&quot;24&quot;/&gt;&lt;top val=&quot;0&quot;/&gt;&lt;width val=&quot;55&quot;/&gt;&lt;height val=&quot;55&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HTML_AUTOSHAPE_INFO" val="&lt;ThreeDShapeInfo&gt;&lt;uuid val=&quot;{BC8CE11D-824B-406F-8E9A-F13AD1156BF4}&quot;/&gt;&lt;isInvalidForFieldText val=&quot;0&quot;/&gt;&lt;Image&gt;&lt;filename val=&quot;D:\TRUONG\GIÁO ÁN\GIAO AN ELEANING 2016-2017\hong\BAI 4-SU DUNG BIEN TRONG CHUONG TRINH-T1\xuat\data\asimages\{BC8CE11D-824B-406F-8E9A-F13AD1156BF4}.png&quot;/&gt;&lt;left val=&quot;81&quot;/&gt;&lt;top val=&quot;0&quot;/&gt;&lt;width val=&quot;54&quot;/&gt;&lt;height val=&quot;55&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HTML_AUTOSHAPE_INFO" val="&lt;ThreeDShapeInfo&gt;&lt;uuid val=&quot;{F5B1DE70-4987-47C2-9540-F620778ABCA5}&quot;/&gt;&lt;isInvalidForFieldText val=&quot;0&quot;/&gt;&lt;Image&gt;&lt;filename val=&quot;D:\TRUONG\GIÁO ÁN\GIAO AN ELEANING 2016-2017\hong\BAI 4-SU DUNG BIEN TRONG CHUONG TRINH-T1\xuat\data\asimages\{F5B1DE70-4987-47C2-9540-F620778ABCA5}.png&quot;/&gt;&lt;left val=&quot;132&quot;/&gt;&lt;top val=&quot;0&quot;/&gt;&lt;width val=&quot;54&quot;/&gt;&lt;height val=&quot;55&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HTML_AUTOSHAPE_INFO" val="&lt;ThreeDShapeInfo&gt;&lt;uuid val=&quot;{A5D243E9-61AF-492C-86E5-999A3AC5FC56}&quot;/&gt;&lt;isInvalidForFieldText val=&quot;0&quot;/&gt;&lt;Image&gt;&lt;filename val=&quot;D:\TRUONG\GIÁO ÁN\GIAO AN ELEANING 2016-2017\hong\BAI 4-SU DUNG BIEN TRONG CHUONG TRINH-T1\xuat\data\asimages\{A5D243E9-61AF-492C-86E5-999A3AC5FC56}.png&quot;/&gt;&lt;left val=&quot;189&quot;/&gt;&lt;top val=&quot;0&quot;/&gt;&lt;width val=&quot;54&quot;/&gt;&lt;height val=&quot;55&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E9967102-8378-4F8E-8971-F544C1B1FB14}&quot;/&gt;&lt;isInvalidForFieldText val=&quot;0&quot;/&gt;&lt;Image&gt;&lt;filename val=&quot;D:\TRUONG\GIÁO ÁN\GIAO AN ELEANING 2016-2017\Tran Thi Thao\Tran thi thao-khoi4\data\asimages\{E9967102-8378-4F8E-8971-F544C1B1FB14}_1.png&quot;/&gt;&lt;left val=&quot;254&quot;/&gt;&lt;top val=&quot;123&quot;/&gt;&lt;width val=&quot;226&quot;/&gt;&lt;height val=&quot;33&quot;/&gt;&lt;hasText val=&quot;1&quot;/&gt;&lt;/Image&gt;&lt;/ThreeDShapeInfo&gt;"/>
  <p:tag name="PRESENTER_SHAPETEXTINFO" val="&lt;ShapeTextInfo&gt;&lt;TableIndex row=&quot;-1&quot; col=&quot;-1&quot;&gt;&lt;linesCount val=&quot;1&quot;/&gt;&lt;lineCharCount val=&quot;3&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HTML_AUTOSHAPE_INFO" val="&lt;ThreeDShapeInfo&gt;&lt;uuid val=&quot;{6ABC6B2A-B9BF-43AA-B1D5-490D9F512231}&quot;/&gt;&lt;isInvalidForFieldText val=&quot;0&quot;/&gt;&lt;Image&gt;&lt;filename val=&quot;D:\TRUONG\GIÁO ÁN\GIAO AN ELEANING 2016-2017\hong\BAI 4-SU DUNG BIEN TRONG CHUONG TRINH-T1\xuat\data\asimages\{6ABC6B2A-B9BF-43AA-B1D5-490D9F512231}.png&quot;/&gt;&lt;left val=&quot;241&quot;/&gt;&lt;top val=&quot;-1&quot;/&gt;&lt;width val=&quot;55&quot;/&gt;&lt;height val=&quot;55&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HTML_AUTOSHAPE_INFO" val="&lt;ThreeDShapeInfo&gt;&lt;uuid val=&quot;{096A8427-8BB0-4520-B748-E852F28894CB}&quot;/&gt;&lt;isInvalidForFieldText val=&quot;0&quot;/&gt;&lt;Image&gt;&lt;filename val=&quot;D:\TRUONG\GIÁO ÁN\GIAO AN ELEANING 2016-2017\hong\BAI 4-SU DUNG BIEN TRONG CHUONG TRINH-T1\xuat\data\asimages\{096A8427-8BB0-4520-B748-E852F28894CB}.png&quot;/&gt;&lt;left val=&quot;295&quot;/&gt;&lt;top val=&quot;-1&quot;/&gt;&lt;width val=&quot;55&quot;/&gt;&lt;height val=&quot;55&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HTML_AUTOSHAPE_INFO" val="&lt;ThreeDShapeInfo&gt;&lt;uuid val=&quot;{348361B4-6408-4422-A7DC-64FD34D7391B}&quot;/&gt;&lt;isInvalidForFieldText val=&quot;0&quot;/&gt;&lt;Image&gt;&lt;filename val=&quot;D:\TRUONG\GIÁO ÁN\GIAO AN ELEANING 2016-2017\hong\BAI 4-SU DUNG BIEN TRONG CHUONG TRINH-T1\xuat\data\asimages\{348361B4-6408-4422-A7DC-64FD34D7391B}.png&quot;/&gt;&lt;left val=&quot;349&quot;/&gt;&lt;top val=&quot;-1&quot;/&gt;&lt;width val=&quot;55&quot;/&gt;&lt;height val=&quot;55&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HTML_AUTOSHAPE_INFO" val="&lt;ThreeDShapeInfo&gt;&lt;uuid val=&quot;{F9C46FDD-ED49-47BF-BA52-D6E9F3DFCD6A}&quot;/&gt;&lt;isInvalidForFieldText val=&quot;0&quot;/&gt;&lt;Image&gt;&lt;filename val=&quot;D:\TRUONG\GIÁO ÁN\GIAO AN ELEANING 2016-2017\hong\BAI 4-SU DUNG BIEN TRONG CHUONG TRINH-T1\xuat\data\asimages\{F9C46FDD-ED49-47BF-BA52-D6E9F3DFCD6A}.png&quot;/&gt;&lt;left val=&quot;24&quot;/&gt;&lt;top val=&quot;0&quot;/&gt;&lt;width val=&quot;55&quot;/&gt;&lt;height val=&quot;55&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HTML_AUTOSHAPE_INFO" val="&lt;ThreeDShapeInfo&gt;&lt;uuid val=&quot;{BC8CE11D-824B-406F-8E9A-F13AD1156BF4}&quot;/&gt;&lt;isInvalidForFieldText val=&quot;0&quot;/&gt;&lt;Image&gt;&lt;filename val=&quot;D:\TRUONG\GIÁO ÁN\GIAO AN ELEANING 2016-2017\hong\BAI 4-SU DUNG BIEN TRONG CHUONG TRINH-T1\xuat\data\asimages\{BC8CE11D-824B-406F-8E9A-F13AD1156BF4}.png&quot;/&gt;&lt;left val=&quot;81&quot;/&gt;&lt;top val=&quot;0&quot;/&gt;&lt;width val=&quot;54&quot;/&gt;&lt;height val=&quot;55&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HTML_AUTOSHAPE_INFO" val="&lt;ThreeDShapeInfo&gt;&lt;uuid val=&quot;{F5B1DE70-4987-47C2-9540-F620778ABCA5}&quot;/&gt;&lt;isInvalidForFieldText val=&quot;0&quot;/&gt;&lt;Image&gt;&lt;filename val=&quot;D:\TRUONG\GIÁO ÁN\GIAO AN ELEANING 2016-2017\hong\BAI 4-SU DUNG BIEN TRONG CHUONG TRINH-T1\xuat\data\asimages\{F5B1DE70-4987-47C2-9540-F620778ABCA5}.png&quot;/&gt;&lt;left val=&quot;132&quot;/&gt;&lt;top val=&quot;0&quot;/&gt;&lt;width val=&quot;54&quot;/&gt;&lt;height val=&quot;55&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HTML_AUTOSHAPE_INFO" val="&lt;ThreeDShapeInfo&gt;&lt;uuid val=&quot;{A5D243E9-61AF-492C-86E5-999A3AC5FC56}&quot;/&gt;&lt;isInvalidForFieldText val=&quot;0&quot;/&gt;&lt;Image&gt;&lt;filename val=&quot;D:\TRUONG\GIÁO ÁN\GIAO AN ELEANING 2016-2017\hong\BAI 4-SU DUNG BIEN TRONG CHUONG TRINH-T1\xuat\data\asimages\{A5D243E9-61AF-492C-86E5-999A3AC5FC56}.png&quot;/&gt;&lt;left val=&quot;189&quot;/&gt;&lt;top val=&quot;0&quot;/&gt;&lt;width val=&quot;54&quot;/&gt;&lt;height val=&quot;55&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HTML_AUTOSHAPE_INFO" val="&lt;ThreeDShapeInfo&gt;&lt;uuid val=&quot;{6ABC6B2A-B9BF-43AA-B1D5-490D9F512231}&quot;/&gt;&lt;isInvalidForFieldText val=&quot;0&quot;/&gt;&lt;Image&gt;&lt;filename val=&quot;D:\TRUONG\GIÁO ÁN\GIAO AN ELEANING 2016-2017\hong\BAI 4-SU DUNG BIEN TRONG CHUONG TRINH-T1\xuat\data\asimages\{6ABC6B2A-B9BF-43AA-B1D5-490D9F512231}.png&quot;/&gt;&lt;left val=&quot;241&quot;/&gt;&lt;top val=&quot;-1&quot;/&gt;&lt;width val=&quot;55&quot;/&gt;&lt;height val=&quot;55&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HTML_AUTOSHAPE_INFO" val="&lt;ThreeDShapeInfo&gt;&lt;uuid val=&quot;{096A8427-8BB0-4520-B748-E852F28894CB}&quot;/&gt;&lt;isInvalidForFieldText val=&quot;0&quot;/&gt;&lt;Image&gt;&lt;filename val=&quot;D:\TRUONG\GIÁO ÁN\GIAO AN ELEANING 2016-2017\hong\BAI 4-SU DUNG BIEN TRONG CHUONG TRINH-T1\xuat\data\asimages\{096A8427-8BB0-4520-B748-E852F28894CB}.png&quot;/&gt;&lt;left val=&quot;295&quot;/&gt;&lt;top val=&quot;-1&quot;/&gt;&lt;width val=&quot;55&quot;/&gt;&lt;height val=&quot;55&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D:\TRUONG\GIÁO ÁN\GIAO AN ELEANING 2016-2017\Tran Thi Thao\Tran thi thao-khoi4\data\asimages\{47057155-0596-4EC3-945E-69A38E71BC8C}_1.png&quot;/&gt;&lt;left val=&quot;0&quot;/&gt;&lt;top val=&quot;54&quot;/&gt;&lt;width val=&quot;720&quot;/&gt;&lt;height val=&quot;61&quot;/&gt;&lt;hasText val=&quot;1&quot;/&gt;&lt;/Image&gt;&lt;/ThreeDShapeInfo&gt;"/>
  <p:tag name="PRESENTER_SHAPETEXTINFO" val="&lt;ShapeTextInfo&gt;&lt;TableIndex row=&quot;-1&quot; col=&quot;-1&quot;&gt;&lt;linesCount val=&quot;2&quot;/&gt;&lt;lineCharCount val=&quot;57&quot;/&gt;&lt;lineCharCount val=&quot;28&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HTML_AUTOSHAPE_INFO" val="&lt;ThreeDShapeInfo&gt;&lt;uuid val=&quot;{348361B4-6408-4422-A7DC-64FD34D7391B}&quot;/&gt;&lt;isInvalidForFieldText val=&quot;0&quot;/&gt;&lt;Image&gt;&lt;filename val=&quot;D:\TRUONG\GIÁO ÁN\GIAO AN ELEANING 2016-2017\hong\BAI 4-SU DUNG BIEN TRONG CHUONG TRINH-T1\xuat\data\asimages\{348361B4-6408-4422-A7DC-64FD34D7391B}.png&quot;/&gt;&lt;left val=&quot;349&quot;/&gt;&lt;top val=&quot;-1&quot;/&gt;&lt;width val=&quot;55&quot;/&gt;&lt;height val=&quot;55&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HTML_AUTOSHAPE_INFO" val="&lt;ThreeDShapeInfo&gt;&lt;uuid val=&quot;{F9C46FDD-ED49-47BF-BA52-D6E9F3DFCD6A}&quot;/&gt;&lt;isInvalidForFieldText val=&quot;0&quot;/&gt;&lt;Image&gt;&lt;filename val=&quot;D:\TRUONG\GIÁO ÁN\GIAO AN ELEANING 2016-2017\hong\BAI 4-SU DUNG BIEN TRONG CHUONG TRINH-T1\xuat\data\asimages\{F9C46FDD-ED49-47BF-BA52-D6E9F3DFCD6A}.png&quot;/&gt;&lt;left val=&quot;24&quot;/&gt;&lt;top val=&quot;0&quot;/&gt;&lt;width val=&quot;55&quot;/&gt;&lt;height val=&quot;55&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HTML_AUTOSHAPE_INFO" val="&lt;ThreeDShapeInfo&gt;&lt;uuid val=&quot;{BC8CE11D-824B-406F-8E9A-F13AD1156BF4}&quot;/&gt;&lt;isInvalidForFieldText val=&quot;0&quot;/&gt;&lt;Image&gt;&lt;filename val=&quot;D:\TRUONG\GIÁO ÁN\GIAO AN ELEANING 2016-2017\hong\BAI 4-SU DUNG BIEN TRONG CHUONG TRINH-T1\xuat\data\asimages\{BC8CE11D-824B-406F-8E9A-F13AD1156BF4}.png&quot;/&gt;&lt;left val=&quot;81&quot;/&gt;&lt;top val=&quot;0&quot;/&gt;&lt;width val=&quot;54&quot;/&gt;&lt;height val=&quot;55&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HTML_AUTOSHAPE_INFO" val="&lt;ThreeDShapeInfo&gt;&lt;uuid val=&quot;{F5B1DE70-4987-47C2-9540-F620778ABCA5}&quot;/&gt;&lt;isInvalidForFieldText val=&quot;0&quot;/&gt;&lt;Image&gt;&lt;filename val=&quot;D:\TRUONG\GIÁO ÁN\GIAO AN ELEANING 2016-2017\hong\BAI 4-SU DUNG BIEN TRONG CHUONG TRINH-T1\xuat\data\asimages\{F5B1DE70-4987-47C2-9540-F620778ABCA5}.png&quot;/&gt;&lt;left val=&quot;132&quot;/&gt;&lt;top val=&quot;0&quot;/&gt;&lt;width val=&quot;54&quot;/&gt;&lt;height val=&quot;55&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HTML_AUTOSHAPE_INFO" val="&lt;ThreeDShapeInfo&gt;&lt;uuid val=&quot;{A5D243E9-61AF-492C-86E5-999A3AC5FC56}&quot;/&gt;&lt;isInvalidForFieldText val=&quot;0&quot;/&gt;&lt;Image&gt;&lt;filename val=&quot;D:\TRUONG\GIÁO ÁN\GIAO AN ELEANING 2016-2017\hong\BAI 4-SU DUNG BIEN TRONG CHUONG TRINH-T1\xuat\data\asimages\{A5D243E9-61AF-492C-86E5-999A3AC5FC56}.png&quot;/&gt;&lt;left val=&quot;189&quot;/&gt;&lt;top val=&quot;0&quot;/&gt;&lt;width val=&quot;54&quot;/&gt;&lt;height val=&quot;55&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HTML_AUTOSHAPE_INFO" val="&lt;ThreeDShapeInfo&gt;&lt;uuid val=&quot;{6ABC6B2A-B9BF-43AA-B1D5-490D9F512231}&quot;/&gt;&lt;isInvalidForFieldText val=&quot;0&quot;/&gt;&lt;Image&gt;&lt;filename val=&quot;D:\TRUONG\GIÁO ÁN\GIAO AN ELEANING 2016-2017\hong\BAI 4-SU DUNG BIEN TRONG CHUONG TRINH-T1\xuat\data\asimages\{6ABC6B2A-B9BF-43AA-B1D5-490D9F512231}.png&quot;/&gt;&lt;left val=&quot;241&quot;/&gt;&lt;top val=&quot;-1&quot;/&gt;&lt;width val=&quot;55&quot;/&gt;&lt;height val=&quot;55&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HTML_AUTOSHAPE_INFO" val="&lt;ThreeDShapeInfo&gt;&lt;uuid val=&quot;{096A8427-8BB0-4520-B748-E852F28894CB}&quot;/&gt;&lt;isInvalidForFieldText val=&quot;0&quot;/&gt;&lt;Image&gt;&lt;filename val=&quot;D:\TRUONG\GIÁO ÁN\GIAO AN ELEANING 2016-2017\hong\BAI 4-SU DUNG BIEN TRONG CHUONG TRINH-T1\xuat\data\asimages\{096A8427-8BB0-4520-B748-E852F28894CB}.png&quot;/&gt;&lt;left val=&quot;295&quot;/&gt;&lt;top val=&quot;-1&quot;/&gt;&lt;width val=&quot;55&quot;/&gt;&lt;height val=&quot;55&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HTML_AUTOSHAPE_INFO" val="&lt;ThreeDShapeInfo&gt;&lt;uuid val=&quot;{348361B4-6408-4422-A7DC-64FD34D7391B}&quot;/&gt;&lt;isInvalidForFieldText val=&quot;0&quot;/&gt;&lt;Image&gt;&lt;filename val=&quot;D:\TRUONG\GIÁO ÁN\GIAO AN ELEANING 2016-2017\hong\BAI 4-SU DUNG BIEN TRONG CHUONG TRINH-T1\xuat\data\asimages\{348361B4-6408-4422-A7DC-64FD34D7391B}.png&quot;/&gt;&lt;left val=&quot;349&quot;/&gt;&lt;top val=&quot;-1&quot;/&gt;&lt;width val=&quot;55&quot;/&gt;&lt;height val=&quot;55&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D:\TRUONG\GIÁO ÁN\GIAO AN ELEANING 2016-2017\Tran Thi Thao\Tran thi thao-khoi4\data\asimages\{47057155-0596-4EC3-945E-69A38E71BC8C}_1.png&quot;/&gt;&lt;left val=&quot;0&quot;/&gt;&lt;top val=&quot;54&quot;/&gt;&lt;width val=&quot;720&quot;/&gt;&lt;height val=&quot;61&quot;/&gt;&lt;hasText val=&quot;1&quot;/&gt;&lt;/Image&gt;&lt;/ThreeDShapeInfo&gt;"/>
  <p:tag name="PRESENTER_SHAPETEXTINFO" val="&lt;ShapeTextInfo&gt;&lt;TableIndex row=&quot;-1&quot; col=&quot;-1&quot;&gt;&lt;linesCount val=&quot;2&quot;/&gt;&lt;lineCharCount val=&quot;57&quot;/&gt;&lt;lineCharCount val=&quot;28&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HTML_AUTOSHAPE_INFO" val="&lt;ThreeDShapeInfo&gt;&lt;uuid val=&quot;{F9C46FDD-ED49-47BF-BA52-D6E9F3DFCD6A}&quot;/&gt;&lt;isInvalidForFieldText val=&quot;0&quot;/&gt;&lt;Image&gt;&lt;filename val=&quot;D:\TRUONG\GIÁO ÁN\GIAO AN ELEANING 2016-2017\hong\BAI 4-SU DUNG BIEN TRONG CHUONG TRINH-T1\xuat\data\asimages\{F9C46FDD-ED49-47BF-BA52-D6E9F3DFCD6A}.png&quot;/&gt;&lt;left val=&quot;24&quot;/&gt;&lt;top val=&quot;0&quot;/&gt;&lt;width val=&quot;55&quot;/&gt;&lt;height val=&quot;55&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HTML_AUTOSHAPE_INFO" val="&lt;ThreeDShapeInfo&gt;&lt;uuid val=&quot;{BC8CE11D-824B-406F-8E9A-F13AD1156BF4}&quot;/&gt;&lt;isInvalidForFieldText val=&quot;0&quot;/&gt;&lt;Image&gt;&lt;filename val=&quot;D:\TRUONG\GIÁO ÁN\GIAO AN ELEANING 2016-2017\hong\BAI 4-SU DUNG BIEN TRONG CHUONG TRINH-T1\xuat\data\asimages\{BC8CE11D-824B-406F-8E9A-F13AD1156BF4}.png&quot;/&gt;&lt;left val=&quot;81&quot;/&gt;&lt;top val=&quot;0&quot;/&gt;&lt;width val=&quot;54&quot;/&gt;&lt;height val=&quot;55&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HTML_AUTOSHAPE_INFO" val="&lt;ThreeDShapeInfo&gt;&lt;uuid val=&quot;{F5B1DE70-4987-47C2-9540-F620778ABCA5}&quot;/&gt;&lt;isInvalidForFieldText val=&quot;0&quot;/&gt;&lt;Image&gt;&lt;filename val=&quot;D:\TRUONG\GIÁO ÁN\GIAO AN ELEANING 2016-2017\hong\BAI 4-SU DUNG BIEN TRONG CHUONG TRINH-T1\xuat\data\asimages\{F5B1DE70-4987-47C2-9540-F620778ABCA5}.png&quot;/&gt;&lt;left val=&quot;132&quot;/&gt;&lt;top val=&quot;0&quot;/&gt;&lt;width val=&quot;54&quot;/&gt;&lt;height val=&quot;55&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HTML_AUTOSHAPE_INFO" val="&lt;ThreeDShapeInfo&gt;&lt;uuid val=&quot;{A5D243E9-61AF-492C-86E5-999A3AC5FC56}&quot;/&gt;&lt;isInvalidForFieldText val=&quot;0&quot;/&gt;&lt;Image&gt;&lt;filename val=&quot;D:\TRUONG\GIÁO ÁN\GIAO AN ELEANING 2016-2017\hong\BAI 4-SU DUNG BIEN TRONG CHUONG TRINH-T1\xuat\data\asimages\{A5D243E9-61AF-492C-86E5-999A3AC5FC56}.png&quot;/&gt;&lt;left val=&quot;189&quot;/&gt;&lt;top val=&quot;0&quot;/&gt;&lt;width val=&quot;54&quot;/&gt;&lt;height val=&quot;55&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HTML_AUTOSHAPE_INFO" val="&lt;ThreeDShapeInfo&gt;&lt;uuid val=&quot;{6ABC6B2A-B9BF-43AA-B1D5-490D9F512231}&quot;/&gt;&lt;isInvalidForFieldText val=&quot;0&quot;/&gt;&lt;Image&gt;&lt;filename val=&quot;D:\TRUONG\GIÁO ÁN\GIAO AN ELEANING 2016-2017\hong\BAI 4-SU DUNG BIEN TRONG CHUONG TRINH-T1\xuat\data\asimages\{6ABC6B2A-B9BF-43AA-B1D5-490D9F512231}.png&quot;/&gt;&lt;left val=&quot;241&quot;/&gt;&lt;top val=&quot;-1&quot;/&gt;&lt;width val=&quot;55&quot;/&gt;&lt;height val=&quot;55&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HTML_AUTOSHAPE_INFO" val="&lt;ThreeDShapeInfo&gt;&lt;uuid val=&quot;{096A8427-8BB0-4520-B748-E852F28894CB}&quot;/&gt;&lt;isInvalidForFieldText val=&quot;0&quot;/&gt;&lt;Image&gt;&lt;filename val=&quot;D:\TRUONG\GIÁO ÁN\GIAO AN ELEANING 2016-2017\hong\BAI 4-SU DUNG BIEN TRONG CHUONG TRINH-T1\xuat\data\asimages\{096A8427-8BB0-4520-B748-E852F28894CB}.png&quot;/&gt;&lt;left val=&quot;295&quot;/&gt;&lt;top val=&quot;-1&quot;/&gt;&lt;width val=&quot;55&quot;/&gt;&lt;height val=&quot;55&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HTML_AUTOSHAPE_INFO" val="&lt;ThreeDShapeInfo&gt;&lt;uuid val=&quot;{348361B4-6408-4422-A7DC-64FD34D7391B}&quot;/&gt;&lt;isInvalidForFieldText val=&quot;0&quot;/&gt;&lt;Image&gt;&lt;filename val=&quot;D:\TRUONG\GIÁO ÁN\GIAO AN ELEANING 2016-2017\hong\BAI 4-SU DUNG BIEN TRONG CHUONG TRINH-T1\xuat\data\asimages\{348361B4-6408-4422-A7DC-64FD34D7391B}.png&quot;/&gt;&lt;left val=&quot;349&quot;/&gt;&lt;top val=&quot;-1&quot;/&gt;&lt;width val=&quot;55&quot;/&gt;&lt;height val=&quot;55&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HTML_AUTOSHAPE_INFO" val="&lt;ThreeDShapeInfo&gt;&lt;uuid val=&quot;{F9C46FDD-ED49-47BF-BA52-D6E9F3DFCD6A}&quot;/&gt;&lt;isInvalidForFieldText val=&quot;0&quot;/&gt;&lt;Image&gt;&lt;filename val=&quot;D:\TRUONG\GIÁO ÁN\GIAO AN ELEANING 2016-2017\hong\BAI 4-SU DUNG BIEN TRONG CHUONG TRINH-T1\xuat\data\asimages\{F9C46FDD-ED49-47BF-BA52-D6E9F3DFCD6A}.png&quot;/&gt;&lt;left val=&quot;24&quot;/&gt;&lt;top val=&quot;0&quot;/&gt;&lt;width val=&quot;55&quot;/&gt;&lt;height val=&quot;55&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HTML_AUTOSHAPE_INFO" val="&lt;ThreeDShapeInfo&gt;&lt;uuid val=&quot;{BC8CE11D-824B-406F-8E9A-F13AD1156BF4}&quot;/&gt;&lt;isInvalidForFieldText val=&quot;0&quot;/&gt;&lt;Image&gt;&lt;filename val=&quot;D:\TRUONG\GIÁO ÁN\GIAO AN ELEANING 2016-2017\hong\BAI 4-SU DUNG BIEN TRONG CHUONG TRINH-T1\xuat\data\asimages\{BC8CE11D-824B-406F-8E9A-F13AD1156BF4}.png&quot;/&gt;&lt;left val=&quot;81&quot;/&gt;&lt;top val=&quot;0&quot;/&gt;&lt;width val=&quot;54&quot;/&gt;&lt;height val=&quot;55&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E9967102-8378-4F8E-8971-F544C1B1FB14}&quot;/&gt;&lt;isInvalidForFieldText val=&quot;0&quot;/&gt;&lt;Image&gt;&lt;filename val=&quot;D:\TRUONG\GIÁO ÁN\GIAO AN ELEANING 2016-2017\Tran Thi Thao\Tran thi thao-khoi4\data\asimages\{E9967102-8378-4F8E-8971-F544C1B1FB14}_1.png&quot;/&gt;&lt;left val=&quot;254&quot;/&gt;&lt;top val=&quot;123&quot;/&gt;&lt;width val=&quot;226&quot;/&gt;&lt;height val=&quot;33&quot;/&gt;&lt;hasText val=&quot;1&quot;/&gt;&lt;/Image&gt;&lt;/ThreeDShapeInfo&gt;"/>
  <p:tag name="PRESENTER_SHAPETEXTINFO" val="&lt;ShapeTextInfo&gt;&lt;TableIndex row=&quot;-1&quot; col=&quot;-1&quot;&gt;&lt;linesCount val=&quot;1&quot;/&gt;&lt;lineCharCount val=&quot;3&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HTML_AUTOSHAPE_INFO" val="&lt;ThreeDShapeInfo&gt;&lt;uuid val=&quot;{F5B1DE70-4987-47C2-9540-F620778ABCA5}&quot;/&gt;&lt;isInvalidForFieldText val=&quot;0&quot;/&gt;&lt;Image&gt;&lt;filename val=&quot;D:\TRUONG\GIÁO ÁN\GIAO AN ELEANING 2016-2017\hong\BAI 4-SU DUNG BIEN TRONG CHUONG TRINH-T1\xuat\data\asimages\{F5B1DE70-4987-47C2-9540-F620778ABCA5}.png&quot;/&gt;&lt;left val=&quot;132&quot;/&gt;&lt;top val=&quot;0&quot;/&gt;&lt;width val=&quot;54&quot;/&gt;&lt;height val=&quot;55&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HTML_AUTOSHAPE_INFO" val="&lt;ThreeDShapeInfo&gt;&lt;uuid val=&quot;{A5D243E9-61AF-492C-86E5-999A3AC5FC56}&quot;/&gt;&lt;isInvalidForFieldText val=&quot;0&quot;/&gt;&lt;Image&gt;&lt;filename val=&quot;D:\TRUONG\GIÁO ÁN\GIAO AN ELEANING 2016-2017\hong\BAI 4-SU DUNG BIEN TRONG CHUONG TRINH-T1\xuat\data\asimages\{A5D243E9-61AF-492C-86E5-999A3AC5FC56}.png&quot;/&gt;&lt;left val=&quot;189&quot;/&gt;&lt;top val=&quot;0&quot;/&gt;&lt;width val=&quot;54&quot;/&gt;&lt;height val=&quot;55&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HTML_AUTOSHAPE_INFO" val="&lt;ThreeDShapeInfo&gt;&lt;uuid val=&quot;{6ABC6B2A-B9BF-43AA-B1D5-490D9F512231}&quot;/&gt;&lt;isInvalidForFieldText val=&quot;0&quot;/&gt;&lt;Image&gt;&lt;filename val=&quot;D:\TRUONG\GIÁO ÁN\GIAO AN ELEANING 2016-2017\hong\BAI 4-SU DUNG BIEN TRONG CHUONG TRINH-T1\xuat\data\asimages\{6ABC6B2A-B9BF-43AA-B1D5-490D9F512231}.png&quot;/&gt;&lt;left val=&quot;241&quot;/&gt;&lt;top val=&quot;-1&quot;/&gt;&lt;width val=&quot;55&quot;/&gt;&lt;height val=&quot;55&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HTML_AUTOSHAPE_INFO" val="&lt;ThreeDShapeInfo&gt;&lt;uuid val=&quot;{096A8427-8BB0-4520-B748-E852F28894CB}&quot;/&gt;&lt;isInvalidForFieldText val=&quot;0&quot;/&gt;&lt;Image&gt;&lt;filename val=&quot;D:\TRUONG\GIÁO ÁN\GIAO AN ELEANING 2016-2017\hong\BAI 4-SU DUNG BIEN TRONG CHUONG TRINH-T1\xuat\data\asimages\{096A8427-8BB0-4520-B748-E852F28894CB}.png&quot;/&gt;&lt;left val=&quot;295&quot;/&gt;&lt;top val=&quot;-1&quot;/&gt;&lt;width val=&quot;55&quot;/&gt;&lt;height val=&quot;55&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HTML_AUTOSHAPE_INFO" val="&lt;ThreeDShapeInfo&gt;&lt;uuid val=&quot;{348361B4-6408-4422-A7DC-64FD34D7391B}&quot;/&gt;&lt;isInvalidForFieldText val=&quot;0&quot;/&gt;&lt;Image&gt;&lt;filename val=&quot;D:\TRUONG\GIÁO ÁN\GIAO AN ELEANING 2016-2017\hong\BAI 4-SU DUNG BIEN TRONG CHUONG TRINH-T1\xuat\data\asimages\{348361B4-6408-4422-A7DC-64FD34D7391B}.png&quot;/&gt;&lt;left val=&quot;349&quot;/&gt;&lt;top val=&quot;-1&quot;/&gt;&lt;width val=&quot;55&quot;/&gt;&lt;height val=&quot;55&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HTML_AUTOSHAPE_INFO" val="&lt;ThreeDShapeInfo&gt;&lt;uuid val=&quot;{312C91B5-F7A2-4645-B3A6-0C524312F771}&quot;/&gt;&lt;isInvalidForFieldText val=&quot;0&quot;/&gt;&lt;Image&gt;&lt;filename val=&quot;D:\TRUONG\GIÁO ÁN\GIAO AN ELEANING 2016-2017\Tran Thi Thao\Tran thi thao-khoi4\data\asimages\{312C91B5-F7A2-4645-B3A6-0C524312F771}.png&quot;/&gt;&lt;left val=&quot;35&quot;/&gt;&lt;top val=&quot;257&quot;/&gt;&lt;width val=&quot;198&quot;/&gt;&lt;height val=&quot;222&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580"/>
  <p:tag name="GENSWF_SLIDE_UID" val="{8523C3C7-3AE3-4C30-AEA1-C5B107B79853}:391"/>
  <p:tag name="ISPRING_SLIDE_ID_2" val="{80897B7E-0F47-42BB-A2C5-48274426AAD1}"/>
</p:tagLst>
</file>

<file path=ppt/tags/tag6.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1984FC-D84B-476C-A0E0-90BA92F42960}&quot;/&gt;&lt;isInvalidForFieldText val=&quot;0&quot;/&gt;&lt;Image&gt;&lt;filename val=&quot;D:\TRUONG\GIÁO ÁN\GIAO AN ELEANING 2016-2017\hong\BAI 4-SU DUNG BIEN TRONG CHUONG TRINH-T1\xuat\data\asimages\{B91984FC-D84B-476C-A0E0-90BA92F42960}.png&quot;/&gt;&lt;left val=&quot;352&quot;/&gt;&lt;top val=&quot;411&quot;/&gt;&lt;width val=&quot;94&quot;/&gt;&lt;height val=&quot;53&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HTML_AUTOSHAPE_INFO" val="&lt;ThreeDShapeInfo&gt;&lt;uuid val=&quot;{F9C46FDD-ED49-47BF-BA52-D6E9F3DFCD6A}&quot;/&gt;&lt;isInvalidForFieldText val=&quot;0&quot;/&gt;&lt;Image&gt;&lt;filename val=&quot;D:\TRUONG\GIÁO ÁN\GIAO AN ELEANING 2016-2017\hong\BAI 4-SU DUNG BIEN TRONG CHUONG TRINH-T1\xuat\data\asimages\{F9C46FDD-ED49-47BF-BA52-D6E9F3DFCD6A}.png&quot;/&gt;&lt;left val=&quot;24&quot;/&gt;&lt;top val=&quot;0&quot;/&gt;&lt;width val=&quot;55&quot;/&gt;&lt;height val=&quot;55&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HTML_AUTOSHAPE_INFO" val="&lt;ThreeDShapeInfo&gt;&lt;uuid val=&quot;{BC8CE11D-824B-406F-8E9A-F13AD1156BF4}&quot;/&gt;&lt;isInvalidForFieldText val=&quot;0&quot;/&gt;&lt;Image&gt;&lt;filename val=&quot;D:\TRUONG\GIÁO ÁN\GIAO AN ELEANING 2016-2017\hong\BAI 4-SU DUNG BIEN TRONG CHUONG TRINH-T1\xuat\data\asimages\{BC8CE11D-824B-406F-8E9A-F13AD1156BF4}.png&quot;/&gt;&lt;left val=&quot;81&quot;/&gt;&lt;top val=&quot;0&quot;/&gt;&lt;width val=&quot;54&quot;/&gt;&lt;height val=&quot;55&quot;/&gt;&lt;hasText val=&quot;1&quot;/&gt;&lt;/Image&gt;&lt;/ThreeDShapeInfo&gt;"/>
</p:tagLst>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7983</TotalTime>
  <Words>1089</Words>
  <Application>Microsoft Office PowerPoint</Application>
  <PresentationFormat>Widescreen</PresentationFormat>
  <Paragraphs>164</Paragraphs>
  <Slides>28</Slides>
  <Notes>7</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.VnVogueH</vt:lpstr>
      <vt:lpstr>Arial</vt:lpstr>
      <vt:lpstr>Calibri</vt:lpstr>
      <vt:lpstr>Gill Sans MT</vt:lpstr>
      <vt:lpstr>Imprint MT Shadow</vt:lpstr>
      <vt:lpstr>SegoeuiPc</vt:lpstr>
      <vt:lpstr>Times New Roman</vt:lpstr>
      <vt:lpstr>VNI-Times</vt:lpstr>
      <vt:lpstr>Wingdings</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DamDH</dc:creator>
  <cp:lastModifiedBy>Thi Hong</cp:lastModifiedBy>
  <cp:revision>435</cp:revision>
  <dcterms:created xsi:type="dcterms:W3CDTF">2021-03-03T03:20:18Z</dcterms:created>
  <dcterms:modified xsi:type="dcterms:W3CDTF">2025-05-01T16:16:21Z</dcterms:modified>
</cp:coreProperties>
</file>