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463" r:id="rId2"/>
    <p:sldId id="462" r:id="rId3"/>
    <p:sldId id="517" r:id="rId4"/>
    <p:sldId id="518" r:id="rId5"/>
    <p:sldId id="465" r:id="rId6"/>
    <p:sldId id="519" r:id="rId7"/>
    <p:sldId id="467" r:id="rId8"/>
    <p:sldId id="483" r:id="rId9"/>
    <p:sldId id="258" r:id="rId10"/>
    <p:sldId id="506" r:id="rId11"/>
    <p:sldId id="520" r:id="rId12"/>
    <p:sldId id="521" r:id="rId13"/>
    <p:sldId id="486" r:id="rId14"/>
    <p:sldId id="522" r:id="rId15"/>
    <p:sldId id="523" r:id="rId16"/>
    <p:sldId id="524" r:id="rId17"/>
    <p:sldId id="525" r:id="rId18"/>
    <p:sldId id="526" r:id="rId19"/>
    <p:sldId id="527" r:id="rId20"/>
    <p:sldId id="528" r:id="rId21"/>
    <p:sldId id="529" r:id="rId22"/>
    <p:sldId id="530" r:id="rId23"/>
    <p:sldId id="531" r:id="rId24"/>
    <p:sldId id="532" r:id="rId25"/>
    <p:sldId id="491" r:id="rId26"/>
    <p:sldId id="446" r:id="rId27"/>
    <p:sldId id="533" r:id="rId28"/>
    <p:sldId id="534" r:id="rId29"/>
    <p:sldId id="536" r:id="rId30"/>
    <p:sldId id="535" r:id="rId31"/>
    <p:sldId id="537" r:id="rId32"/>
    <p:sldId id="538" r:id="rId33"/>
    <p:sldId id="539" r:id="rId34"/>
    <p:sldId id="540" r:id="rId35"/>
    <p:sldId id="541" r:id="rId36"/>
    <p:sldId id="542" r:id="rId37"/>
    <p:sldId id="543" r:id="rId38"/>
    <p:sldId id="544" r:id="rId39"/>
    <p:sldId id="545" r:id="rId40"/>
    <p:sldId id="48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9764C90-D337-4546-8DC8-D7D5918D40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550E8D-F278-417A-9D4D-AD2A86BB2F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60268-7B42-4637-8637-0D18C87063C6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DCF0D4-ADE8-4384-87D8-CC0F0C89FA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DBB53F-4859-4B09-BB4E-98438DFDC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ACD81-95EB-48AE-A7A2-7573B714D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826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DB332-31A2-41B3-80EA-6470C1592DE4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8CB90-8F76-451C-81B6-F938713E7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873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09425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47510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28986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1011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13277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75604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39141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05265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53962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4260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9EDFCA-E461-4CAD-B757-27D6FF8E4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"/>
            <a:ext cx="12192000" cy="6855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05446-B278-45F3-A228-828BF6C83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94114"/>
            <a:ext cx="9144000" cy="178566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4AD254-0465-42DE-82F7-418D8C0EE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1855"/>
            <a:ext cx="9144000" cy="1309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730A5-07BA-4154-A050-A64D2A3A9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48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6B2DAD9D-114F-467F-9339-F7383FCC5B03}" type="datetime1">
              <a:rPr lang="en-US" smtClean="0"/>
              <a:t>5/7/2025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0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2B45DA0B-F5A7-4BFB-80EB-02C93ED6E113}" type="datetime1">
              <a:rPr lang="en-US" smtClean="0"/>
              <a:t>5/7/2025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7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687B6-1FF5-4ECA-954C-C384D1E3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F15B4-D13C-437C-9816-A95724A4A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D1631-EFC8-4C88-8FCD-A7CE3541F1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42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66F3-4448-41A8-BE74-80458F01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85554"/>
            <a:ext cx="10515600" cy="202828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0803E-E3C9-4110-A81E-1382FF408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408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58D93-EE1D-46B5-868A-09E6ED559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71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AD499-03D1-4CEC-A494-06ACFE16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5"/>
            <a:ext cx="11323284" cy="6905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005C3-52EB-42CA-A7EA-CA0955D11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05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B6D6F-9A73-4F95-A497-E0999AAFBD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67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053DAE-B2E0-4863-AA77-5D8FC856F4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36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DAD4B9-CC17-4DF5-98E0-18A9B62D39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70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24F2E-9AE2-4081-82E9-068B1CD5BF4E}"/>
              </a:ext>
            </a:extLst>
          </p:cNvPr>
          <p:cNvSpPr txBox="1"/>
          <p:nvPr userDrawn="1"/>
        </p:nvSpPr>
        <p:spPr>
          <a:xfrm>
            <a:off x="2791098" y="3075057"/>
            <a:ext cx="6609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 TRỌNG CẢM ƠN!</a:t>
            </a:r>
          </a:p>
        </p:txBody>
      </p:sp>
    </p:spTree>
    <p:extLst>
      <p:ext uri="{BB962C8B-B14F-4D97-AF65-F5344CB8AC3E}">
        <p14:creationId xmlns:p14="http://schemas.microsoft.com/office/powerpoint/2010/main" val="2030805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2"/>
          <a:stretch/>
        </p:blipFill>
        <p:spPr>
          <a:xfrm>
            <a:off x="0" y="0"/>
            <a:ext cx="12192000" cy="30175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82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62BC70-1C6B-4512-8C32-1214B5924F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5"/>
            <a:ext cx="12192000" cy="685488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5FAE8-AC4C-425D-A3A0-729C9B11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4"/>
            <a:ext cx="11323284" cy="1027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24AE8-0D6A-4CF9-BE95-261D48B42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90" y="1983581"/>
            <a:ext cx="113211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3DD3A-7DF7-4860-86EA-26BF111A5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38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3.mp4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png"/><Relationship Id="rId9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7">
            <a:extLst>
              <a:ext uri="{FF2B5EF4-FFF2-40B4-BE49-F238E27FC236}">
                <a16:creationId xmlns:a16="http://schemas.microsoft.com/office/drawing/2014/main" id="{28C21C77-D9A8-404F-8BE1-C35021210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84608"/>
            <a:ext cx="12192000" cy="1267854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802A4CB2-B909-470A-B545-D212A9DB5A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124829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id="{75A540E5-8C32-4A3E-97D5-B7B955E57B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1838" y="5566253"/>
            <a:ext cx="614205" cy="1160709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8D27E56C-24B0-4434-99CE-6BA1F861622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733" y="5238393"/>
            <a:ext cx="947827" cy="14885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C3AA5A2-9F33-4F5E-8243-6A0494D3DFE7}"/>
              </a:ext>
            </a:extLst>
          </p:cNvPr>
          <p:cNvSpPr txBox="1"/>
          <p:nvPr/>
        </p:nvSpPr>
        <p:spPr>
          <a:xfrm>
            <a:off x="2402646" y="2207529"/>
            <a:ext cx="806922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sz="4800" b="1" dirty="0" err="1" smtClean="0">
                <a:solidFill>
                  <a:prstClr val="white"/>
                </a:solidFill>
                <a:latin typeface="Times New Roman"/>
                <a:ea typeface="Microsoft YaHei"/>
                <a:cs typeface="+mn-ea"/>
                <a:sym typeface="+mn-lt"/>
              </a:rPr>
              <a:t>Hoạt</a:t>
            </a:r>
            <a:r>
              <a:rPr lang="en-US" sz="4800" b="1" dirty="0" smtClean="0">
                <a:solidFill>
                  <a:prstClr val="white"/>
                </a:solidFill>
                <a:latin typeface="Times New Roman"/>
                <a:ea typeface="Microsoft YaHei"/>
                <a:cs typeface="+mn-ea"/>
                <a:sym typeface="+mn-lt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/>
                <a:ea typeface="Microsoft YaHei"/>
                <a:cs typeface="+mn-ea"/>
                <a:sym typeface="+mn-lt"/>
              </a:rPr>
              <a:t>động</a:t>
            </a:r>
            <a:r>
              <a:rPr lang="en-US" sz="4800" b="1" dirty="0">
                <a:solidFill>
                  <a:prstClr val="white"/>
                </a:solidFill>
                <a:latin typeface="Times New Roman"/>
                <a:ea typeface="Microsoft YaHei"/>
                <a:cs typeface="+mn-ea"/>
                <a:sym typeface="+mn-lt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/>
                <a:ea typeface="Microsoft YaHei"/>
                <a:cs typeface="+mn-ea"/>
                <a:sym typeface="+mn-lt"/>
              </a:rPr>
              <a:t>trải</a:t>
            </a:r>
            <a:r>
              <a:rPr lang="en-US" sz="4800" b="1" dirty="0">
                <a:solidFill>
                  <a:prstClr val="white"/>
                </a:solidFill>
                <a:latin typeface="Times New Roman"/>
                <a:ea typeface="Microsoft YaHei"/>
                <a:cs typeface="+mn-ea"/>
                <a:sym typeface="+mn-lt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/>
                <a:ea typeface="Microsoft YaHei"/>
                <a:cs typeface="+mn-ea"/>
                <a:sym typeface="+mn-lt"/>
              </a:rPr>
              <a:t>nghiệm</a:t>
            </a:r>
            <a:r>
              <a:rPr lang="en-US" sz="4800" b="1" dirty="0">
                <a:solidFill>
                  <a:prstClr val="white"/>
                </a:solidFill>
                <a:latin typeface="Times New Roman"/>
                <a:ea typeface="Microsoft YaHei"/>
                <a:cs typeface="+mn-ea"/>
                <a:sym typeface="+mn-lt"/>
              </a:rPr>
              <a:t>, </a:t>
            </a:r>
            <a:r>
              <a:rPr lang="en-US" sz="4800" b="1" dirty="0" err="1" smtClean="0">
                <a:solidFill>
                  <a:prstClr val="white"/>
                </a:solidFill>
                <a:latin typeface="Times New Roman"/>
                <a:ea typeface="Microsoft YaHei"/>
                <a:cs typeface="+mn-ea"/>
                <a:sym typeface="+mn-lt"/>
              </a:rPr>
              <a:t>hướng</a:t>
            </a:r>
            <a:r>
              <a:rPr lang="en-US" sz="4800" b="1" dirty="0" smtClean="0">
                <a:solidFill>
                  <a:prstClr val="white"/>
                </a:solidFill>
                <a:latin typeface="Times New Roman"/>
                <a:ea typeface="Microsoft YaHei"/>
                <a:cs typeface="+mn-ea"/>
                <a:sym typeface="+mn-lt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Times New Roman"/>
                <a:ea typeface="Microsoft YaHei"/>
                <a:cs typeface="+mn-ea"/>
                <a:sym typeface="+mn-lt"/>
              </a:rPr>
              <a:t>nghiệp</a:t>
            </a:r>
            <a:r>
              <a:rPr lang="en-US" sz="4800" b="1" dirty="0" smtClean="0">
                <a:solidFill>
                  <a:prstClr val="white"/>
                </a:solidFill>
                <a:latin typeface="Times New Roman"/>
                <a:ea typeface="Microsoft YaHei"/>
                <a:cs typeface="+mn-ea"/>
                <a:sym typeface="+mn-lt"/>
              </a:rPr>
              <a:t> 9</a:t>
            </a:r>
          </a:p>
        </p:txBody>
      </p:sp>
    </p:spTree>
    <p:extLst>
      <p:ext uri="{BB962C8B-B14F-4D97-AF65-F5344CB8AC3E}">
        <p14:creationId xmlns:p14="http://schemas.microsoft.com/office/powerpoint/2010/main" val="2783886143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99633" y="1478872"/>
            <a:ext cx="7400066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“CÙNG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XÂY DỰNG MẠNG LƯỚI CỘNG 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</a:t>
            </a:r>
          </a:p>
        </p:txBody>
      </p:sp>
      <p:sp>
        <p:nvSpPr>
          <p:cNvPr id="2" name="Rectangle 1"/>
          <p:cNvSpPr/>
          <p:nvPr/>
        </p:nvSpPr>
        <p:spPr>
          <a:xfrm>
            <a:off x="1893207" y="2649817"/>
            <a:ext cx="9012918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1ph30s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mỗi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AB5492-2D62-697C-AD46-731B0176DE3C}"/>
              </a:ext>
            </a:extLst>
          </p:cNvPr>
          <p:cNvSpPr txBox="1"/>
          <p:nvPr/>
        </p:nvSpPr>
        <p:spPr>
          <a:xfrm>
            <a:off x="87465" y="684555"/>
            <a:ext cx="86430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536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1708" y="1297897"/>
            <a:ext cx="7400066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“CÙNG XÂY DỰNG MẠNG LƯỚI CỘNG ĐỒNG”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AB5492-2D62-697C-AD46-731B0176DE3C}"/>
              </a:ext>
            </a:extLst>
          </p:cNvPr>
          <p:cNvSpPr txBox="1"/>
          <p:nvPr/>
        </p:nvSpPr>
        <p:spPr>
          <a:xfrm>
            <a:off x="87465" y="684555"/>
            <a:ext cx="86430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B0DE0F-6F82-5A0A-4A9F-06FC5ADB8E59}"/>
              </a:ext>
            </a:extLst>
          </p:cNvPr>
          <p:cNvCxnSpPr>
            <a:cxnSpLocks/>
          </p:cNvCxnSpPr>
          <p:nvPr/>
        </p:nvCxnSpPr>
        <p:spPr>
          <a:xfrm flipH="1">
            <a:off x="5934075" y="2266950"/>
            <a:ext cx="66675" cy="4333875"/>
          </a:xfrm>
          <a:prstGeom prst="line">
            <a:avLst/>
          </a:prstGeom>
          <a:ln w="28575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B3124F9-8EED-C1E0-9202-E13A06B136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7" t="16392" r="42815" b="54022"/>
          <a:stretch/>
        </p:blipFill>
        <p:spPr>
          <a:xfrm>
            <a:off x="1676400" y="2198507"/>
            <a:ext cx="3705225" cy="3621268"/>
          </a:xfrm>
          <a:prstGeom prst="rect">
            <a:avLst/>
          </a:prstGeom>
        </p:spPr>
      </p:pic>
      <p:pic>
        <p:nvPicPr>
          <p:cNvPr id="9" name="1 min 30 sec of building music (+ timer)">
            <a:hlinkClick r:id="" action="ppaction://media"/>
            <a:extLst>
              <a:ext uri="{FF2B5EF4-FFF2-40B4-BE49-F238E27FC236}">
                <a16:creationId xmlns:a16="http://schemas.microsoft.com/office/drawing/2014/main" id="{7B4EB50B-6901-A5F9-C5DC-C78B4EC740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65" y="3445770"/>
            <a:ext cx="1478483" cy="830997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3693C2-5D6D-2135-1039-4C4B0F1D9AFD}"/>
              </a:ext>
            </a:extLst>
          </p:cNvPr>
          <p:cNvSpPr txBox="1"/>
          <p:nvPr/>
        </p:nvSpPr>
        <p:spPr>
          <a:xfrm>
            <a:off x="6819900" y="2705100"/>
            <a:ext cx="4705350" cy="278537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Chí Minh</a:t>
            </a:r>
          </a:p>
          <a:p>
            <a:pPr marL="285750" indent="-28575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065594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5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1708" y="1297897"/>
            <a:ext cx="7400066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“CÙNG XÂY DỰNG MẠNG LƯỚI CỘNG ĐỒNG”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AB5492-2D62-697C-AD46-731B0176DE3C}"/>
              </a:ext>
            </a:extLst>
          </p:cNvPr>
          <p:cNvSpPr txBox="1"/>
          <p:nvPr/>
        </p:nvSpPr>
        <p:spPr>
          <a:xfrm>
            <a:off x="87465" y="684555"/>
            <a:ext cx="86430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B0DE0F-6F82-5A0A-4A9F-06FC5ADB8E59}"/>
              </a:ext>
            </a:extLst>
          </p:cNvPr>
          <p:cNvCxnSpPr>
            <a:cxnSpLocks/>
          </p:cNvCxnSpPr>
          <p:nvPr/>
        </p:nvCxnSpPr>
        <p:spPr>
          <a:xfrm flipH="1">
            <a:off x="5934075" y="2266950"/>
            <a:ext cx="66675" cy="4333875"/>
          </a:xfrm>
          <a:prstGeom prst="line">
            <a:avLst/>
          </a:prstGeom>
          <a:ln w="28575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B3124F9-8EED-C1E0-9202-E13A06B136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2" t="47091" r="42860" b="27462"/>
          <a:stretch/>
        </p:blipFill>
        <p:spPr>
          <a:xfrm>
            <a:off x="1819275" y="2375803"/>
            <a:ext cx="3705225" cy="3114675"/>
          </a:xfrm>
          <a:prstGeom prst="rect">
            <a:avLst/>
          </a:prstGeom>
        </p:spPr>
      </p:pic>
      <p:pic>
        <p:nvPicPr>
          <p:cNvPr id="9" name="1 min 30 sec of building music (+ timer)">
            <a:hlinkClick r:id="" action="ppaction://media"/>
            <a:extLst>
              <a:ext uri="{FF2B5EF4-FFF2-40B4-BE49-F238E27FC236}">
                <a16:creationId xmlns:a16="http://schemas.microsoft.com/office/drawing/2014/main" id="{7B4EB50B-6901-A5F9-C5DC-C78B4EC740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65" y="3445770"/>
            <a:ext cx="1478483" cy="830997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3693C2-5D6D-2135-1039-4C4B0F1D9AFD}"/>
              </a:ext>
            </a:extLst>
          </p:cNvPr>
          <p:cNvSpPr txBox="1"/>
          <p:nvPr/>
        </p:nvSpPr>
        <p:spPr>
          <a:xfrm>
            <a:off x="6677025" y="2540451"/>
            <a:ext cx="4705350" cy="20159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endParaRPr kumimoji="0" lang="en-US" sz="25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2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6061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5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0E1397E-4790-4BEA-99F0-F4C300C46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664" y="2648581"/>
            <a:ext cx="2933286" cy="2595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0550F2E-3CD8-4D7D-AEE3-2F3233054190}"/>
              </a:ext>
            </a:extLst>
          </p:cNvPr>
          <p:cNvSpPr txBox="1"/>
          <p:nvPr/>
        </p:nvSpPr>
        <p:spPr>
          <a:xfrm>
            <a:off x="1783664" y="5483146"/>
            <a:ext cx="2476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BF42C4-362C-A0AB-77FE-3336ACC69EAD}"/>
              </a:ext>
            </a:extLst>
          </p:cNvPr>
          <p:cNvSpPr txBox="1"/>
          <p:nvPr/>
        </p:nvSpPr>
        <p:spPr>
          <a:xfrm>
            <a:off x="87465" y="684555"/>
            <a:ext cx="86430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ADB6C0-B216-DDB8-1E8E-CC0043D1AD15}"/>
              </a:ext>
            </a:extLst>
          </p:cNvPr>
          <p:cNvSpPr/>
          <p:nvPr/>
        </p:nvSpPr>
        <p:spPr>
          <a:xfrm>
            <a:off x="299333" y="1220309"/>
            <a:ext cx="6237653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LUẬN 04 NHÓM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baseline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“Chia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lưới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72D5EA-C6F0-163A-44E4-065F3097636A}"/>
              </a:ext>
            </a:extLst>
          </p:cNvPr>
          <p:cNvSpPr txBox="1"/>
          <p:nvPr/>
        </p:nvSpPr>
        <p:spPr>
          <a:xfrm>
            <a:off x="6715125" y="1189058"/>
            <a:ext cx="515756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1ph30s HS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A4.</a:t>
            </a:r>
          </a:p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BC7B11-3293-EFD9-9206-6C4F8F81EAEA}"/>
              </a:ext>
            </a:extLst>
          </p:cNvPr>
          <p:cNvSpPr txBox="1"/>
          <p:nvPr/>
        </p:nvSpPr>
        <p:spPr>
          <a:xfrm>
            <a:off x="6715125" y="3946354"/>
            <a:ext cx="510041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3ph HS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A0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5C9D7D-2526-51DC-30E6-48682F5C5D11}"/>
              </a:ext>
            </a:extLst>
          </p:cNvPr>
          <p:cNvSpPr txBox="1"/>
          <p:nvPr/>
        </p:nvSpPr>
        <p:spPr>
          <a:xfrm>
            <a:off x="6657974" y="5141970"/>
            <a:ext cx="52147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02776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BF42C4-362C-A0AB-77FE-3336ACC69EAD}"/>
              </a:ext>
            </a:extLst>
          </p:cNvPr>
          <p:cNvSpPr txBox="1"/>
          <p:nvPr/>
        </p:nvSpPr>
        <p:spPr>
          <a:xfrm>
            <a:off x="87465" y="684555"/>
            <a:ext cx="86430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ADB6C0-B216-DDB8-1E8E-CC0043D1AD15}"/>
              </a:ext>
            </a:extLst>
          </p:cNvPr>
          <p:cNvSpPr/>
          <p:nvPr/>
        </p:nvSpPr>
        <p:spPr>
          <a:xfrm>
            <a:off x="351865" y="1711101"/>
            <a:ext cx="4975032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04 NHÓM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“Chia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</a:t>
            </a:r>
          </a:p>
        </p:txBody>
      </p:sp>
      <p:grpSp>
        <p:nvGrpSpPr>
          <p:cNvPr id="3" name="Google Shape;1321;p57">
            <a:extLst>
              <a:ext uri="{FF2B5EF4-FFF2-40B4-BE49-F238E27FC236}">
                <a16:creationId xmlns:a16="http://schemas.microsoft.com/office/drawing/2014/main" id="{4F3F1FD7-3062-6752-6B9A-4CFBA23D6113}"/>
              </a:ext>
            </a:extLst>
          </p:cNvPr>
          <p:cNvGrpSpPr/>
          <p:nvPr/>
        </p:nvGrpSpPr>
        <p:grpSpPr>
          <a:xfrm>
            <a:off x="3952875" y="3303089"/>
            <a:ext cx="3276488" cy="2013106"/>
            <a:chOff x="2886990" y="1939954"/>
            <a:chExt cx="3370010" cy="1998384"/>
          </a:xfrm>
        </p:grpSpPr>
        <p:grpSp>
          <p:nvGrpSpPr>
            <p:cNvPr id="4" name="Google Shape;1322;p57">
              <a:extLst>
                <a:ext uri="{FF2B5EF4-FFF2-40B4-BE49-F238E27FC236}">
                  <a16:creationId xmlns:a16="http://schemas.microsoft.com/office/drawing/2014/main" id="{247B6907-F4ED-F462-B273-0F6572394095}"/>
                </a:ext>
              </a:extLst>
            </p:cNvPr>
            <p:cNvGrpSpPr/>
            <p:nvPr/>
          </p:nvGrpSpPr>
          <p:grpSpPr>
            <a:xfrm>
              <a:off x="4559700" y="1941038"/>
              <a:ext cx="1458850" cy="1801625"/>
              <a:chOff x="6658575" y="2261350"/>
              <a:chExt cx="1458850" cy="1801625"/>
            </a:xfrm>
          </p:grpSpPr>
          <p:sp>
            <p:nvSpPr>
              <p:cNvPr id="42" name="Google Shape;1323;p57">
                <a:extLst>
                  <a:ext uri="{FF2B5EF4-FFF2-40B4-BE49-F238E27FC236}">
                    <a16:creationId xmlns:a16="http://schemas.microsoft.com/office/drawing/2014/main" id="{7792744E-3379-3808-6872-4E3E86E709F1}"/>
                  </a:ext>
                </a:extLst>
              </p:cNvPr>
              <p:cNvSpPr/>
              <p:nvPr/>
            </p:nvSpPr>
            <p:spPr>
              <a:xfrm>
                <a:off x="6862575" y="2681800"/>
                <a:ext cx="865825" cy="479800"/>
              </a:xfrm>
              <a:custGeom>
                <a:avLst/>
                <a:gdLst/>
                <a:ahLst/>
                <a:cxnLst/>
                <a:rect l="l" t="t" r="r" b="b"/>
                <a:pathLst>
                  <a:path w="34633" h="19192" extrusionOk="0">
                    <a:moveTo>
                      <a:pt x="19404" y="760"/>
                    </a:moveTo>
                    <a:cubicBezTo>
                      <a:pt x="19665" y="1306"/>
                      <a:pt x="20068" y="1733"/>
                      <a:pt x="20566" y="2041"/>
                    </a:cubicBezTo>
                    <a:cubicBezTo>
                      <a:pt x="20898" y="2231"/>
                      <a:pt x="21254" y="2373"/>
                      <a:pt x="21634" y="2492"/>
                    </a:cubicBezTo>
                    <a:cubicBezTo>
                      <a:pt x="22108" y="2610"/>
                      <a:pt x="22535" y="2847"/>
                      <a:pt x="23057" y="2847"/>
                    </a:cubicBezTo>
                    <a:cubicBezTo>
                      <a:pt x="23531" y="2847"/>
                      <a:pt x="24006" y="2776"/>
                      <a:pt x="24457" y="2610"/>
                    </a:cubicBezTo>
                    <a:cubicBezTo>
                      <a:pt x="24718" y="2539"/>
                      <a:pt x="24955" y="2421"/>
                      <a:pt x="25216" y="2302"/>
                    </a:cubicBezTo>
                    <a:cubicBezTo>
                      <a:pt x="26046" y="2017"/>
                      <a:pt x="26805" y="1543"/>
                      <a:pt x="27422" y="902"/>
                    </a:cubicBezTo>
                    <a:cubicBezTo>
                      <a:pt x="27493" y="855"/>
                      <a:pt x="27564" y="831"/>
                      <a:pt x="27635" y="808"/>
                    </a:cubicBezTo>
                    <a:cubicBezTo>
                      <a:pt x="27778" y="879"/>
                      <a:pt x="27920" y="974"/>
                      <a:pt x="28038" y="1068"/>
                    </a:cubicBezTo>
                    <a:cubicBezTo>
                      <a:pt x="28798" y="1590"/>
                      <a:pt x="29675" y="1851"/>
                      <a:pt x="30577" y="1828"/>
                    </a:cubicBezTo>
                    <a:cubicBezTo>
                      <a:pt x="31217" y="1851"/>
                      <a:pt x="31834" y="1709"/>
                      <a:pt x="32379" y="1424"/>
                    </a:cubicBezTo>
                    <a:cubicBezTo>
                      <a:pt x="32640" y="1282"/>
                      <a:pt x="32901" y="1092"/>
                      <a:pt x="33115" y="902"/>
                    </a:cubicBezTo>
                    <a:cubicBezTo>
                      <a:pt x="33257" y="713"/>
                      <a:pt x="33471" y="570"/>
                      <a:pt x="33731" y="523"/>
                    </a:cubicBezTo>
                    <a:cubicBezTo>
                      <a:pt x="33779" y="665"/>
                      <a:pt x="33850" y="784"/>
                      <a:pt x="33897" y="926"/>
                    </a:cubicBezTo>
                    <a:cubicBezTo>
                      <a:pt x="34206" y="1590"/>
                      <a:pt x="34419" y="2278"/>
                      <a:pt x="34538" y="3014"/>
                    </a:cubicBezTo>
                    <a:cubicBezTo>
                      <a:pt x="34609" y="3488"/>
                      <a:pt x="34633" y="3986"/>
                      <a:pt x="34633" y="4484"/>
                    </a:cubicBezTo>
                    <a:cubicBezTo>
                      <a:pt x="34633" y="5220"/>
                      <a:pt x="34609" y="5931"/>
                      <a:pt x="34609" y="6667"/>
                    </a:cubicBezTo>
                    <a:cubicBezTo>
                      <a:pt x="34562" y="7188"/>
                      <a:pt x="34467" y="7687"/>
                      <a:pt x="34301" y="8185"/>
                    </a:cubicBezTo>
                    <a:cubicBezTo>
                      <a:pt x="34040" y="9110"/>
                      <a:pt x="33660" y="9987"/>
                      <a:pt x="33162" y="10818"/>
                    </a:cubicBezTo>
                    <a:cubicBezTo>
                      <a:pt x="32735" y="11529"/>
                      <a:pt x="32237" y="12170"/>
                      <a:pt x="31644" y="12739"/>
                    </a:cubicBezTo>
                    <a:cubicBezTo>
                      <a:pt x="31264" y="13142"/>
                      <a:pt x="30861" y="13522"/>
                      <a:pt x="30458" y="13925"/>
                    </a:cubicBezTo>
                    <a:cubicBezTo>
                      <a:pt x="29936" y="14423"/>
                      <a:pt x="29343" y="14850"/>
                      <a:pt x="28703" y="15230"/>
                    </a:cubicBezTo>
                    <a:cubicBezTo>
                      <a:pt x="27683" y="15870"/>
                      <a:pt x="26663" y="16487"/>
                      <a:pt x="25619" y="17080"/>
                    </a:cubicBezTo>
                    <a:cubicBezTo>
                      <a:pt x="24551" y="17626"/>
                      <a:pt x="23413" y="18053"/>
                      <a:pt x="22251" y="18361"/>
                    </a:cubicBezTo>
                    <a:cubicBezTo>
                      <a:pt x="21112" y="18646"/>
                      <a:pt x="19950" y="18859"/>
                      <a:pt x="18787" y="19001"/>
                    </a:cubicBezTo>
                    <a:cubicBezTo>
                      <a:pt x="17815" y="19096"/>
                      <a:pt x="16819" y="19120"/>
                      <a:pt x="15822" y="19167"/>
                    </a:cubicBezTo>
                    <a:cubicBezTo>
                      <a:pt x="15395" y="19191"/>
                      <a:pt x="14968" y="19167"/>
                      <a:pt x="14518" y="19167"/>
                    </a:cubicBezTo>
                    <a:cubicBezTo>
                      <a:pt x="13711" y="19191"/>
                      <a:pt x="12905" y="19120"/>
                      <a:pt x="12098" y="18978"/>
                    </a:cubicBezTo>
                    <a:cubicBezTo>
                      <a:pt x="11790" y="18930"/>
                      <a:pt x="11505" y="18859"/>
                      <a:pt x="11197" y="18788"/>
                    </a:cubicBezTo>
                    <a:cubicBezTo>
                      <a:pt x="10129" y="18456"/>
                      <a:pt x="9086" y="18124"/>
                      <a:pt x="8018" y="17768"/>
                    </a:cubicBezTo>
                    <a:cubicBezTo>
                      <a:pt x="6571" y="17293"/>
                      <a:pt x="5290" y="16487"/>
                      <a:pt x="4223" y="15420"/>
                    </a:cubicBezTo>
                    <a:cubicBezTo>
                      <a:pt x="3630" y="14827"/>
                      <a:pt x="3060" y="14210"/>
                      <a:pt x="2515" y="13593"/>
                    </a:cubicBezTo>
                    <a:cubicBezTo>
                      <a:pt x="2230" y="13261"/>
                      <a:pt x="1993" y="12905"/>
                      <a:pt x="1756" y="12549"/>
                    </a:cubicBezTo>
                    <a:cubicBezTo>
                      <a:pt x="1590" y="12383"/>
                      <a:pt x="1613" y="12122"/>
                      <a:pt x="1780" y="11956"/>
                    </a:cubicBezTo>
                    <a:cubicBezTo>
                      <a:pt x="1803" y="11909"/>
                      <a:pt x="1827" y="11861"/>
                      <a:pt x="1827" y="11814"/>
                    </a:cubicBezTo>
                    <a:cubicBezTo>
                      <a:pt x="1685" y="11600"/>
                      <a:pt x="1542" y="11838"/>
                      <a:pt x="1353" y="11743"/>
                    </a:cubicBezTo>
                    <a:cubicBezTo>
                      <a:pt x="1020" y="11007"/>
                      <a:pt x="783" y="10248"/>
                      <a:pt x="641" y="9466"/>
                    </a:cubicBezTo>
                    <a:cubicBezTo>
                      <a:pt x="665" y="9418"/>
                      <a:pt x="688" y="9371"/>
                      <a:pt x="712" y="9323"/>
                    </a:cubicBezTo>
                    <a:cubicBezTo>
                      <a:pt x="997" y="8944"/>
                      <a:pt x="1020" y="8896"/>
                      <a:pt x="736" y="8635"/>
                    </a:cubicBezTo>
                    <a:cubicBezTo>
                      <a:pt x="285" y="8232"/>
                      <a:pt x="190" y="7734"/>
                      <a:pt x="143" y="7188"/>
                    </a:cubicBezTo>
                    <a:cubicBezTo>
                      <a:pt x="72" y="6263"/>
                      <a:pt x="72" y="5338"/>
                      <a:pt x="48" y="4413"/>
                    </a:cubicBezTo>
                    <a:cubicBezTo>
                      <a:pt x="0" y="3607"/>
                      <a:pt x="95" y="2824"/>
                      <a:pt x="333" y="2065"/>
                    </a:cubicBezTo>
                    <a:cubicBezTo>
                      <a:pt x="475" y="1590"/>
                      <a:pt x="593" y="1116"/>
                      <a:pt x="712" y="665"/>
                    </a:cubicBezTo>
                    <a:cubicBezTo>
                      <a:pt x="807" y="618"/>
                      <a:pt x="926" y="665"/>
                      <a:pt x="949" y="784"/>
                    </a:cubicBezTo>
                    <a:cubicBezTo>
                      <a:pt x="1139" y="1140"/>
                      <a:pt x="1471" y="1401"/>
                      <a:pt x="1874" y="1543"/>
                    </a:cubicBezTo>
                    <a:cubicBezTo>
                      <a:pt x="2396" y="1733"/>
                      <a:pt x="2942" y="1828"/>
                      <a:pt x="3487" y="1851"/>
                    </a:cubicBezTo>
                    <a:cubicBezTo>
                      <a:pt x="4318" y="1922"/>
                      <a:pt x="5124" y="1875"/>
                      <a:pt x="5931" y="1756"/>
                    </a:cubicBezTo>
                    <a:cubicBezTo>
                      <a:pt x="6737" y="1614"/>
                      <a:pt x="7496" y="1306"/>
                      <a:pt x="8184" y="855"/>
                    </a:cubicBezTo>
                    <a:cubicBezTo>
                      <a:pt x="8730" y="523"/>
                      <a:pt x="9275" y="238"/>
                      <a:pt x="9845" y="1"/>
                    </a:cubicBezTo>
                    <a:cubicBezTo>
                      <a:pt x="9987" y="238"/>
                      <a:pt x="10106" y="428"/>
                      <a:pt x="10200" y="641"/>
                    </a:cubicBezTo>
                    <a:cubicBezTo>
                      <a:pt x="10722" y="1756"/>
                      <a:pt x="11671" y="2587"/>
                      <a:pt x="12810" y="2990"/>
                    </a:cubicBezTo>
                    <a:cubicBezTo>
                      <a:pt x="13687" y="3322"/>
                      <a:pt x="14612" y="3441"/>
                      <a:pt x="15538" y="3393"/>
                    </a:cubicBezTo>
                    <a:cubicBezTo>
                      <a:pt x="15727" y="3369"/>
                      <a:pt x="15917" y="3322"/>
                      <a:pt x="16107" y="3274"/>
                    </a:cubicBezTo>
                    <a:cubicBezTo>
                      <a:pt x="17364" y="2895"/>
                      <a:pt x="18455" y="2088"/>
                      <a:pt x="19214" y="1021"/>
                    </a:cubicBezTo>
                    <a:cubicBezTo>
                      <a:pt x="19262" y="926"/>
                      <a:pt x="19333" y="879"/>
                      <a:pt x="19404" y="760"/>
                    </a:cubicBezTo>
                    <a:close/>
                    <a:moveTo>
                      <a:pt x="19997" y="16748"/>
                    </a:moveTo>
                    <a:lnTo>
                      <a:pt x="19997" y="16724"/>
                    </a:lnTo>
                    <a:cubicBezTo>
                      <a:pt x="20448" y="16724"/>
                      <a:pt x="20898" y="16772"/>
                      <a:pt x="21349" y="16724"/>
                    </a:cubicBezTo>
                    <a:cubicBezTo>
                      <a:pt x="22535" y="16700"/>
                      <a:pt x="23674" y="16273"/>
                      <a:pt x="24623" y="15538"/>
                    </a:cubicBezTo>
                    <a:cubicBezTo>
                      <a:pt x="24884" y="15325"/>
                      <a:pt x="25121" y="15087"/>
                      <a:pt x="25405" y="14898"/>
                    </a:cubicBezTo>
                    <a:cubicBezTo>
                      <a:pt x="25714" y="14660"/>
                      <a:pt x="25975" y="14376"/>
                      <a:pt x="26188" y="14044"/>
                    </a:cubicBezTo>
                    <a:cubicBezTo>
                      <a:pt x="26544" y="13522"/>
                      <a:pt x="26900" y="12976"/>
                      <a:pt x="27232" y="12431"/>
                    </a:cubicBezTo>
                    <a:cubicBezTo>
                      <a:pt x="27422" y="12170"/>
                      <a:pt x="27351" y="11814"/>
                      <a:pt x="27090" y="11624"/>
                    </a:cubicBezTo>
                    <a:cubicBezTo>
                      <a:pt x="26805" y="11458"/>
                      <a:pt x="26473" y="11506"/>
                      <a:pt x="26283" y="11767"/>
                    </a:cubicBezTo>
                    <a:cubicBezTo>
                      <a:pt x="26070" y="12004"/>
                      <a:pt x="25904" y="12241"/>
                      <a:pt x="25761" y="12502"/>
                    </a:cubicBezTo>
                    <a:cubicBezTo>
                      <a:pt x="25358" y="13285"/>
                      <a:pt x="24789" y="13973"/>
                      <a:pt x="24077" y="14494"/>
                    </a:cubicBezTo>
                    <a:cubicBezTo>
                      <a:pt x="23247" y="15206"/>
                      <a:pt x="22203" y="15586"/>
                      <a:pt x="21112" y="15586"/>
                    </a:cubicBezTo>
                    <a:cubicBezTo>
                      <a:pt x="20353" y="15609"/>
                      <a:pt x="19618" y="15609"/>
                      <a:pt x="18858" y="15609"/>
                    </a:cubicBezTo>
                    <a:cubicBezTo>
                      <a:pt x="18289" y="15609"/>
                      <a:pt x="17696" y="15514"/>
                      <a:pt x="17174" y="15325"/>
                    </a:cubicBezTo>
                    <a:cubicBezTo>
                      <a:pt x="16344" y="15016"/>
                      <a:pt x="15561" y="14613"/>
                      <a:pt x="14850" y="14091"/>
                    </a:cubicBezTo>
                    <a:cubicBezTo>
                      <a:pt x="14209" y="13664"/>
                      <a:pt x="13592" y="13190"/>
                      <a:pt x="13260" y="12454"/>
                    </a:cubicBezTo>
                    <a:cubicBezTo>
                      <a:pt x="13237" y="12407"/>
                      <a:pt x="13213" y="12383"/>
                      <a:pt x="13189" y="12336"/>
                    </a:cubicBezTo>
                    <a:cubicBezTo>
                      <a:pt x="12999" y="12146"/>
                      <a:pt x="12644" y="12194"/>
                      <a:pt x="12549" y="12454"/>
                    </a:cubicBezTo>
                    <a:cubicBezTo>
                      <a:pt x="12501" y="12597"/>
                      <a:pt x="12478" y="12739"/>
                      <a:pt x="12501" y="12881"/>
                    </a:cubicBezTo>
                    <a:cubicBezTo>
                      <a:pt x="12549" y="13308"/>
                      <a:pt x="12739" y="13712"/>
                      <a:pt x="13071" y="13996"/>
                    </a:cubicBezTo>
                    <a:cubicBezTo>
                      <a:pt x="13901" y="14850"/>
                      <a:pt x="14897" y="15538"/>
                      <a:pt x="16012" y="16036"/>
                    </a:cubicBezTo>
                    <a:cubicBezTo>
                      <a:pt x="17032" y="16558"/>
                      <a:pt x="18147" y="16819"/>
                      <a:pt x="19309" y="16772"/>
                    </a:cubicBezTo>
                    <a:cubicBezTo>
                      <a:pt x="19523" y="16724"/>
                      <a:pt x="19760" y="16748"/>
                      <a:pt x="19997" y="16748"/>
                    </a:cubicBezTo>
                    <a:close/>
                    <a:moveTo>
                      <a:pt x="25263" y="7615"/>
                    </a:moveTo>
                    <a:cubicBezTo>
                      <a:pt x="25287" y="7188"/>
                      <a:pt x="25073" y="6785"/>
                      <a:pt x="24670" y="6595"/>
                    </a:cubicBezTo>
                    <a:cubicBezTo>
                      <a:pt x="24504" y="6501"/>
                      <a:pt x="24291" y="6358"/>
                      <a:pt x="24077" y="6477"/>
                    </a:cubicBezTo>
                    <a:cubicBezTo>
                      <a:pt x="23887" y="6619"/>
                      <a:pt x="23555" y="6785"/>
                      <a:pt x="23437" y="7070"/>
                    </a:cubicBezTo>
                    <a:cubicBezTo>
                      <a:pt x="23199" y="7734"/>
                      <a:pt x="23626" y="8422"/>
                      <a:pt x="24338" y="8469"/>
                    </a:cubicBezTo>
                    <a:cubicBezTo>
                      <a:pt x="24955" y="8541"/>
                      <a:pt x="25263" y="8256"/>
                      <a:pt x="25263" y="7615"/>
                    </a:cubicBezTo>
                    <a:close/>
                    <a:moveTo>
                      <a:pt x="13118" y="9703"/>
                    </a:moveTo>
                    <a:cubicBezTo>
                      <a:pt x="13142" y="9632"/>
                      <a:pt x="13166" y="9584"/>
                      <a:pt x="13166" y="9513"/>
                    </a:cubicBezTo>
                    <a:cubicBezTo>
                      <a:pt x="13166" y="9300"/>
                      <a:pt x="13166" y="9086"/>
                      <a:pt x="13166" y="8873"/>
                    </a:cubicBezTo>
                    <a:cubicBezTo>
                      <a:pt x="13118" y="8042"/>
                      <a:pt x="12881" y="7853"/>
                      <a:pt x="12074" y="7971"/>
                    </a:cubicBezTo>
                    <a:cubicBezTo>
                      <a:pt x="11837" y="7971"/>
                      <a:pt x="11647" y="8161"/>
                      <a:pt x="11576" y="8398"/>
                    </a:cubicBezTo>
                    <a:cubicBezTo>
                      <a:pt x="11434" y="8801"/>
                      <a:pt x="11552" y="9252"/>
                      <a:pt x="11837" y="9584"/>
                    </a:cubicBezTo>
                    <a:cubicBezTo>
                      <a:pt x="12217" y="10011"/>
                      <a:pt x="12478" y="10082"/>
                      <a:pt x="12952" y="9798"/>
                    </a:cubicBezTo>
                    <a:cubicBezTo>
                      <a:pt x="13023" y="9774"/>
                      <a:pt x="13071" y="9750"/>
                      <a:pt x="13142" y="970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1324;p57">
                <a:extLst>
                  <a:ext uri="{FF2B5EF4-FFF2-40B4-BE49-F238E27FC236}">
                    <a16:creationId xmlns:a16="http://schemas.microsoft.com/office/drawing/2014/main" id="{7AF6CE4E-4ADC-9618-94F5-D8F48354ED65}"/>
                  </a:ext>
                </a:extLst>
              </p:cNvPr>
              <p:cNvSpPr/>
              <p:nvPr/>
            </p:nvSpPr>
            <p:spPr>
              <a:xfrm>
                <a:off x="7299625" y="3119450"/>
                <a:ext cx="425225" cy="409825"/>
              </a:xfrm>
              <a:custGeom>
                <a:avLst/>
                <a:gdLst/>
                <a:ahLst/>
                <a:cxnLst/>
                <a:rect l="l" t="t" r="r" b="b"/>
                <a:pathLst>
                  <a:path w="17009" h="16393" extrusionOk="0">
                    <a:moveTo>
                      <a:pt x="238" y="2871"/>
                    </a:moveTo>
                    <a:cubicBezTo>
                      <a:pt x="1946" y="2753"/>
                      <a:pt x="3630" y="2468"/>
                      <a:pt x="5267" y="2041"/>
                    </a:cubicBezTo>
                    <a:cubicBezTo>
                      <a:pt x="6903" y="1614"/>
                      <a:pt x="8469" y="926"/>
                      <a:pt x="9892" y="1"/>
                    </a:cubicBezTo>
                    <a:cubicBezTo>
                      <a:pt x="10319" y="950"/>
                      <a:pt x="10841" y="1851"/>
                      <a:pt x="11458" y="2705"/>
                    </a:cubicBezTo>
                    <a:cubicBezTo>
                      <a:pt x="11980" y="3417"/>
                      <a:pt x="12478" y="4176"/>
                      <a:pt x="12929" y="4959"/>
                    </a:cubicBezTo>
                    <a:cubicBezTo>
                      <a:pt x="13403" y="5718"/>
                      <a:pt x="13949" y="6453"/>
                      <a:pt x="14542" y="7117"/>
                    </a:cubicBezTo>
                    <a:cubicBezTo>
                      <a:pt x="15063" y="7710"/>
                      <a:pt x="15514" y="8374"/>
                      <a:pt x="15989" y="8991"/>
                    </a:cubicBezTo>
                    <a:cubicBezTo>
                      <a:pt x="16083" y="9110"/>
                      <a:pt x="16155" y="9252"/>
                      <a:pt x="16249" y="9371"/>
                    </a:cubicBezTo>
                    <a:cubicBezTo>
                      <a:pt x="16771" y="10011"/>
                      <a:pt x="17009" y="10841"/>
                      <a:pt x="16937" y="11648"/>
                    </a:cubicBezTo>
                    <a:cubicBezTo>
                      <a:pt x="16653" y="11980"/>
                      <a:pt x="16321" y="12265"/>
                      <a:pt x="15941" y="12478"/>
                    </a:cubicBezTo>
                    <a:cubicBezTo>
                      <a:pt x="15277" y="12953"/>
                      <a:pt x="14542" y="13308"/>
                      <a:pt x="13782" y="13593"/>
                    </a:cubicBezTo>
                    <a:cubicBezTo>
                      <a:pt x="12241" y="14162"/>
                      <a:pt x="10699" y="14755"/>
                      <a:pt x="9086" y="15159"/>
                    </a:cubicBezTo>
                    <a:cubicBezTo>
                      <a:pt x="8042" y="15443"/>
                      <a:pt x="6951" y="15633"/>
                      <a:pt x="5883" y="15870"/>
                    </a:cubicBezTo>
                    <a:cubicBezTo>
                      <a:pt x="5575" y="15941"/>
                      <a:pt x="5267" y="15989"/>
                      <a:pt x="4958" y="16060"/>
                    </a:cubicBezTo>
                    <a:cubicBezTo>
                      <a:pt x="4033" y="16297"/>
                      <a:pt x="3084" y="16392"/>
                      <a:pt x="2136" y="16368"/>
                    </a:cubicBezTo>
                    <a:lnTo>
                      <a:pt x="1495" y="16368"/>
                    </a:lnTo>
                    <a:cubicBezTo>
                      <a:pt x="1282" y="16392"/>
                      <a:pt x="1068" y="16273"/>
                      <a:pt x="973" y="16060"/>
                    </a:cubicBezTo>
                    <a:cubicBezTo>
                      <a:pt x="831" y="15752"/>
                      <a:pt x="712" y="15443"/>
                      <a:pt x="617" y="15111"/>
                    </a:cubicBezTo>
                    <a:cubicBezTo>
                      <a:pt x="451" y="14257"/>
                      <a:pt x="357" y="13403"/>
                      <a:pt x="357" y="12549"/>
                    </a:cubicBezTo>
                    <a:cubicBezTo>
                      <a:pt x="357" y="11814"/>
                      <a:pt x="309" y="11079"/>
                      <a:pt x="190" y="10367"/>
                    </a:cubicBezTo>
                    <a:cubicBezTo>
                      <a:pt x="143" y="9987"/>
                      <a:pt x="96" y="9608"/>
                      <a:pt x="96" y="9205"/>
                    </a:cubicBezTo>
                    <a:cubicBezTo>
                      <a:pt x="72" y="7592"/>
                      <a:pt x="48" y="5955"/>
                      <a:pt x="48" y="4318"/>
                    </a:cubicBezTo>
                    <a:cubicBezTo>
                      <a:pt x="1" y="3820"/>
                      <a:pt x="72" y="3322"/>
                      <a:pt x="238" y="2871"/>
                    </a:cubicBezTo>
                    <a:close/>
                  </a:path>
                </a:pathLst>
              </a:custGeom>
              <a:solidFill>
                <a:srgbClr val="FB6A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1325;p57">
                <a:extLst>
                  <a:ext uri="{FF2B5EF4-FFF2-40B4-BE49-F238E27FC236}">
                    <a16:creationId xmlns:a16="http://schemas.microsoft.com/office/drawing/2014/main" id="{0A624759-A0C4-0ED1-89C7-C31180124860}"/>
                  </a:ext>
                </a:extLst>
              </p:cNvPr>
              <p:cNvSpPr/>
              <p:nvPr/>
            </p:nvSpPr>
            <p:spPr>
              <a:xfrm>
                <a:off x="7339350" y="3439700"/>
                <a:ext cx="492250" cy="294150"/>
              </a:xfrm>
              <a:custGeom>
                <a:avLst/>
                <a:gdLst/>
                <a:ahLst/>
                <a:cxnLst/>
                <a:rect l="l" t="t" r="r" b="b"/>
                <a:pathLst>
                  <a:path w="19690" h="11766" extrusionOk="0">
                    <a:moveTo>
                      <a:pt x="15918" y="24"/>
                    </a:moveTo>
                    <a:cubicBezTo>
                      <a:pt x="16606" y="380"/>
                      <a:pt x="17270" y="712"/>
                      <a:pt x="17934" y="1068"/>
                    </a:cubicBezTo>
                    <a:cubicBezTo>
                      <a:pt x="18290" y="1281"/>
                      <a:pt x="18646" y="1495"/>
                      <a:pt x="18978" y="1708"/>
                    </a:cubicBezTo>
                    <a:cubicBezTo>
                      <a:pt x="19120" y="1803"/>
                      <a:pt x="19239" y="1922"/>
                      <a:pt x="19357" y="2040"/>
                    </a:cubicBezTo>
                    <a:cubicBezTo>
                      <a:pt x="19594" y="2277"/>
                      <a:pt x="19689" y="2610"/>
                      <a:pt x="19666" y="2942"/>
                    </a:cubicBezTo>
                    <a:cubicBezTo>
                      <a:pt x="19618" y="4294"/>
                      <a:pt x="18978" y="5551"/>
                      <a:pt x="17934" y="6381"/>
                    </a:cubicBezTo>
                    <a:cubicBezTo>
                      <a:pt x="17815" y="6476"/>
                      <a:pt x="17673" y="6571"/>
                      <a:pt x="17578" y="6666"/>
                    </a:cubicBezTo>
                    <a:cubicBezTo>
                      <a:pt x="17104" y="7069"/>
                      <a:pt x="16511" y="7283"/>
                      <a:pt x="15918" y="7235"/>
                    </a:cubicBezTo>
                    <a:cubicBezTo>
                      <a:pt x="15514" y="7211"/>
                      <a:pt x="15087" y="7211"/>
                      <a:pt x="14684" y="7188"/>
                    </a:cubicBezTo>
                    <a:cubicBezTo>
                      <a:pt x="13878" y="7164"/>
                      <a:pt x="13142" y="6690"/>
                      <a:pt x="12763" y="5978"/>
                    </a:cubicBezTo>
                    <a:cubicBezTo>
                      <a:pt x="12597" y="5717"/>
                      <a:pt x="12431" y="5432"/>
                      <a:pt x="12265" y="5148"/>
                    </a:cubicBezTo>
                    <a:cubicBezTo>
                      <a:pt x="12075" y="4744"/>
                      <a:pt x="11648" y="4531"/>
                      <a:pt x="11197" y="4602"/>
                    </a:cubicBezTo>
                    <a:cubicBezTo>
                      <a:pt x="10841" y="4650"/>
                      <a:pt x="10486" y="4673"/>
                      <a:pt x="10106" y="4721"/>
                    </a:cubicBezTo>
                    <a:cubicBezTo>
                      <a:pt x="9442" y="4816"/>
                      <a:pt x="8754" y="4910"/>
                      <a:pt x="8066" y="4982"/>
                    </a:cubicBezTo>
                    <a:cubicBezTo>
                      <a:pt x="7734" y="4982"/>
                      <a:pt x="7449" y="5171"/>
                      <a:pt x="7331" y="5480"/>
                    </a:cubicBezTo>
                    <a:cubicBezTo>
                      <a:pt x="7212" y="5693"/>
                      <a:pt x="7165" y="5907"/>
                      <a:pt x="7117" y="6144"/>
                    </a:cubicBezTo>
                    <a:cubicBezTo>
                      <a:pt x="7070" y="6856"/>
                      <a:pt x="7046" y="7567"/>
                      <a:pt x="7022" y="8279"/>
                    </a:cubicBezTo>
                    <a:cubicBezTo>
                      <a:pt x="7022" y="8943"/>
                      <a:pt x="6927" y="9607"/>
                      <a:pt x="6714" y="10224"/>
                    </a:cubicBezTo>
                    <a:cubicBezTo>
                      <a:pt x="6500" y="10722"/>
                      <a:pt x="6097" y="11125"/>
                      <a:pt x="5575" y="11291"/>
                    </a:cubicBezTo>
                    <a:cubicBezTo>
                      <a:pt x="4793" y="11600"/>
                      <a:pt x="3962" y="11766"/>
                      <a:pt x="3132" y="11718"/>
                    </a:cubicBezTo>
                    <a:cubicBezTo>
                      <a:pt x="2326" y="11766"/>
                      <a:pt x="1495" y="11718"/>
                      <a:pt x="689" y="11600"/>
                    </a:cubicBezTo>
                    <a:cubicBezTo>
                      <a:pt x="475" y="11552"/>
                      <a:pt x="286" y="11505"/>
                      <a:pt x="72" y="11434"/>
                    </a:cubicBezTo>
                    <a:cubicBezTo>
                      <a:pt x="1" y="11030"/>
                      <a:pt x="48" y="10603"/>
                      <a:pt x="191" y="10200"/>
                    </a:cubicBezTo>
                    <a:cubicBezTo>
                      <a:pt x="523" y="9085"/>
                      <a:pt x="784" y="7970"/>
                      <a:pt x="950" y="6808"/>
                    </a:cubicBezTo>
                    <a:cubicBezTo>
                      <a:pt x="974" y="6642"/>
                      <a:pt x="1021" y="6476"/>
                      <a:pt x="1068" y="6310"/>
                    </a:cubicBezTo>
                    <a:cubicBezTo>
                      <a:pt x="1234" y="5836"/>
                      <a:pt x="1234" y="5290"/>
                      <a:pt x="1092" y="4792"/>
                    </a:cubicBezTo>
                    <a:cubicBezTo>
                      <a:pt x="1163" y="4768"/>
                      <a:pt x="1234" y="4768"/>
                      <a:pt x="1306" y="4744"/>
                    </a:cubicBezTo>
                    <a:cubicBezTo>
                      <a:pt x="2160" y="4697"/>
                      <a:pt x="3014" y="4578"/>
                      <a:pt x="3844" y="4365"/>
                    </a:cubicBezTo>
                    <a:cubicBezTo>
                      <a:pt x="4745" y="4151"/>
                      <a:pt x="5694" y="4009"/>
                      <a:pt x="6619" y="3819"/>
                    </a:cubicBezTo>
                    <a:cubicBezTo>
                      <a:pt x="7971" y="3511"/>
                      <a:pt x="9300" y="3108"/>
                      <a:pt x="10604" y="2633"/>
                    </a:cubicBezTo>
                    <a:cubicBezTo>
                      <a:pt x="11221" y="2396"/>
                      <a:pt x="11861" y="2159"/>
                      <a:pt x="12478" y="1945"/>
                    </a:cubicBezTo>
                    <a:cubicBezTo>
                      <a:pt x="13640" y="1542"/>
                      <a:pt x="14732" y="949"/>
                      <a:pt x="15680" y="166"/>
                    </a:cubicBezTo>
                    <a:cubicBezTo>
                      <a:pt x="15752" y="119"/>
                      <a:pt x="15823" y="71"/>
                      <a:pt x="15894" y="24"/>
                    </a:cubicBezTo>
                    <a:cubicBezTo>
                      <a:pt x="15918" y="0"/>
                      <a:pt x="15941" y="0"/>
                      <a:pt x="15918" y="24"/>
                    </a:cubicBezTo>
                    <a:close/>
                  </a:path>
                </a:pathLst>
              </a:custGeom>
              <a:solidFill>
                <a:srgbClr val="2AA1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1326;p57">
                <a:extLst>
                  <a:ext uri="{FF2B5EF4-FFF2-40B4-BE49-F238E27FC236}">
                    <a16:creationId xmlns:a16="http://schemas.microsoft.com/office/drawing/2014/main" id="{F74DA2CA-B7AF-0F15-7E5C-047762CF4E42}"/>
                  </a:ext>
                </a:extLst>
              </p:cNvPr>
              <p:cNvSpPr/>
              <p:nvPr/>
            </p:nvSpPr>
            <p:spPr>
              <a:xfrm>
                <a:off x="7755075" y="2762475"/>
                <a:ext cx="97875" cy="12277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4911" extrusionOk="0">
                    <a:moveTo>
                      <a:pt x="48" y="4910"/>
                    </a:moveTo>
                    <a:cubicBezTo>
                      <a:pt x="24" y="4815"/>
                      <a:pt x="0" y="4815"/>
                      <a:pt x="0" y="4792"/>
                    </a:cubicBezTo>
                    <a:cubicBezTo>
                      <a:pt x="261" y="3700"/>
                      <a:pt x="214" y="2586"/>
                      <a:pt x="214" y="1471"/>
                    </a:cubicBezTo>
                    <a:cubicBezTo>
                      <a:pt x="214" y="1210"/>
                      <a:pt x="285" y="949"/>
                      <a:pt x="309" y="712"/>
                    </a:cubicBezTo>
                    <a:cubicBezTo>
                      <a:pt x="451" y="640"/>
                      <a:pt x="570" y="569"/>
                      <a:pt x="664" y="498"/>
                    </a:cubicBezTo>
                    <a:cubicBezTo>
                      <a:pt x="1163" y="142"/>
                      <a:pt x="1779" y="0"/>
                      <a:pt x="2372" y="95"/>
                    </a:cubicBezTo>
                    <a:cubicBezTo>
                      <a:pt x="2633" y="95"/>
                      <a:pt x="2894" y="95"/>
                      <a:pt x="3155" y="95"/>
                    </a:cubicBezTo>
                    <a:cubicBezTo>
                      <a:pt x="3392" y="71"/>
                      <a:pt x="3606" y="237"/>
                      <a:pt x="3677" y="474"/>
                    </a:cubicBezTo>
                    <a:cubicBezTo>
                      <a:pt x="3701" y="569"/>
                      <a:pt x="3748" y="664"/>
                      <a:pt x="3748" y="759"/>
                    </a:cubicBezTo>
                    <a:cubicBezTo>
                      <a:pt x="3819" y="1328"/>
                      <a:pt x="3867" y="1921"/>
                      <a:pt x="3914" y="2491"/>
                    </a:cubicBezTo>
                    <a:cubicBezTo>
                      <a:pt x="3914" y="2633"/>
                      <a:pt x="3867" y="2775"/>
                      <a:pt x="3796" y="2918"/>
                    </a:cubicBezTo>
                    <a:cubicBezTo>
                      <a:pt x="3464" y="3653"/>
                      <a:pt x="2918" y="4246"/>
                      <a:pt x="2206" y="4626"/>
                    </a:cubicBezTo>
                    <a:cubicBezTo>
                      <a:pt x="2040" y="4697"/>
                      <a:pt x="1850" y="4768"/>
                      <a:pt x="1661" y="4792"/>
                    </a:cubicBezTo>
                    <a:cubicBezTo>
                      <a:pt x="1115" y="4887"/>
                      <a:pt x="593" y="4910"/>
                      <a:pt x="48" y="49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1327;p57">
                <a:extLst>
                  <a:ext uri="{FF2B5EF4-FFF2-40B4-BE49-F238E27FC236}">
                    <a16:creationId xmlns:a16="http://schemas.microsoft.com/office/drawing/2014/main" id="{ACED6848-070F-872A-6F4F-87B49BF5C93C}"/>
                  </a:ext>
                </a:extLst>
              </p:cNvPr>
              <p:cNvSpPr/>
              <p:nvPr/>
            </p:nvSpPr>
            <p:spPr>
              <a:xfrm>
                <a:off x="6765900" y="2874550"/>
                <a:ext cx="99675" cy="112100"/>
              </a:xfrm>
              <a:custGeom>
                <a:avLst/>
                <a:gdLst/>
                <a:ahLst/>
                <a:cxnLst/>
                <a:rect l="l" t="t" r="r" b="b"/>
                <a:pathLst>
                  <a:path w="3987" h="4484" extrusionOk="0">
                    <a:moveTo>
                      <a:pt x="3986" y="4270"/>
                    </a:moveTo>
                    <a:cubicBezTo>
                      <a:pt x="2966" y="4484"/>
                      <a:pt x="1899" y="4175"/>
                      <a:pt x="1163" y="3440"/>
                    </a:cubicBezTo>
                    <a:cubicBezTo>
                      <a:pt x="879" y="3155"/>
                      <a:pt x="594" y="2870"/>
                      <a:pt x="357" y="2538"/>
                    </a:cubicBezTo>
                    <a:cubicBezTo>
                      <a:pt x="96" y="2183"/>
                      <a:pt x="1" y="1732"/>
                      <a:pt x="120" y="1329"/>
                    </a:cubicBezTo>
                    <a:cubicBezTo>
                      <a:pt x="191" y="1044"/>
                      <a:pt x="262" y="783"/>
                      <a:pt x="357" y="522"/>
                    </a:cubicBezTo>
                    <a:cubicBezTo>
                      <a:pt x="452" y="190"/>
                      <a:pt x="784" y="0"/>
                      <a:pt x="1116" y="24"/>
                    </a:cubicBezTo>
                    <a:cubicBezTo>
                      <a:pt x="1780" y="0"/>
                      <a:pt x="2420" y="261"/>
                      <a:pt x="2895" y="736"/>
                    </a:cubicBezTo>
                    <a:cubicBezTo>
                      <a:pt x="3013" y="878"/>
                      <a:pt x="3108" y="1068"/>
                      <a:pt x="3132" y="1257"/>
                    </a:cubicBezTo>
                    <a:cubicBezTo>
                      <a:pt x="3322" y="1993"/>
                      <a:pt x="3512" y="2752"/>
                      <a:pt x="3725" y="3487"/>
                    </a:cubicBezTo>
                    <a:cubicBezTo>
                      <a:pt x="3796" y="3724"/>
                      <a:pt x="3891" y="3962"/>
                      <a:pt x="3986" y="42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1328;p57">
                <a:extLst>
                  <a:ext uri="{FF2B5EF4-FFF2-40B4-BE49-F238E27FC236}">
                    <a16:creationId xmlns:a16="http://schemas.microsoft.com/office/drawing/2014/main" id="{9C33A450-158B-5410-9440-AC7E325DD2B9}"/>
                  </a:ext>
                </a:extLst>
              </p:cNvPr>
              <p:cNvSpPr/>
              <p:nvPr/>
            </p:nvSpPr>
            <p:spPr>
              <a:xfrm>
                <a:off x="8027850" y="3493650"/>
                <a:ext cx="57550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3749" extrusionOk="0">
                    <a:moveTo>
                      <a:pt x="1970" y="3749"/>
                    </a:moveTo>
                    <a:cubicBezTo>
                      <a:pt x="1827" y="3630"/>
                      <a:pt x="1685" y="3512"/>
                      <a:pt x="1543" y="3393"/>
                    </a:cubicBezTo>
                    <a:cubicBezTo>
                      <a:pt x="760" y="2444"/>
                      <a:pt x="214" y="1329"/>
                      <a:pt x="1" y="143"/>
                    </a:cubicBezTo>
                    <a:cubicBezTo>
                      <a:pt x="1" y="96"/>
                      <a:pt x="1" y="72"/>
                      <a:pt x="25" y="25"/>
                    </a:cubicBezTo>
                    <a:cubicBezTo>
                      <a:pt x="404" y="1"/>
                      <a:pt x="807" y="1"/>
                      <a:pt x="1211" y="25"/>
                    </a:cubicBezTo>
                    <a:cubicBezTo>
                      <a:pt x="1566" y="72"/>
                      <a:pt x="1899" y="309"/>
                      <a:pt x="2041" y="641"/>
                    </a:cubicBezTo>
                    <a:cubicBezTo>
                      <a:pt x="2159" y="879"/>
                      <a:pt x="2231" y="1116"/>
                      <a:pt x="2254" y="1377"/>
                    </a:cubicBezTo>
                    <a:cubicBezTo>
                      <a:pt x="2302" y="1899"/>
                      <a:pt x="2302" y="2420"/>
                      <a:pt x="2278" y="2919"/>
                    </a:cubicBezTo>
                    <a:cubicBezTo>
                      <a:pt x="2278" y="3227"/>
                      <a:pt x="2183" y="3512"/>
                      <a:pt x="1970" y="3749"/>
                    </a:cubicBezTo>
                    <a:close/>
                  </a:path>
                </a:pathLst>
              </a:custGeom>
              <a:solidFill>
                <a:srgbClr val="FB6A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1329;p57">
                <a:extLst>
                  <a:ext uri="{FF2B5EF4-FFF2-40B4-BE49-F238E27FC236}">
                    <a16:creationId xmlns:a16="http://schemas.microsoft.com/office/drawing/2014/main" id="{436BB721-F83A-EB39-DCFD-86EB193A299F}"/>
                  </a:ext>
                </a:extLst>
              </p:cNvPr>
              <p:cNvSpPr/>
              <p:nvPr/>
            </p:nvSpPr>
            <p:spPr>
              <a:xfrm>
                <a:off x="7379675" y="3967475"/>
                <a:ext cx="8957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3583" h="2682" extrusionOk="0">
                    <a:moveTo>
                      <a:pt x="3583" y="262"/>
                    </a:moveTo>
                    <a:cubicBezTo>
                      <a:pt x="3203" y="1068"/>
                      <a:pt x="2587" y="1756"/>
                      <a:pt x="1828" y="2207"/>
                    </a:cubicBezTo>
                    <a:cubicBezTo>
                      <a:pt x="1282" y="2563"/>
                      <a:pt x="618" y="2681"/>
                      <a:pt x="1" y="2539"/>
                    </a:cubicBezTo>
                    <a:cubicBezTo>
                      <a:pt x="1" y="2444"/>
                      <a:pt x="25" y="2349"/>
                      <a:pt x="72" y="2254"/>
                    </a:cubicBezTo>
                    <a:cubicBezTo>
                      <a:pt x="570" y="1400"/>
                      <a:pt x="1306" y="689"/>
                      <a:pt x="2183" y="238"/>
                    </a:cubicBezTo>
                    <a:cubicBezTo>
                      <a:pt x="2634" y="1"/>
                      <a:pt x="2895" y="25"/>
                      <a:pt x="3583" y="262"/>
                    </a:cubicBezTo>
                    <a:close/>
                  </a:path>
                </a:pathLst>
              </a:custGeom>
              <a:solidFill>
                <a:srgbClr val="FB6A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1330;p57">
                <a:extLst>
                  <a:ext uri="{FF2B5EF4-FFF2-40B4-BE49-F238E27FC236}">
                    <a16:creationId xmlns:a16="http://schemas.microsoft.com/office/drawing/2014/main" id="{193F2DC9-D292-BA89-8FEA-8AE8701BC8A6}"/>
                  </a:ext>
                </a:extLst>
              </p:cNvPr>
              <p:cNvSpPr/>
              <p:nvPr/>
            </p:nvSpPr>
            <p:spPr>
              <a:xfrm>
                <a:off x="6824025" y="2284500"/>
                <a:ext cx="969625" cy="453075"/>
              </a:xfrm>
              <a:custGeom>
                <a:avLst/>
                <a:gdLst/>
                <a:ahLst/>
                <a:cxnLst/>
                <a:rect l="l" t="t" r="r" b="b"/>
                <a:pathLst>
                  <a:path w="38785" h="18123" extrusionOk="0">
                    <a:moveTo>
                      <a:pt x="9797" y="4483"/>
                    </a:moveTo>
                    <a:cubicBezTo>
                      <a:pt x="9726" y="3629"/>
                      <a:pt x="10106" y="3036"/>
                      <a:pt x="10556" y="2467"/>
                    </a:cubicBezTo>
                    <a:cubicBezTo>
                      <a:pt x="10865" y="2064"/>
                      <a:pt x="11244" y="1708"/>
                      <a:pt x="11600" y="1328"/>
                    </a:cubicBezTo>
                    <a:cubicBezTo>
                      <a:pt x="12644" y="214"/>
                      <a:pt x="13948" y="0"/>
                      <a:pt x="15372" y="474"/>
                    </a:cubicBezTo>
                    <a:cubicBezTo>
                      <a:pt x="15822" y="593"/>
                      <a:pt x="16249" y="807"/>
                      <a:pt x="16605" y="1115"/>
                    </a:cubicBezTo>
                    <a:cubicBezTo>
                      <a:pt x="16866" y="1305"/>
                      <a:pt x="17056" y="1566"/>
                      <a:pt x="17198" y="1850"/>
                    </a:cubicBezTo>
                    <a:cubicBezTo>
                      <a:pt x="17151" y="1993"/>
                      <a:pt x="17080" y="2182"/>
                      <a:pt x="17008" y="2348"/>
                    </a:cubicBezTo>
                    <a:cubicBezTo>
                      <a:pt x="16653" y="3179"/>
                      <a:pt x="16629" y="4127"/>
                      <a:pt x="16914" y="4981"/>
                    </a:cubicBezTo>
                    <a:cubicBezTo>
                      <a:pt x="16985" y="5290"/>
                      <a:pt x="17174" y="5527"/>
                      <a:pt x="17435" y="5693"/>
                    </a:cubicBezTo>
                    <a:cubicBezTo>
                      <a:pt x="17934" y="5954"/>
                      <a:pt x="18574" y="5693"/>
                      <a:pt x="18716" y="5124"/>
                    </a:cubicBezTo>
                    <a:cubicBezTo>
                      <a:pt x="18811" y="4887"/>
                      <a:pt x="18859" y="4626"/>
                      <a:pt x="18859" y="4388"/>
                    </a:cubicBezTo>
                    <a:cubicBezTo>
                      <a:pt x="18882" y="3772"/>
                      <a:pt x="18811" y="3179"/>
                      <a:pt x="18645" y="2609"/>
                    </a:cubicBezTo>
                    <a:cubicBezTo>
                      <a:pt x="18598" y="2443"/>
                      <a:pt x="18550" y="2277"/>
                      <a:pt x="18503" y="2087"/>
                    </a:cubicBezTo>
                    <a:cubicBezTo>
                      <a:pt x="18645" y="1921"/>
                      <a:pt x="18787" y="1755"/>
                      <a:pt x="18954" y="1637"/>
                    </a:cubicBezTo>
                    <a:cubicBezTo>
                      <a:pt x="19641" y="1020"/>
                      <a:pt x="20448" y="593"/>
                      <a:pt x="21326" y="380"/>
                    </a:cubicBezTo>
                    <a:cubicBezTo>
                      <a:pt x="21658" y="285"/>
                      <a:pt x="22014" y="261"/>
                      <a:pt x="22346" y="237"/>
                    </a:cubicBezTo>
                    <a:cubicBezTo>
                      <a:pt x="23152" y="237"/>
                      <a:pt x="23982" y="190"/>
                      <a:pt x="24765" y="522"/>
                    </a:cubicBezTo>
                    <a:cubicBezTo>
                      <a:pt x="25240" y="712"/>
                      <a:pt x="25714" y="925"/>
                      <a:pt x="26165" y="1139"/>
                    </a:cubicBezTo>
                    <a:cubicBezTo>
                      <a:pt x="26307" y="1186"/>
                      <a:pt x="26426" y="1281"/>
                      <a:pt x="26568" y="1352"/>
                    </a:cubicBezTo>
                    <a:cubicBezTo>
                      <a:pt x="26947" y="1494"/>
                      <a:pt x="27256" y="1803"/>
                      <a:pt x="27469" y="2159"/>
                    </a:cubicBezTo>
                    <a:cubicBezTo>
                      <a:pt x="27398" y="2301"/>
                      <a:pt x="27351" y="2443"/>
                      <a:pt x="27280" y="2562"/>
                    </a:cubicBezTo>
                    <a:cubicBezTo>
                      <a:pt x="26995" y="2965"/>
                      <a:pt x="26853" y="3416"/>
                      <a:pt x="26805" y="3890"/>
                    </a:cubicBezTo>
                    <a:cubicBezTo>
                      <a:pt x="26687" y="4531"/>
                      <a:pt x="26876" y="5219"/>
                      <a:pt x="27374" y="5669"/>
                    </a:cubicBezTo>
                    <a:cubicBezTo>
                      <a:pt x="27588" y="5883"/>
                      <a:pt x="27873" y="6001"/>
                      <a:pt x="28181" y="5978"/>
                    </a:cubicBezTo>
                    <a:cubicBezTo>
                      <a:pt x="28727" y="5954"/>
                      <a:pt x="29153" y="5527"/>
                      <a:pt x="29153" y="4981"/>
                    </a:cubicBezTo>
                    <a:cubicBezTo>
                      <a:pt x="29201" y="4341"/>
                      <a:pt x="29153" y="3700"/>
                      <a:pt x="28987" y="3060"/>
                    </a:cubicBezTo>
                    <a:cubicBezTo>
                      <a:pt x="28916" y="2870"/>
                      <a:pt x="28869" y="2657"/>
                      <a:pt x="28821" y="2443"/>
                    </a:cubicBezTo>
                    <a:cubicBezTo>
                      <a:pt x="29106" y="1993"/>
                      <a:pt x="29557" y="1684"/>
                      <a:pt x="30102" y="1566"/>
                    </a:cubicBezTo>
                    <a:cubicBezTo>
                      <a:pt x="30672" y="1471"/>
                      <a:pt x="31241" y="1447"/>
                      <a:pt x="31834" y="1494"/>
                    </a:cubicBezTo>
                    <a:cubicBezTo>
                      <a:pt x="32119" y="1494"/>
                      <a:pt x="32427" y="1542"/>
                      <a:pt x="32712" y="1566"/>
                    </a:cubicBezTo>
                    <a:cubicBezTo>
                      <a:pt x="33257" y="1566"/>
                      <a:pt x="33779" y="1779"/>
                      <a:pt x="34182" y="2159"/>
                    </a:cubicBezTo>
                    <a:cubicBezTo>
                      <a:pt x="34325" y="2277"/>
                      <a:pt x="34467" y="2396"/>
                      <a:pt x="34609" y="2514"/>
                    </a:cubicBezTo>
                    <a:cubicBezTo>
                      <a:pt x="35013" y="2847"/>
                      <a:pt x="35297" y="3321"/>
                      <a:pt x="35368" y="3843"/>
                    </a:cubicBezTo>
                    <a:cubicBezTo>
                      <a:pt x="35511" y="4673"/>
                      <a:pt x="35511" y="5551"/>
                      <a:pt x="35416" y="6405"/>
                    </a:cubicBezTo>
                    <a:cubicBezTo>
                      <a:pt x="35416" y="6927"/>
                      <a:pt x="35321" y="7472"/>
                      <a:pt x="35131" y="7970"/>
                    </a:cubicBezTo>
                    <a:cubicBezTo>
                      <a:pt x="35036" y="8184"/>
                      <a:pt x="34941" y="8397"/>
                      <a:pt x="34870" y="8587"/>
                    </a:cubicBezTo>
                    <a:cubicBezTo>
                      <a:pt x="34657" y="8658"/>
                      <a:pt x="34419" y="8682"/>
                      <a:pt x="34182" y="8634"/>
                    </a:cubicBezTo>
                    <a:cubicBezTo>
                      <a:pt x="33993" y="8587"/>
                      <a:pt x="33779" y="8658"/>
                      <a:pt x="33589" y="8777"/>
                    </a:cubicBezTo>
                    <a:cubicBezTo>
                      <a:pt x="33518" y="8848"/>
                      <a:pt x="33423" y="8895"/>
                      <a:pt x="33328" y="8943"/>
                    </a:cubicBezTo>
                    <a:cubicBezTo>
                      <a:pt x="33139" y="9038"/>
                      <a:pt x="32925" y="9085"/>
                      <a:pt x="32830" y="9322"/>
                    </a:cubicBezTo>
                    <a:cubicBezTo>
                      <a:pt x="32688" y="9631"/>
                      <a:pt x="32617" y="9963"/>
                      <a:pt x="32688" y="10319"/>
                    </a:cubicBezTo>
                    <a:cubicBezTo>
                      <a:pt x="32712" y="10461"/>
                      <a:pt x="32830" y="10580"/>
                      <a:pt x="32973" y="10627"/>
                    </a:cubicBezTo>
                    <a:cubicBezTo>
                      <a:pt x="33494" y="10840"/>
                      <a:pt x="34087" y="10793"/>
                      <a:pt x="34586" y="10532"/>
                    </a:cubicBezTo>
                    <a:cubicBezTo>
                      <a:pt x="34799" y="10437"/>
                      <a:pt x="34989" y="10295"/>
                      <a:pt x="35202" y="10153"/>
                    </a:cubicBezTo>
                    <a:cubicBezTo>
                      <a:pt x="35653" y="10342"/>
                      <a:pt x="36056" y="10627"/>
                      <a:pt x="36412" y="10983"/>
                    </a:cubicBezTo>
                    <a:cubicBezTo>
                      <a:pt x="36673" y="11196"/>
                      <a:pt x="36958" y="11386"/>
                      <a:pt x="37242" y="11576"/>
                    </a:cubicBezTo>
                    <a:cubicBezTo>
                      <a:pt x="37835" y="11955"/>
                      <a:pt x="38310" y="12525"/>
                      <a:pt x="38547" y="13189"/>
                    </a:cubicBezTo>
                    <a:cubicBezTo>
                      <a:pt x="38784" y="13711"/>
                      <a:pt x="38547" y="14327"/>
                      <a:pt x="38025" y="14541"/>
                    </a:cubicBezTo>
                    <a:cubicBezTo>
                      <a:pt x="37835" y="14636"/>
                      <a:pt x="37669" y="14754"/>
                      <a:pt x="37503" y="14897"/>
                    </a:cubicBezTo>
                    <a:cubicBezTo>
                      <a:pt x="37313" y="15039"/>
                      <a:pt x="37100" y="15158"/>
                      <a:pt x="36886" y="15229"/>
                    </a:cubicBezTo>
                    <a:cubicBezTo>
                      <a:pt x="36578" y="15324"/>
                      <a:pt x="36270" y="15253"/>
                      <a:pt x="36033" y="15063"/>
                    </a:cubicBezTo>
                    <a:cubicBezTo>
                      <a:pt x="35795" y="14897"/>
                      <a:pt x="35582" y="14683"/>
                      <a:pt x="35368" y="14470"/>
                    </a:cubicBezTo>
                    <a:cubicBezTo>
                      <a:pt x="35179" y="14280"/>
                      <a:pt x="34941" y="14161"/>
                      <a:pt x="34704" y="14114"/>
                    </a:cubicBezTo>
                    <a:cubicBezTo>
                      <a:pt x="34348" y="14043"/>
                      <a:pt x="34040" y="14351"/>
                      <a:pt x="34111" y="14683"/>
                    </a:cubicBezTo>
                    <a:cubicBezTo>
                      <a:pt x="34159" y="14944"/>
                      <a:pt x="34230" y="15181"/>
                      <a:pt x="34301" y="15466"/>
                    </a:cubicBezTo>
                    <a:cubicBezTo>
                      <a:pt x="33921" y="16059"/>
                      <a:pt x="33281" y="16439"/>
                      <a:pt x="32569" y="16510"/>
                    </a:cubicBezTo>
                    <a:cubicBezTo>
                      <a:pt x="31620" y="16628"/>
                      <a:pt x="30672" y="16344"/>
                      <a:pt x="29960" y="15727"/>
                    </a:cubicBezTo>
                    <a:cubicBezTo>
                      <a:pt x="30007" y="15585"/>
                      <a:pt x="30079" y="15466"/>
                      <a:pt x="30150" y="15324"/>
                    </a:cubicBezTo>
                    <a:cubicBezTo>
                      <a:pt x="30363" y="14968"/>
                      <a:pt x="30482" y="14565"/>
                      <a:pt x="30482" y="14161"/>
                    </a:cubicBezTo>
                    <a:cubicBezTo>
                      <a:pt x="30529" y="13616"/>
                      <a:pt x="30458" y="13046"/>
                      <a:pt x="30268" y="12525"/>
                    </a:cubicBezTo>
                    <a:cubicBezTo>
                      <a:pt x="30102" y="12098"/>
                      <a:pt x="29723" y="11789"/>
                      <a:pt x="29272" y="11694"/>
                    </a:cubicBezTo>
                    <a:cubicBezTo>
                      <a:pt x="28703" y="11528"/>
                      <a:pt x="28110" y="11884"/>
                      <a:pt x="27991" y="12477"/>
                    </a:cubicBezTo>
                    <a:cubicBezTo>
                      <a:pt x="27801" y="13260"/>
                      <a:pt x="27825" y="14090"/>
                      <a:pt x="28086" y="14873"/>
                    </a:cubicBezTo>
                    <a:cubicBezTo>
                      <a:pt x="28181" y="15134"/>
                      <a:pt x="28276" y="15395"/>
                      <a:pt x="28394" y="15680"/>
                    </a:cubicBezTo>
                    <a:cubicBezTo>
                      <a:pt x="28062" y="16106"/>
                      <a:pt x="27635" y="16462"/>
                      <a:pt x="27161" y="16700"/>
                    </a:cubicBezTo>
                    <a:cubicBezTo>
                      <a:pt x="26663" y="16960"/>
                      <a:pt x="26165" y="17174"/>
                      <a:pt x="25643" y="17364"/>
                    </a:cubicBezTo>
                    <a:cubicBezTo>
                      <a:pt x="25121" y="17601"/>
                      <a:pt x="24528" y="17601"/>
                      <a:pt x="24006" y="17387"/>
                    </a:cubicBezTo>
                    <a:cubicBezTo>
                      <a:pt x="23674" y="17245"/>
                      <a:pt x="23318" y="17150"/>
                      <a:pt x="22962" y="17032"/>
                    </a:cubicBezTo>
                    <a:cubicBezTo>
                      <a:pt x="22630" y="16937"/>
                      <a:pt x="22369" y="16700"/>
                      <a:pt x="22180" y="16415"/>
                    </a:cubicBezTo>
                    <a:cubicBezTo>
                      <a:pt x="21800" y="15727"/>
                      <a:pt x="21539" y="14992"/>
                      <a:pt x="21847" y="14185"/>
                    </a:cubicBezTo>
                    <a:cubicBezTo>
                      <a:pt x="21942" y="13877"/>
                      <a:pt x="21966" y="13568"/>
                      <a:pt x="21919" y="13236"/>
                    </a:cubicBezTo>
                    <a:cubicBezTo>
                      <a:pt x="21895" y="13046"/>
                      <a:pt x="21824" y="12880"/>
                      <a:pt x="21705" y="12714"/>
                    </a:cubicBezTo>
                    <a:cubicBezTo>
                      <a:pt x="21515" y="12453"/>
                      <a:pt x="21136" y="12430"/>
                      <a:pt x="20922" y="12667"/>
                    </a:cubicBezTo>
                    <a:cubicBezTo>
                      <a:pt x="20709" y="12833"/>
                      <a:pt x="20590" y="13070"/>
                      <a:pt x="20567" y="13331"/>
                    </a:cubicBezTo>
                    <a:cubicBezTo>
                      <a:pt x="20567" y="13473"/>
                      <a:pt x="20543" y="13640"/>
                      <a:pt x="20543" y="13782"/>
                    </a:cubicBezTo>
                    <a:cubicBezTo>
                      <a:pt x="20495" y="15727"/>
                      <a:pt x="19214" y="17435"/>
                      <a:pt x="17341" y="17980"/>
                    </a:cubicBezTo>
                    <a:cubicBezTo>
                      <a:pt x="16819" y="18123"/>
                      <a:pt x="16273" y="18123"/>
                      <a:pt x="15751" y="18004"/>
                    </a:cubicBezTo>
                    <a:cubicBezTo>
                      <a:pt x="15229" y="17909"/>
                      <a:pt x="14755" y="17743"/>
                      <a:pt x="14281" y="17530"/>
                    </a:cubicBezTo>
                    <a:cubicBezTo>
                      <a:pt x="13332" y="17055"/>
                      <a:pt x="12810" y="16225"/>
                      <a:pt x="12478" y="15276"/>
                    </a:cubicBezTo>
                    <a:cubicBezTo>
                      <a:pt x="12359" y="14897"/>
                      <a:pt x="12407" y="14493"/>
                      <a:pt x="12620" y="14161"/>
                    </a:cubicBezTo>
                    <a:cubicBezTo>
                      <a:pt x="12857" y="13758"/>
                      <a:pt x="12976" y="13284"/>
                      <a:pt x="12952" y="12809"/>
                    </a:cubicBezTo>
                    <a:cubicBezTo>
                      <a:pt x="12952" y="12667"/>
                      <a:pt x="12928" y="12548"/>
                      <a:pt x="12905" y="12406"/>
                    </a:cubicBezTo>
                    <a:cubicBezTo>
                      <a:pt x="12857" y="12169"/>
                      <a:pt x="12644" y="12003"/>
                      <a:pt x="12407" y="11979"/>
                    </a:cubicBezTo>
                    <a:cubicBezTo>
                      <a:pt x="12169" y="11932"/>
                      <a:pt x="11932" y="12050"/>
                      <a:pt x="11814" y="12264"/>
                    </a:cubicBezTo>
                    <a:cubicBezTo>
                      <a:pt x="11576" y="12738"/>
                      <a:pt x="11410" y="13213"/>
                      <a:pt x="11315" y="13734"/>
                    </a:cubicBezTo>
                    <a:cubicBezTo>
                      <a:pt x="11244" y="14327"/>
                      <a:pt x="10841" y="14849"/>
                      <a:pt x="10272" y="15086"/>
                    </a:cubicBezTo>
                    <a:cubicBezTo>
                      <a:pt x="9750" y="15347"/>
                      <a:pt x="9275" y="15656"/>
                      <a:pt x="8754" y="15940"/>
                    </a:cubicBezTo>
                    <a:cubicBezTo>
                      <a:pt x="7995" y="16344"/>
                      <a:pt x="7141" y="16557"/>
                      <a:pt x="6287" y="16557"/>
                    </a:cubicBezTo>
                    <a:cubicBezTo>
                      <a:pt x="5741" y="16557"/>
                      <a:pt x="5219" y="16557"/>
                      <a:pt x="4674" y="16510"/>
                    </a:cubicBezTo>
                    <a:cubicBezTo>
                      <a:pt x="4508" y="16510"/>
                      <a:pt x="4342" y="16462"/>
                      <a:pt x="4175" y="16415"/>
                    </a:cubicBezTo>
                    <a:cubicBezTo>
                      <a:pt x="3535" y="16225"/>
                      <a:pt x="3393" y="16083"/>
                      <a:pt x="3488" y="15395"/>
                    </a:cubicBezTo>
                    <a:cubicBezTo>
                      <a:pt x="3511" y="15134"/>
                      <a:pt x="3606" y="14873"/>
                      <a:pt x="3725" y="14612"/>
                    </a:cubicBezTo>
                    <a:cubicBezTo>
                      <a:pt x="4199" y="13640"/>
                      <a:pt x="4840" y="12738"/>
                      <a:pt x="5599" y="11932"/>
                    </a:cubicBezTo>
                    <a:cubicBezTo>
                      <a:pt x="5765" y="11766"/>
                      <a:pt x="5978" y="11647"/>
                      <a:pt x="6215" y="11600"/>
                    </a:cubicBezTo>
                    <a:cubicBezTo>
                      <a:pt x="6619" y="11505"/>
                      <a:pt x="7022" y="11362"/>
                      <a:pt x="7425" y="11244"/>
                    </a:cubicBezTo>
                    <a:cubicBezTo>
                      <a:pt x="7781" y="11125"/>
                      <a:pt x="8089" y="10912"/>
                      <a:pt x="8327" y="10627"/>
                    </a:cubicBezTo>
                    <a:cubicBezTo>
                      <a:pt x="8659" y="10295"/>
                      <a:pt x="8493" y="9726"/>
                      <a:pt x="8018" y="9631"/>
                    </a:cubicBezTo>
                    <a:cubicBezTo>
                      <a:pt x="7923" y="9583"/>
                      <a:pt x="7828" y="9560"/>
                      <a:pt x="7710" y="9583"/>
                    </a:cubicBezTo>
                    <a:cubicBezTo>
                      <a:pt x="7188" y="9583"/>
                      <a:pt x="6690" y="9726"/>
                      <a:pt x="6239" y="9987"/>
                    </a:cubicBezTo>
                    <a:cubicBezTo>
                      <a:pt x="6026" y="10129"/>
                      <a:pt x="5788" y="10247"/>
                      <a:pt x="5599" y="10413"/>
                    </a:cubicBezTo>
                    <a:cubicBezTo>
                      <a:pt x="5433" y="10532"/>
                      <a:pt x="5219" y="10603"/>
                      <a:pt x="5006" y="10627"/>
                    </a:cubicBezTo>
                    <a:cubicBezTo>
                      <a:pt x="3393" y="10769"/>
                      <a:pt x="1803" y="10319"/>
                      <a:pt x="522" y="9370"/>
                    </a:cubicBezTo>
                    <a:lnTo>
                      <a:pt x="309" y="9204"/>
                    </a:lnTo>
                    <a:cubicBezTo>
                      <a:pt x="119" y="9085"/>
                      <a:pt x="24" y="8872"/>
                      <a:pt x="48" y="8658"/>
                    </a:cubicBezTo>
                    <a:cubicBezTo>
                      <a:pt x="72" y="8421"/>
                      <a:pt x="72" y="8184"/>
                      <a:pt x="48" y="7947"/>
                    </a:cubicBezTo>
                    <a:cubicBezTo>
                      <a:pt x="1" y="7614"/>
                      <a:pt x="119" y="7282"/>
                      <a:pt x="356" y="7069"/>
                    </a:cubicBezTo>
                    <a:cubicBezTo>
                      <a:pt x="783" y="6523"/>
                      <a:pt x="1305" y="6120"/>
                      <a:pt x="1898" y="5812"/>
                    </a:cubicBezTo>
                    <a:cubicBezTo>
                      <a:pt x="2112" y="5740"/>
                      <a:pt x="2325" y="5622"/>
                      <a:pt x="2539" y="5503"/>
                    </a:cubicBezTo>
                    <a:cubicBezTo>
                      <a:pt x="3440" y="4981"/>
                      <a:pt x="4460" y="4744"/>
                      <a:pt x="5504" y="4792"/>
                    </a:cubicBezTo>
                    <a:lnTo>
                      <a:pt x="7425" y="4792"/>
                    </a:lnTo>
                    <a:cubicBezTo>
                      <a:pt x="7662" y="4815"/>
                      <a:pt x="7900" y="4839"/>
                      <a:pt x="8137" y="4910"/>
                    </a:cubicBezTo>
                    <a:cubicBezTo>
                      <a:pt x="8374" y="4958"/>
                      <a:pt x="8588" y="5147"/>
                      <a:pt x="8682" y="5408"/>
                    </a:cubicBezTo>
                    <a:cubicBezTo>
                      <a:pt x="8706" y="5480"/>
                      <a:pt x="8754" y="5551"/>
                      <a:pt x="8801" y="5622"/>
                    </a:cubicBezTo>
                    <a:cubicBezTo>
                      <a:pt x="8872" y="5764"/>
                      <a:pt x="9062" y="5788"/>
                      <a:pt x="9181" y="5669"/>
                    </a:cubicBezTo>
                    <a:cubicBezTo>
                      <a:pt x="9299" y="5527"/>
                      <a:pt x="9489" y="5456"/>
                      <a:pt x="9679" y="5503"/>
                    </a:cubicBezTo>
                    <a:cubicBezTo>
                      <a:pt x="9750" y="5503"/>
                      <a:pt x="9797" y="5480"/>
                      <a:pt x="9868" y="5456"/>
                    </a:cubicBezTo>
                    <a:cubicBezTo>
                      <a:pt x="10295" y="5313"/>
                      <a:pt x="10367" y="5005"/>
                      <a:pt x="10058" y="4673"/>
                    </a:cubicBezTo>
                    <a:cubicBezTo>
                      <a:pt x="9987" y="4602"/>
                      <a:pt x="9892" y="4554"/>
                      <a:pt x="9797" y="4483"/>
                    </a:cubicBezTo>
                    <a:close/>
                  </a:path>
                </a:pathLst>
              </a:custGeom>
              <a:solidFill>
                <a:srgbClr val="FFBF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1331;p57">
                <a:extLst>
                  <a:ext uri="{FF2B5EF4-FFF2-40B4-BE49-F238E27FC236}">
                    <a16:creationId xmlns:a16="http://schemas.microsoft.com/office/drawing/2014/main" id="{0F763C36-7854-8087-0CFF-97817364B9F3}"/>
                  </a:ext>
                </a:extLst>
              </p:cNvPr>
              <p:cNvSpPr/>
              <p:nvPr/>
            </p:nvSpPr>
            <p:spPr>
              <a:xfrm>
                <a:off x="7548700" y="2608875"/>
                <a:ext cx="8325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187" extrusionOk="0">
                    <a:moveTo>
                      <a:pt x="190" y="1186"/>
                    </a:moveTo>
                    <a:cubicBezTo>
                      <a:pt x="48" y="831"/>
                      <a:pt x="0" y="404"/>
                      <a:pt x="72" y="0"/>
                    </a:cubicBezTo>
                    <a:cubicBezTo>
                      <a:pt x="166" y="119"/>
                      <a:pt x="238" y="166"/>
                      <a:pt x="261" y="214"/>
                    </a:cubicBezTo>
                    <a:cubicBezTo>
                      <a:pt x="333" y="546"/>
                      <a:pt x="309" y="878"/>
                      <a:pt x="190" y="1186"/>
                    </a:cubicBezTo>
                    <a:close/>
                  </a:path>
                </a:pathLst>
              </a:custGeom>
              <a:solidFill>
                <a:srgbClr val="6D6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1332;p57">
                <a:extLst>
                  <a:ext uri="{FF2B5EF4-FFF2-40B4-BE49-F238E27FC236}">
                    <a16:creationId xmlns:a16="http://schemas.microsoft.com/office/drawing/2014/main" id="{E3094DC3-069C-483C-6784-4AD7B6F6F3B8}"/>
                  </a:ext>
                </a:extLst>
              </p:cNvPr>
              <p:cNvSpPr/>
              <p:nvPr/>
            </p:nvSpPr>
            <p:spPr>
              <a:xfrm>
                <a:off x="6914175" y="2888175"/>
                <a:ext cx="193350" cy="188025"/>
              </a:xfrm>
              <a:custGeom>
                <a:avLst/>
                <a:gdLst/>
                <a:ahLst/>
                <a:cxnLst/>
                <a:rect l="l" t="t" r="r" b="b"/>
                <a:pathLst>
                  <a:path w="7734" h="7521" extrusionOk="0">
                    <a:moveTo>
                      <a:pt x="7520" y="3369"/>
                    </a:moveTo>
                    <a:cubicBezTo>
                      <a:pt x="7733" y="1590"/>
                      <a:pt x="6239" y="214"/>
                      <a:pt x="4507" y="72"/>
                    </a:cubicBezTo>
                    <a:cubicBezTo>
                      <a:pt x="3867" y="1"/>
                      <a:pt x="3202" y="167"/>
                      <a:pt x="2681" y="546"/>
                    </a:cubicBezTo>
                    <a:cubicBezTo>
                      <a:pt x="2159" y="784"/>
                      <a:pt x="1732" y="1211"/>
                      <a:pt x="1471" y="1732"/>
                    </a:cubicBezTo>
                    <a:cubicBezTo>
                      <a:pt x="688" y="2017"/>
                      <a:pt x="95" y="2468"/>
                      <a:pt x="48" y="3535"/>
                    </a:cubicBezTo>
                    <a:cubicBezTo>
                      <a:pt x="0" y="4792"/>
                      <a:pt x="736" y="5718"/>
                      <a:pt x="1708" y="6382"/>
                    </a:cubicBezTo>
                    <a:cubicBezTo>
                      <a:pt x="3369" y="7520"/>
                      <a:pt x="6239" y="7070"/>
                      <a:pt x="7211" y="5243"/>
                    </a:cubicBezTo>
                    <a:cubicBezTo>
                      <a:pt x="7520" y="4674"/>
                      <a:pt x="7638" y="4010"/>
                      <a:pt x="7520" y="3369"/>
                    </a:cubicBezTo>
                    <a:close/>
                  </a:path>
                </a:pathLst>
              </a:custGeom>
              <a:solidFill>
                <a:srgbClr val="FB88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1333;p57">
                <a:extLst>
                  <a:ext uri="{FF2B5EF4-FFF2-40B4-BE49-F238E27FC236}">
                    <a16:creationId xmlns:a16="http://schemas.microsoft.com/office/drawing/2014/main" id="{612E241F-DDEA-68FF-B0C8-C1D0A0CFD324}"/>
                  </a:ext>
                </a:extLst>
              </p:cNvPr>
              <p:cNvSpPr/>
              <p:nvPr/>
            </p:nvSpPr>
            <p:spPr>
              <a:xfrm>
                <a:off x="7525575" y="2795075"/>
                <a:ext cx="177325" cy="184450"/>
              </a:xfrm>
              <a:custGeom>
                <a:avLst/>
                <a:gdLst/>
                <a:ahLst/>
                <a:cxnLst/>
                <a:rect l="l" t="t" r="r" b="b"/>
                <a:pathLst>
                  <a:path w="7093" h="7378" extrusionOk="0">
                    <a:moveTo>
                      <a:pt x="6784" y="3037"/>
                    </a:moveTo>
                    <a:cubicBezTo>
                      <a:pt x="6595" y="2420"/>
                      <a:pt x="6168" y="1898"/>
                      <a:pt x="5575" y="1637"/>
                    </a:cubicBezTo>
                    <a:cubicBezTo>
                      <a:pt x="4863" y="475"/>
                      <a:pt x="3416" y="1"/>
                      <a:pt x="2135" y="475"/>
                    </a:cubicBezTo>
                    <a:cubicBezTo>
                      <a:pt x="854" y="1021"/>
                      <a:pt x="261" y="2064"/>
                      <a:pt x="95" y="3416"/>
                    </a:cubicBezTo>
                    <a:cubicBezTo>
                      <a:pt x="0" y="4484"/>
                      <a:pt x="380" y="5528"/>
                      <a:pt x="1163" y="6287"/>
                    </a:cubicBezTo>
                    <a:cubicBezTo>
                      <a:pt x="2278" y="7354"/>
                      <a:pt x="3843" y="7378"/>
                      <a:pt x="5195" y="6809"/>
                    </a:cubicBezTo>
                    <a:cubicBezTo>
                      <a:pt x="6642" y="6192"/>
                      <a:pt x="7093" y="4436"/>
                      <a:pt x="6784" y="3037"/>
                    </a:cubicBezTo>
                    <a:close/>
                  </a:path>
                </a:pathLst>
              </a:custGeom>
              <a:solidFill>
                <a:srgbClr val="FB88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1334;p57">
                <a:extLst>
                  <a:ext uri="{FF2B5EF4-FFF2-40B4-BE49-F238E27FC236}">
                    <a16:creationId xmlns:a16="http://schemas.microsoft.com/office/drawing/2014/main" id="{F579F232-ADBF-7CD9-1DCE-35BCD9A9F165}"/>
                  </a:ext>
                </a:extLst>
              </p:cNvPr>
              <p:cNvSpPr/>
              <p:nvPr/>
            </p:nvSpPr>
            <p:spPr>
              <a:xfrm>
                <a:off x="6658575" y="2261350"/>
                <a:ext cx="1458850" cy="1801625"/>
              </a:xfrm>
              <a:custGeom>
                <a:avLst/>
                <a:gdLst/>
                <a:ahLst/>
                <a:cxnLst/>
                <a:rect l="l" t="t" r="r" b="b"/>
                <a:pathLst>
                  <a:path w="58354" h="72065" extrusionOk="0">
                    <a:moveTo>
                      <a:pt x="47015" y="53325"/>
                    </a:moveTo>
                    <a:cubicBezTo>
                      <a:pt x="47537" y="53847"/>
                      <a:pt x="48225" y="54227"/>
                      <a:pt x="48960" y="54417"/>
                    </a:cubicBezTo>
                    <a:cubicBezTo>
                      <a:pt x="49364" y="54488"/>
                      <a:pt x="49767" y="54511"/>
                      <a:pt x="50170" y="54511"/>
                    </a:cubicBezTo>
                    <a:cubicBezTo>
                      <a:pt x="50431" y="54488"/>
                      <a:pt x="50692" y="54369"/>
                      <a:pt x="50834" y="54132"/>
                    </a:cubicBezTo>
                    <a:cubicBezTo>
                      <a:pt x="51095" y="53800"/>
                      <a:pt x="51309" y="53420"/>
                      <a:pt x="51475" y="53041"/>
                    </a:cubicBezTo>
                    <a:cubicBezTo>
                      <a:pt x="51807" y="52211"/>
                      <a:pt x="52139" y="51357"/>
                      <a:pt x="52495" y="50526"/>
                    </a:cubicBezTo>
                    <a:cubicBezTo>
                      <a:pt x="52708" y="49981"/>
                      <a:pt x="52945" y="49411"/>
                      <a:pt x="53206" y="48866"/>
                    </a:cubicBezTo>
                    <a:cubicBezTo>
                      <a:pt x="53349" y="48486"/>
                      <a:pt x="53728" y="48225"/>
                      <a:pt x="54155" y="48202"/>
                    </a:cubicBezTo>
                    <a:cubicBezTo>
                      <a:pt x="54772" y="48154"/>
                      <a:pt x="55389" y="48131"/>
                      <a:pt x="56005" y="48154"/>
                    </a:cubicBezTo>
                    <a:cubicBezTo>
                      <a:pt x="56954" y="48202"/>
                      <a:pt x="57761" y="48842"/>
                      <a:pt x="57998" y="49744"/>
                    </a:cubicBezTo>
                    <a:cubicBezTo>
                      <a:pt x="58330" y="50835"/>
                      <a:pt x="58354" y="52021"/>
                      <a:pt x="58045" y="53112"/>
                    </a:cubicBezTo>
                    <a:cubicBezTo>
                      <a:pt x="57998" y="53231"/>
                      <a:pt x="57950" y="53349"/>
                      <a:pt x="57879" y="53468"/>
                    </a:cubicBezTo>
                    <a:cubicBezTo>
                      <a:pt x="57500" y="54203"/>
                      <a:pt x="56527" y="54393"/>
                      <a:pt x="55887" y="53871"/>
                    </a:cubicBezTo>
                    <a:cubicBezTo>
                      <a:pt x="55744" y="53752"/>
                      <a:pt x="55602" y="53610"/>
                      <a:pt x="55460" y="53468"/>
                    </a:cubicBezTo>
                    <a:cubicBezTo>
                      <a:pt x="55009" y="52946"/>
                      <a:pt x="54630" y="52377"/>
                      <a:pt x="54345" y="51760"/>
                    </a:cubicBezTo>
                    <a:cubicBezTo>
                      <a:pt x="54155" y="51333"/>
                      <a:pt x="53965" y="50930"/>
                      <a:pt x="53776" y="50479"/>
                    </a:cubicBezTo>
                    <a:cubicBezTo>
                      <a:pt x="53704" y="50621"/>
                      <a:pt x="53633" y="50740"/>
                      <a:pt x="53562" y="50858"/>
                    </a:cubicBezTo>
                    <a:cubicBezTo>
                      <a:pt x="53230" y="51712"/>
                      <a:pt x="52898" y="52566"/>
                      <a:pt x="52542" y="53420"/>
                    </a:cubicBezTo>
                    <a:cubicBezTo>
                      <a:pt x="52352" y="53895"/>
                      <a:pt x="52091" y="54345"/>
                      <a:pt x="51783" y="54749"/>
                    </a:cubicBezTo>
                    <a:cubicBezTo>
                      <a:pt x="51356" y="55365"/>
                      <a:pt x="50621" y="55721"/>
                      <a:pt x="49885" y="55650"/>
                    </a:cubicBezTo>
                    <a:cubicBezTo>
                      <a:pt x="48723" y="55626"/>
                      <a:pt x="47584" y="55199"/>
                      <a:pt x="46683" y="54464"/>
                    </a:cubicBezTo>
                    <a:cubicBezTo>
                      <a:pt x="46564" y="54345"/>
                      <a:pt x="46422" y="54250"/>
                      <a:pt x="46280" y="54132"/>
                    </a:cubicBezTo>
                    <a:cubicBezTo>
                      <a:pt x="45971" y="54298"/>
                      <a:pt x="45687" y="54488"/>
                      <a:pt x="45450" y="54725"/>
                    </a:cubicBezTo>
                    <a:cubicBezTo>
                      <a:pt x="45023" y="55081"/>
                      <a:pt x="44548" y="55318"/>
                      <a:pt x="44003" y="55413"/>
                    </a:cubicBezTo>
                    <a:cubicBezTo>
                      <a:pt x="43125" y="55531"/>
                      <a:pt x="42247" y="55531"/>
                      <a:pt x="41370" y="55389"/>
                    </a:cubicBezTo>
                    <a:cubicBezTo>
                      <a:pt x="40373" y="55176"/>
                      <a:pt x="39496" y="54535"/>
                      <a:pt x="38998" y="53657"/>
                    </a:cubicBezTo>
                    <a:cubicBezTo>
                      <a:pt x="38855" y="53397"/>
                      <a:pt x="38713" y="53136"/>
                      <a:pt x="38547" y="52875"/>
                    </a:cubicBezTo>
                    <a:cubicBezTo>
                      <a:pt x="38001" y="52780"/>
                      <a:pt x="37503" y="52946"/>
                      <a:pt x="37005" y="53017"/>
                    </a:cubicBezTo>
                    <a:cubicBezTo>
                      <a:pt x="36507" y="53088"/>
                      <a:pt x="36032" y="53136"/>
                      <a:pt x="35511" y="53207"/>
                    </a:cubicBezTo>
                    <a:cubicBezTo>
                      <a:pt x="35463" y="53373"/>
                      <a:pt x="35439" y="53539"/>
                      <a:pt x="35416" y="53729"/>
                    </a:cubicBezTo>
                    <a:cubicBezTo>
                      <a:pt x="35392" y="54179"/>
                      <a:pt x="35416" y="54654"/>
                      <a:pt x="35392" y="55128"/>
                    </a:cubicBezTo>
                    <a:cubicBezTo>
                      <a:pt x="35345" y="55603"/>
                      <a:pt x="35321" y="56172"/>
                      <a:pt x="35273" y="56670"/>
                    </a:cubicBezTo>
                    <a:cubicBezTo>
                      <a:pt x="35202" y="57239"/>
                      <a:pt x="35036" y="57761"/>
                      <a:pt x="34751" y="58259"/>
                    </a:cubicBezTo>
                    <a:cubicBezTo>
                      <a:pt x="34396" y="58829"/>
                      <a:pt x="33850" y="59256"/>
                      <a:pt x="33210" y="59469"/>
                    </a:cubicBezTo>
                    <a:cubicBezTo>
                      <a:pt x="32285" y="59825"/>
                      <a:pt x="31265" y="59991"/>
                      <a:pt x="30245" y="59967"/>
                    </a:cubicBezTo>
                    <a:lnTo>
                      <a:pt x="29153" y="59991"/>
                    </a:lnTo>
                    <a:cubicBezTo>
                      <a:pt x="28987" y="60347"/>
                      <a:pt x="28821" y="60655"/>
                      <a:pt x="28703" y="61011"/>
                    </a:cubicBezTo>
                    <a:cubicBezTo>
                      <a:pt x="28299" y="62197"/>
                      <a:pt x="27778" y="63312"/>
                      <a:pt x="27113" y="64379"/>
                    </a:cubicBezTo>
                    <a:cubicBezTo>
                      <a:pt x="26947" y="64569"/>
                      <a:pt x="26876" y="64806"/>
                      <a:pt x="26876" y="65043"/>
                    </a:cubicBezTo>
                    <a:cubicBezTo>
                      <a:pt x="26995" y="65233"/>
                      <a:pt x="27185" y="65376"/>
                      <a:pt x="27398" y="65470"/>
                    </a:cubicBezTo>
                    <a:cubicBezTo>
                      <a:pt x="28394" y="65992"/>
                      <a:pt x="29462" y="66443"/>
                      <a:pt x="30553" y="66775"/>
                    </a:cubicBezTo>
                    <a:cubicBezTo>
                      <a:pt x="31288" y="66989"/>
                      <a:pt x="32024" y="67250"/>
                      <a:pt x="32806" y="67510"/>
                    </a:cubicBezTo>
                    <a:cubicBezTo>
                      <a:pt x="32878" y="67439"/>
                      <a:pt x="32972" y="67392"/>
                      <a:pt x="33044" y="67344"/>
                    </a:cubicBezTo>
                    <a:cubicBezTo>
                      <a:pt x="33257" y="67202"/>
                      <a:pt x="33542" y="67250"/>
                      <a:pt x="33660" y="67463"/>
                    </a:cubicBezTo>
                    <a:cubicBezTo>
                      <a:pt x="33826" y="67677"/>
                      <a:pt x="33874" y="67937"/>
                      <a:pt x="33779" y="68198"/>
                    </a:cubicBezTo>
                    <a:cubicBezTo>
                      <a:pt x="33613" y="68625"/>
                      <a:pt x="33423" y="69029"/>
                      <a:pt x="33186" y="69408"/>
                    </a:cubicBezTo>
                    <a:cubicBezTo>
                      <a:pt x="32640" y="70333"/>
                      <a:pt x="31834" y="71092"/>
                      <a:pt x="30885" y="71590"/>
                    </a:cubicBezTo>
                    <a:cubicBezTo>
                      <a:pt x="30031" y="71994"/>
                      <a:pt x="29082" y="72065"/>
                      <a:pt x="28181" y="71828"/>
                    </a:cubicBezTo>
                    <a:cubicBezTo>
                      <a:pt x="27778" y="71709"/>
                      <a:pt x="27517" y="71282"/>
                      <a:pt x="27612" y="70879"/>
                    </a:cubicBezTo>
                    <a:cubicBezTo>
                      <a:pt x="27754" y="70262"/>
                      <a:pt x="28038" y="69693"/>
                      <a:pt x="28489" y="69242"/>
                    </a:cubicBezTo>
                    <a:cubicBezTo>
                      <a:pt x="28821" y="68863"/>
                      <a:pt x="29225" y="68530"/>
                      <a:pt x="29604" y="68198"/>
                    </a:cubicBezTo>
                    <a:cubicBezTo>
                      <a:pt x="29723" y="68103"/>
                      <a:pt x="29841" y="68009"/>
                      <a:pt x="29936" y="67914"/>
                    </a:cubicBezTo>
                    <a:cubicBezTo>
                      <a:pt x="29912" y="67724"/>
                      <a:pt x="29746" y="67724"/>
                      <a:pt x="29652" y="67700"/>
                    </a:cubicBezTo>
                    <a:cubicBezTo>
                      <a:pt x="28703" y="67392"/>
                      <a:pt x="27778" y="67012"/>
                      <a:pt x="26924" y="66538"/>
                    </a:cubicBezTo>
                    <a:cubicBezTo>
                      <a:pt x="26639" y="66372"/>
                      <a:pt x="26378" y="66206"/>
                      <a:pt x="26117" y="66016"/>
                    </a:cubicBezTo>
                    <a:cubicBezTo>
                      <a:pt x="25761" y="65755"/>
                      <a:pt x="25572" y="65304"/>
                      <a:pt x="25690" y="64877"/>
                    </a:cubicBezTo>
                    <a:cubicBezTo>
                      <a:pt x="25738" y="64474"/>
                      <a:pt x="25904" y="64095"/>
                      <a:pt x="26117" y="63763"/>
                    </a:cubicBezTo>
                    <a:cubicBezTo>
                      <a:pt x="26876" y="62553"/>
                      <a:pt x="27469" y="61272"/>
                      <a:pt x="27872" y="59896"/>
                    </a:cubicBezTo>
                    <a:cubicBezTo>
                      <a:pt x="27588" y="59801"/>
                      <a:pt x="27303" y="59706"/>
                      <a:pt x="27018" y="59635"/>
                    </a:cubicBezTo>
                    <a:cubicBezTo>
                      <a:pt x="26449" y="59445"/>
                      <a:pt x="26117" y="58900"/>
                      <a:pt x="26188" y="58330"/>
                    </a:cubicBezTo>
                    <a:cubicBezTo>
                      <a:pt x="26212" y="57856"/>
                      <a:pt x="26307" y="57382"/>
                      <a:pt x="26425" y="56931"/>
                    </a:cubicBezTo>
                    <a:cubicBezTo>
                      <a:pt x="26734" y="55864"/>
                      <a:pt x="26995" y="54796"/>
                      <a:pt x="27185" y="53729"/>
                    </a:cubicBezTo>
                    <a:cubicBezTo>
                      <a:pt x="27256" y="53325"/>
                      <a:pt x="27351" y="52922"/>
                      <a:pt x="27445" y="52543"/>
                    </a:cubicBezTo>
                    <a:cubicBezTo>
                      <a:pt x="27517" y="52329"/>
                      <a:pt x="27612" y="52139"/>
                      <a:pt x="27706" y="51950"/>
                    </a:cubicBezTo>
                    <a:cubicBezTo>
                      <a:pt x="27564" y="51878"/>
                      <a:pt x="27374" y="51855"/>
                      <a:pt x="27208" y="51902"/>
                    </a:cubicBezTo>
                    <a:cubicBezTo>
                      <a:pt x="26781" y="51926"/>
                      <a:pt x="26354" y="51807"/>
                      <a:pt x="26022" y="51546"/>
                    </a:cubicBezTo>
                    <a:cubicBezTo>
                      <a:pt x="25880" y="51428"/>
                      <a:pt x="25761" y="51309"/>
                      <a:pt x="25690" y="51167"/>
                    </a:cubicBezTo>
                    <a:cubicBezTo>
                      <a:pt x="25263" y="50431"/>
                      <a:pt x="25002" y="49625"/>
                      <a:pt x="24955" y="48795"/>
                    </a:cubicBezTo>
                    <a:cubicBezTo>
                      <a:pt x="24884" y="48083"/>
                      <a:pt x="24836" y="47371"/>
                      <a:pt x="24836" y="46660"/>
                    </a:cubicBezTo>
                    <a:cubicBezTo>
                      <a:pt x="24836" y="45901"/>
                      <a:pt x="24670" y="45165"/>
                      <a:pt x="24646" y="44430"/>
                    </a:cubicBezTo>
                    <a:cubicBezTo>
                      <a:pt x="24599" y="43173"/>
                      <a:pt x="24575" y="41939"/>
                      <a:pt x="24575" y="40682"/>
                    </a:cubicBezTo>
                    <a:lnTo>
                      <a:pt x="24575" y="38642"/>
                    </a:lnTo>
                    <a:cubicBezTo>
                      <a:pt x="24409" y="38595"/>
                      <a:pt x="24362" y="38713"/>
                      <a:pt x="24291" y="38785"/>
                    </a:cubicBezTo>
                    <a:cubicBezTo>
                      <a:pt x="23413" y="39733"/>
                      <a:pt x="22298" y="40445"/>
                      <a:pt x="21088" y="40872"/>
                    </a:cubicBezTo>
                    <a:cubicBezTo>
                      <a:pt x="19523" y="41418"/>
                      <a:pt x="17886" y="41726"/>
                      <a:pt x="16226" y="41702"/>
                    </a:cubicBezTo>
                    <a:cubicBezTo>
                      <a:pt x="15514" y="41702"/>
                      <a:pt x="14802" y="41678"/>
                      <a:pt x="14091" y="41702"/>
                    </a:cubicBezTo>
                    <a:cubicBezTo>
                      <a:pt x="12928" y="41655"/>
                      <a:pt x="11790" y="41441"/>
                      <a:pt x="10699" y="41062"/>
                    </a:cubicBezTo>
                    <a:cubicBezTo>
                      <a:pt x="9536" y="40658"/>
                      <a:pt x="8421" y="40184"/>
                      <a:pt x="7330" y="39591"/>
                    </a:cubicBezTo>
                    <a:cubicBezTo>
                      <a:pt x="6358" y="39045"/>
                      <a:pt x="5433" y="38429"/>
                      <a:pt x="4555" y="37741"/>
                    </a:cubicBezTo>
                    <a:cubicBezTo>
                      <a:pt x="4009" y="37290"/>
                      <a:pt x="3630" y="36673"/>
                      <a:pt x="3535" y="35985"/>
                    </a:cubicBezTo>
                    <a:cubicBezTo>
                      <a:pt x="3037" y="35796"/>
                      <a:pt x="2539" y="35701"/>
                      <a:pt x="2017" y="35748"/>
                    </a:cubicBezTo>
                    <a:cubicBezTo>
                      <a:pt x="1471" y="35772"/>
                      <a:pt x="949" y="35725"/>
                      <a:pt x="404" y="35867"/>
                    </a:cubicBezTo>
                    <a:cubicBezTo>
                      <a:pt x="285" y="35914"/>
                      <a:pt x="143" y="35867"/>
                      <a:pt x="72" y="35748"/>
                    </a:cubicBezTo>
                    <a:cubicBezTo>
                      <a:pt x="0" y="35630"/>
                      <a:pt x="0" y="35487"/>
                      <a:pt x="72" y="35369"/>
                    </a:cubicBezTo>
                    <a:cubicBezTo>
                      <a:pt x="214" y="35108"/>
                      <a:pt x="499" y="34942"/>
                      <a:pt x="807" y="34918"/>
                    </a:cubicBezTo>
                    <a:cubicBezTo>
                      <a:pt x="1044" y="34894"/>
                      <a:pt x="1281" y="34894"/>
                      <a:pt x="1519" y="34871"/>
                    </a:cubicBezTo>
                    <a:lnTo>
                      <a:pt x="2135" y="34823"/>
                    </a:lnTo>
                    <a:cubicBezTo>
                      <a:pt x="2230" y="34657"/>
                      <a:pt x="2112" y="34610"/>
                      <a:pt x="2040" y="34515"/>
                    </a:cubicBezTo>
                    <a:cubicBezTo>
                      <a:pt x="1732" y="34206"/>
                      <a:pt x="1400" y="33874"/>
                      <a:pt x="1092" y="33542"/>
                    </a:cubicBezTo>
                    <a:cubicBezTo>
                      <a:pt x="997" y="33447"/>
                      <a:pt x="902" y="33329"/>
                      <a:pt x="831" y="33186"/>
                    </a:cubicBezTo>
                    <a:cubicBezTo>
                      <a:pt x="712" y="32949"/>
                      <a:pt x="783" y="32665"/>
                      <a:pt x="997" y="32498"/>
                    </a:cubicBezTo>
                    <a:cubicBezTo>
                      <a:pt x="1210" y="32332"/>
                      <a:pt x="1495" y="32332"/>
                      <a:pt x="1708" y="32498"/>
                    </a:cubicBezTo>
                    <a:cubicBezTo>
                      <a:pt x="1803" y="32570"/>
                      <a:pt x="1874" y="32688"/>
                      <a:pt x="1969" y="32783"/>
                    </a:cubicBezTo>
                    <a:cubicBezTo>
                      <a:pt x="2467" y="33352"/>
                      <a:pt x="3013" y="33874"/>
                      <a:pt x="3630" y="34301"/>
                    </a:cubicBezTo>
                    <a:lnTo>
                      <a:pt x="3843" y="34420"/>
                    </a:lnTo>
                    <a:cubicBezTo>
                      <a:pt x="4033" y="34325"/>
                      <a:pt x="3986" y="34159"/>
                      <a:pt x="3986" y="34017"/>
                    </a:cubicBezTo>
                    <a:cubicBezTo>
                      <a:pt x="4009" y="33352"/>
                      <a:pt x="4009" y="32688"/>
                      <a:pt x="4009" y="32024"/>
                    </a:cubicBezTo>
                    <a:cubicBezTo>
                      <a:pt x="4009" y="31882"/>
                      <a:pt x="4033" y="31716"/>
                      <a:pt x="4057" y="31573"/>
                    </a:cubicBezTo>
                    <a:cubicBezTo>
                      <a:pt x="4057" y="31360"/>
                      <a:pt x="4223" y="31170"/>
                      <a:pt x="4436" y="31123"/>
                    </a:cubicBezTo>
                    <a:cubicBezTo>
                      <a:pt x="4650" y="31099"/>
                      <a:pt x="4840" y="31289"/>
                      <a:pt x="4911" y="31573"/>
                    </a:cubicBezTo>
                    <a:cubicBezTo>
                      <a:pt x="4934" y="31763"/>
                      <a:pt x="4958" y="31953"/>
                      <a:pt x="4958" y="32143"/>
                    </a:cubicBezTo>
                    <a:lnTo>
                      <a:pt x="4958" y="34989"/>
                    </a:lnTo>
                    <a:cubicBezTo>
                      <a:pt x="4958" y="35345"/>
                      <a:pt x="5006" y="35701"/>
                      <a:pt x="4840" y="36057"/>
                    </a:cubicBezTo>
                    <a:cubicBezTo>
                      <a:pt x="4816" y="36175"/>
                      <a:pt x="4840" y="36318"/>
                      <a:pt x="4934" y="36412"/>
                    </a:cubicBezTo>
                    <a:cubicBezTo>
                      <a:pt x="5077" y="36626"/>
                      <a:pt x="5267" y="36792"/>
                      <a:pt x="5480" y="36958"/>
                    </a:cubicBezTo>
                    <a:cubicBezTo>
                      <a:pt x="6856" y="38025"/>
                      <a:pt x="8374" y="38879"/>
                      <a:pt x="9987" y="39520"/>
                    </a:cubicBezTo>
                    <a:cubicBezTo>
                      <a:pt x="10722" y="39804"/>
                      <a:pt x="11481" y="40065"/>
                      <a:pt x="12240" y="40255"/>
                    </a:cubicBezTo>
                    <a:cubicBezTo>
                      <a:pt x="13118" y="40469"/>
                      <a:pt x="14019" y="40540"/>
                      <a:pt x="14921" y="40516"/>
                    </a:cubicBezTo>
                    <a:cubicBezTo>
                      <a:pt x="15965" y="40564"/>
                      <a:pt x="17032" y="40516"/>
                      <a:pt x="18076" y="40398"/>
                    </a:cubicBezTo>
                    <a:cubicBezTo>
                      <a:pt x="19570" y="40208"/>
                      <a:pt x="21041" y="39710"/>
                      <a:pt x="22369" y="38951"/>
                    </a:cubicBezTo>
                    <a:cubicBezTo>
                      <a:pt x="23010" y="38547"/>
                      <a:pt x="23532" y="38025"/>
                      <a:pt x="23935" y="37385"/>
                    </a:cubicBezTo>
                    <a:cubicBezTo>
                      <a:pt x="23887" y="37243"/>
                      <a:pt x="23769" y="37266"/>
                      <a:pt x="23674" y="37243"/>
                    </a:cubicBezTo>
                    <a:lnTo>
                      <a:pt x="22322" y="37243"/>
                    </a:lnTo>
                    <a:cubicBezTo>
                      <a:pt x="21112" y="37266"/>
                      <a:pt x="19902" y="37100"/>
                      <a:pt x="18764" y="36745"/>
                    </a:cubicBezTo>
                    <a:cubicBezTo>
                      <a:pt x="17649" y="36365"/>
                      <a:pt x="16510" y="36009"/>
                      <a:pt x="15395" y="35630"/>
                    </a:cubicBezTo>
                    <a:cubicBezTo>
                      <a:pt x="14067" y="35155"/>
                      <a:pt x="12833" y="34396"/>
                      <a:pt x="11813" y="33400"/>
                    </a:cubicBezTo>
                    <a:cubicBezTo>
                      <a:pt x="11007" y="32665"/>
                      <a:pt x="10248" y="31882"/>
                      <a:pt x="9584" y="31004"/>
                    </a:cubicBezTo>
                    <a:cubicBezTo>
                      <a:pt x="9299" y="30672"/>
                      <a:pt x="9086" y="30316"/>
                      <a:pt x="8801" y="29937"/>
                    </a:cubicBezTo>
                    <a:lnTo>
                      <a:pt x="7591" y="29937"/>
                    </a:lnTo>
                    <a:cubicBezTo>
                      <a:pt x="6453" y="29960"/>
                      <a:pt x="5338" y="29486"/>
                      <a:pt x="4531" y="28656"/>
                    </a:cubicBezTo>
                    <a:cubicBezTo>
                      <a:pt x="4199" y="28347"/>
                      <a:pt x="3914" y="28015"/>
                      <a:pt x="3677" y="27612"/>
                    </a:cubicBezTo>
                    <a:cubicBezTo>
                      <a:pt x="3274" y="26995"/>
                      <a:pt x="3132" y="26236"/>
                      <a:pt x="3345" y="25525"/>
                    </a:cubicBezTo>
                    <a:cubicBezTo>
                      <a:pt x="3416" y="25169"/>
                      <a:pt x="3535" y="24837"/>
                      <a:pt x="3677" y="24481"/>
                    </a:cubicBezTo>
                    <a:cubicBezTo>
                      <a:pt x="3962" y="23840"/>
                      <a:pt x="4626" y="23437"/>
                      <a:pt x="5338" y="23485"/>
                    </a:cubicBezTo>
                    <a:cubicBezTo>
                      <a:pt x="5741" y="23508"/>
                      <a:pt x="6144" y="23579"/>
                      <a:pt x="6524" y="23722"/>
                    </a:cubicBezTo>
                    <a:lnTo>
                      <a:pt x="7046" y="23888"/>
                    </a:lnTo>
                    <a:cubicBezTo>
                      <a:pt x="7046" y="23769"/>
                      <a:pt x="7069" y="23674"/>
                      <a:pt x="7069" y="23556"/>
                    </a:cubicBezTo>
                    <a:cubicBezTo>
                      <a:pt x="6974" y="22346"/>
                      <a:pt x="6974" y="21112"/>
                      <a:pt x="7117" y="19903"/>
                    </a:cubicBezTo>
                    <a:cubicBezTo>
                      <a:pt x="7164" y="19547"/>
                      <a:pt x="7235" y="19191"/>
                      <a:pt x="7354" y="18835"/>
                    </a:cubicBezTo>
                    <a:cubicBezTo>
                      <a:pt x="7567" y="18100"/>
                      <a:pt x="7805" y="17365"/>
                      <a:pt x="8042" y="16629"/>
                    </a:cubicBezTo>
                    <a:cubicBezTo>
                      <a:pt x="8255" y="15989"/>
                      <a:pt x="8611" y="15419"/>
                      <a:pt x="9133" y="14992"/>
                    </a:cubicBezTo>
                    <a:cubicBezTo>
                      <a:pt x="9204" y="14921"/>
                      <a:pt x="9275" y="14826"/>
                      <a:pt x="9346" y="14755"/>
                    </a:cubicBezTo>
                    <a:lnTo>
                      <a:pt x="10556" y="12810"/>
                    </a:lnTo>
                    <a:cubicBezTo>
                      <a:pt x="10485" y="12763"/>
                      <a:pt x="10414" y="12739"/>
                      <a:pt x="10319" y="12715"/>
                    </a:cubicBezTo>
                    <a:cubicBezTo>
                      <a:pt x="8920" y="12597"/>
                      <a:pt x="7591" y="12099"/>
                      <a:pt x="6453" y="11268"/>
                    </a:cubicBezTo>
                    <a:cubicBezTo>
                      <a:pt x="6263" y="11126"/>
                      <a:pt x="6097" y="10960"/>
                      <a:pt x="5931" y="10794"/>
                    </a:cubicBezTo>
                    <a:cubicBezTo>
                      <a:pt x="5622" y="10533"/>
                      <a:pt x="5433" y="10130"/>
                      <a:pt x="5456" y="9726"/>
                    </a:cubicBezTo>
                    <a:cubicBezTo>
                      <a:pt x="5480" y="9323"/>
                      <a:pt x="5480" y="8896"/>
                      <a:pt x="5456" y="8493"/>
                    </a:cubicBezTo>
                    <a:cubicBezTo>
                      <a:pt x="5456" y="8208"/>
                      <a:pt x="5551" y="7900"/>
                      <a:pt x="5717" y="7663"/>
                    </a:cubicBezTo>
                    <a:cubicBezTo>
                      <a:pt x="6168" y="6999"/>
                      <a:pt x="6737" y="6429"/>
                      <a:pt x="7425" y="6002"/>
                    </a:cubicBezTo>
                    <a:cubicBezTo>
                      <a:pt x="8066" y="5646"/>
                      <a:pt x="8753" y="5314"/>
                      <a:pt x="9441" y="5006"/>
                    </a:cubicBezTo>
                    <a:cubicBezTo>
                      <a:pt x="10106" y="4674"/>
                      <a:pt x="10888" y="4650"/>
                      <a:pt x="11647" y="4650"/>
                    </a:cubicBezTo>
                    <a:lnTo>
                      <a:pt x="13711" y="4650"/>
                    </a:lnTo>
                    <a:cubicBezTo>
                      <a:pt x="14162" y="4626"/>
                      <a:pt x="14636" y="4698"/>
                      <a:pt x="15087" y="4887"/>
                    </a:cubicBezTo>
                    <a:cubicBezTo>
                      <a:pt x="15158" y="4911"/>
                      <a:pt x="15229" y="4911"/>
                      <a:pt x="15300" y="4911"/>
                    </a:cubicBezTo>
                    <a:cubicBezTo>
                      <a:pt x="15348" y="4721"/>
                      <a:pt x="15395" y="4532"/>
                      <a:pt x="15466" y="4342"/>
                    </a:cubicBezTo>
                    <a:cubicBezTo>
                      <a:pt x="15656" y="3725"/>
                      <a:pt x="15965" y="3132"/>
                      <a:pt x="16415" y="2610"/>
                    </a:cubicBezTo>
                    <a:cubicBezTo>
                      <a:pt x="16819" y="2183"/>
                      <a:pt x="17198" y="1756"/>
                      <a:pt x="17601" y="1353"/>
                    </a:cubicBezTo>
                    <a:cubicBezTo>
                      <a:pt x="18313" y="641"/>
                      <a:pt x="19214" y="191"/>
                      <a:pt x="20211" y="72"/>
                    </a:cubicBezTo>
                    <a:cubicBezTo>
                      <a:pt x="20732" y="1"/>
                      <a:pt x="21254" y="48"/>
                      <a:pt x="21752" y="214"/>
                    </a:cubicBezTo>
                    <a:cubicBezTo>
                      <a:pt x="22772" y="404"/>
                      <a:pt x="23721" y="950"/>
                      <a:pt x="24457" y="1733"/>
                    </a:cubicBezTo>
                    <a:cubicBezTo>
                      <a:pt x="24480" y="1756"/>
                      <a:pt x="24528" y="1780"/>
                      <a:pt x="24599" y="1804"/>
                    </a:cubicBezTo>
                    <a:cubicBezTo>
                      <a:pt x="24789" y="1638"/>
                      <a:pt x="25002" y="1472"/>
                      <a:pt x="25239" y="1306"/>
                    </a:cubicBezTo>
                    <a:cubicBezTo>
                      <a:pt x="25453" y="1163"/>
                      <a:pt x="25666" y="1045"/>
                      <a:pt x="25880" y="902"/>
                    </a:cubicBezTo>
                    <a:cubicBezTo>
                      <a:pt x="26592" y="428"/>
                      <a:pt x="27422" y="143"/>
                      <a:pt x="28299" y="48"/>
                    </a:cubicBezTo>
                    <a:cubicBezTo>
                      <a:pt x="29035" y="1"/>
                      <a:pt x="29794" y="1"/>
                      <a:pt x="30529" y="48"/>
                    </a:cubicBezTo>
                    <a:cubicBezTo>
                      <a:pt x="31027" y="120"/>
                      <a:pt x="31502" y="238"/>
                      <a:pt x="31976" y="428"/>
                    </a:cubicBezTo>
                    <a:cubicBezTo>
                      <a:pt x="32664" y="713"/>
                      <a:pt x="33328" y="1068"/>
                      <a:pt x="33992" y="1400"/>
                    </a:cubicBezTo>
                    <a:cubicBezTo>
                      <a:pt x="34135" y="1495"/>
                      <a:pt x="34277" y="1590"/>
                      <a:pt x="34396" y="1709"/>
                    </a:cubicBezTo>
                    <a:cubicBezTo>
                      <a:pt x="34538" y="1827"/>
                      <a:pt x="34680" y="1970"/>
                      <a:pt x="34823" y="2112"/>
                    </a:cubicBezTo>
                    <a:lnTo>
                      <a:pt x="35605" y="1638"/>
                    </a:lnTo>
                    <a:cubicBezTo>
                      <a:pt x="36104" y="1377"/>
                      <a:pt x="36649" y="1234"/>
                      <a:pt x="37218" y="1258"/>
                    </a:cubicBezTo>
                    <a:cubicBezTo>
                      <a:pt x="38001" y="1258"/>
                      <a:pt x="38808" y="1282"/>
                      <a:pt x="39591" y="1329"/>
                    </a:cubicBezTo>
                    <a:cubicBezTo>
                      <a:pt x="40160" y="1353"/>
                      <a:pt x="40682" y="1543"/>
                      <a:pt x="41132" y="1899"/>
                    </a:cubicBezTo>
                    <a:cubicBezTo>
                      <a:pt x="41441" y="2112"/>
                      <a:pt x="41749" y="2349"/>
                      <a:pt x="42034" y="2610"/>
                    </a:cubicBezTo>
                    <a:cubicBezTo>
                      <a:pt x="42698" y="3203"/>
                      <a:pt x="43101" y="4033"/>
                      <a:pt x="43172" y="4935"/>
                    </a:cubicBezTo>
                    <a:cubicBezTo>
                      <a:pt x="43267" y="5884"/>
                      <a:pt x="43244" y="6856"/>
                      <a:pt x="43149" y="7829"/>
                    </a:cubicBezTo>
                    <a:cubicBezTo>
                      <a:pt x="43054" y="8588"/>
                      <a:pt x="42840" y="9323"/>
                      <a:pt x="42508" y="10011"/>
                    </a:cubicBezTo>
                    <a:cubicBezTo>
                      <a:pt x="42603" y="10106"/>
                      <a:pt x="42674" y="10177"/>
                      <a:pt x="42769" y="10248"/>
                    </a:cubicBezTo>
                    <a:cubicBezTo>
                      <a:pt x="43481" y="10723"/>
                      <a:pt x="44145" y="11268"/>
                      <a:pt x="44762" y="11885"/>
                    </a:cubicBezTo>
                    <a:cubicBezTo>
                      <a:pt x="45117" y="12217"/>
                      <a:pt x="45473" y="12573"/>
                      <a:pt x="45758" y="12976"/>
                    </a:cubicBezTo>
                    <a:cubicBezTo>
                      <a:pt x="46209" y="13569"/>
                      <a:pt x="46375" y="14305"/>
                      <a:pt x="46256" y="15040"/>
                    </a:cubicBezTo>
                    <a:cubicBezTo>
                      <a:pt x="46161" y="15586"/>
                      <a:pt x="45829" y="16060"/>
                      <a:pt x="45378" y="16345"/>
                    </a:cubicBezTo>
                    <a:cubicBezTo>
                      <a:pt x="44951" y="16629"/>
                      <a:pt x="44524" y="16890"/>
                      <a:pt x="44074" y="17127"/>
                    </a:cubicBezTo>
                    <a:cubicBezTo>
                      <a:pt x="43837" y="17246"/>
                      <a:pt x="43576" y="17341"/>
                      <a:pt x="43338" y="17436"/>
                    </a:cubicBezTo>
                    <a:cubicBezTo>
                      <a:pt x="43410" y="18171"/>
                      <a:pt x="43860" y="18812"/>
                      <a:pt x="43931" y="19618"/>
                    </a:cubicBezTo>
                    <a:cubicBezTo>
                      <a:pt x="44097" y="19547"/>
                      <a:pt x="44216" y="19499"/>
                      <a:pt x="44358" y="19428"/>
                    </a:cubicBezTo>
                    <a:cubicBezTo>
                      <a:pt x="44785" y="19191"/>
                      <a:pt x="45236" y="19072"/>
                      <a:pt x="45734" y="19072"/>
                    </a:cubicBezTo>
                    <a:cubicBezTo>
                      <a:pt x="46161" y="19072"/>
                      <a:pt x="46588" y="19072"/>
                      <a:pt x="47015" y="19049"/>
                    </a:cubicBezTo>
                    <a:cubicBezTo>
                      <a:pt x="47395" y="19072"/>
                      <a:pt x="47774" y="19191"/>
                      <a:pt x="48083" y="19405"/>
                    </a:cubicBezTo>
                    <a:cubicBezTo>
                      <a:pt x="48177" y="19476"/>
                      <a:pt x="48249" y="19547"/>
                      <a:pt x="48296" y="19642"/>
                    </a:cubicBezTo>
                    <a:cubicBezTo>
                      <a:pt x="48533" y="20045"/>
                      <a:pt x="48699" y="20472"/>
                      <a:pt x="48747" y="20923"/>
                    </a:cubicBezTo>
                    <a:cubicBezTo>
                      <a:pt x="48818" y="21445"/>
                      <a:pt x="48842" y="21990"/>
                      <a:pt x="48889" y="22512"/>
                    </a:cubicBezTo>
                    <a:cubicBezTo>
                      <a:pt x="48913" y="22892"/>
                      <a:pt x="48842" y="23247"/>
                      <a:pt x="48628" y="23556"/>
                    </a:cubicBezTo>
                    <a:cubicBezTo>
                      <a:pt x="48344" y="24030"/>
                      <a:pt x="48035" y="24457"/>
                      <a:pt x="47703" y="24860"/>
                    </a:cubicBezTo>
                    <a:cubicBezTo>
                      <a:pt x="47371" y="25264"/>
                      <a:pt x="46968" y="25572"/>
                      <a:pt x="46517" y="25762"/>
                    </a:cubicBezTo>
                    <a:cubicBezTo>
                      <a:pt x="46066" y="25928"/>
                      <a:pt x="45616" y="26046"/>
                      <a:pt x="45141" y="26070"/>
                    </a:cubicBezTo>
                    <a:cubicBezTo>
                      <a:pt x="44714" y="26094"/>
                      <a:pt x="44287" y="26094"/>
                      <a:pt x="43860" y="26070"/>
                    </a:cubicBezTo>
                    <a:cubicBezTo>
                      <a:pt x="43742" y="26070"/>
                      <a:pt x="43599" y="26070"/>
                      <a:pt x="43433" y="26094"/>
                    </a:cubicBezTo>
                    <a:cubicBezTo>
                      <a:pt x="43362" y="26212"/>
                      <a:pt x="43291" y="26355"/>
                      <a:pt x="43244" y="26473"/>
                    </a:cubicBezTo>
                    <a:cubicBezTo>
                      <a:pt x="42722" y="27920"/>
                      <a:pt x="41891" y="29225"/>
                      <a:pt x="40800" y="30316"/>
                    </a:cubicBezTo>
                    <a:cubicBezTo>
                      <a:pt x="40302" y="30814"/>
                      <a:pt x="39804" y="31312"/>
                      <a:pt x="39306" y="31811"/>
                    </a:cubicBezTo>
                    <a:cubicBezTo>
                      <a:pt x="38737" y="32309"/>
                      <a:pt x="38120" y="32759"/>
                      <a:pt x="37479" y="33139"/>
                    </a:cubicBezTo>
                    <a:lnTo>
                      <a:pt x="37029" y="33447"/>
                    </a:lnTo>
                    <a:cubicBezTo>
                      <a:pt x="37147" y="33613"/>
                      <a:pt x="37313" y="33779"/>
                      <a:pt x="37503" y="33874"/>
                    </a:cubicBezTo>
                    <a:cubicBezTo>
                      <a:pt x="38618" y="34633"/>
                      <a:pt x="39828" y="35203"/>
                      <a:pt x="41132" y="35582"/>
                    </a:cubicBezTo>
                    <a:cubicBezTo>
                      <a:pt x="41868" y="35819"/>
                      <a:pt x="42627" y="35962"/>
                      <a:pt x="43386" y="36057"/>
                    </a:cubicBezTo>
                    <a:cubicBezTo>
                      <a:pt x="44358" y="36175"/>
                      <a:pt x="45355" y="36223"/>
                      <a:pt x="46351" y="36175"/>
                    </a:cubicBezTo>
                    <a:cubicBezTo>
                      <a:pt x="46802" y="36151"/>
                      <a:pt x="47252" y="36080"/>
                      <a:pt x="47679" y="36033"/>
                    </a:cubicBezTo>
                    <a:cubicBezTo>
                      <a:pt x="48510" y="35914"/>
                      <a:pt x="49269" y="35558"/>
                      <a:pt x="49885" y="35037"/>
                    </a:cubicBezTo>
                    <a:cubicBezTo>
                      <a:pt x="50692" y="34420"/>
                      <a:pt x="51403" y="33685"/>
                      <a:pt x="51973" y="32854"/>
                    </a:cubicBezTo>
                    <a:cubicBezTo>
                      <a:pt x="52305" y="32380"/>
                      <a:pt x="52637" y="31905"/>
                      <a:pt x="52945" y="31407"/>
                    </a:cubicBezTo>
                    <a:cubicBezTo>
                      <a:pt x="53704" y="30126"/>
                      <a:pt x="54131" y="28679"/>
                      <a:pt x="54179" y="27185"/>
                    </a:cubicBezTo>
                    <a:cubicBezTo>
                      <a:pt x="54179" y="26212"/>
                      <a:pt x="54203" y="25216"/>
                      <a:pt x="54203" y="24220"/>
                    </a:cubicBezTo>
                    <a:cubicBezTo>
                      <a:pt x="54203" y="23840"/>
                      <a:pt x="54155" y="23461"/>
                      <a:pt x="54131" y="23129"/>
                    </a:cubicBezTo>
                    <a:lnTo>
                      <a:pt x="52684" y="22132"/>
                    </a:lnTo>
                    <a:cubicBezTo>
                      <a:pt x="52637" y="22109"/>
                      <a:pt x="52590" y="22061"/>
                      <a:pt x="52542" y="22014"/>
                    </a:cubicBezTo>
                    <a:cubicBezTo>
                      <a:pt x="52352" y="21895"/>
                      <a:pt x="52281" y="21658"/>
                      <a:pt x="52376" y="21445"/>
                    </a:cubicBezTo>
                    <a:cubicBezTo>
                      <a:pt x="52495" y="21207"/>
                      <a:pt x="52779" y="21112"/>
                      <a:pt x="53040" y="21184"/>
                    </a:cubicBezTo>
                    <a:cubicBezTo>
                      <a:pt x="53206" y="21255"/>
                      <a:pt x="53372" y="21350"/>
                      <a:pt x="53515" y="21492"/>
                    </a:cubicBezTo>
                    <a:cubicBezTo>
                      <a:pt x="53823" y="21705"/>
                      <a:pt x="54108" y="21895"/>
                      <a:pt x="54440" y="22085"/>
                    </a:cubicBezTo>
                    <a:cubicBezTo>
                      <a:pt x="54463" y="21966"/>
                      <a:pt x="54487" y="21848"/>
                      <a:pt x="54511" y="21729"/>
                    </a:cubicBezTo>
                    <a:cubicBezTo>
                      <a:pt x="54535" y="21112"/>
                      <a:pt x="54535" y="20496"/>
                      <a:pt x="54558" y="19879"/>
                    </a:cubicBezTo>
                    <a:cubicBezTo>
                      <a:pt x="54558" y="19594"/>
                      <a:pt x="54582" y="19310"/>
                      <a:pt x="54606" y="19049"/>
                    </a:cubicBezTo>
                    <a:cubicBezTo>
                      <a:pt x="54606" y="18906"/>
                      <a:pt x="54701" y="18788"/>
                      <a:pt x="54843" y="18764"/>
                    </a:cubicBezTo>
                    <a:cubicBezTo>
                      <a:pt x="54962" y="18740"/>
                      <a:pt x="55104" y="18788"/>
                      <a:pt x="55175" y="18906"/>
                    </a:cubicBezTo>
                    <a:cubicBezTo>
                      <a:pt x="55389" y="19215"/>
                      <a:pt x="55507" y="19571"/>
                      <a:pt x="55507" y="19926"/>
                    </a:cubicBezTo>
                    <a:cubicBezTo>
                      <a:pt x="55531" y="20425"/>
                      <a:pt x="55531" y="20923"/>
                      <a:pt x="55531" y="21421"/>
                    </a:cubicBezTo>
                    <a:cubicBezTo>
                      <a:pt x="55531" y="21658"/>
                      <a:pt x="55555" y="21919"/>
                      <a:pt x="55578" y="22251"/>
                    </a:cubicBezTo>
                    <a:cubicBezTo>
                      <a:pt x="55650" y="22204"/>
                      <a:pt x="55744" y="22132"/>
                      <a:pt x="55816" y="22061"/>
                    </a:cubicBezTo>
                    <a:cubicBezTo>
                      <a:pt x="56148" y="21611"/>
                      <a:pt x="56456" y="21112"/>
                      <a:pt x="56812" y="20638"/>
                    </a:cubicBezTo>
                    <a:cubicBezTo>
                      <a:pt x="56907" y="20496"/>
                      <a:pt x="57025" y="20353"/>
                      <a:pt x="57168" y="20211"/>
                    </a:cubicBezTo>
                    <a:cubicBezTo>
                      <a:pt x="57310" y="20116"/>
                      <a:pt x="57476" y="20140"/>
                      <a:pt x="57595" y="20259"/>
                    </a:cubicBezTo>
                    <a:cubicBezTo>
                      <a:pt x="57761" y="20377"/>
                      <a:pt x="57832" y="20614"/>
                      <a:pt x="57808" y="20828"/>
                    </a:cubicBezTo>
                    <a:cubicBezTo>
                      <a:pt x="57761" y="21041"/>
                      <a:pt x="57690" y="21231"/>
                      <a:pt x="57595" y="21421"/>
                    </a:cubicBezTo>
                    <a:cubicBezTo>
                      <a:pt x="57191" y="22061"/>
                      <a:pt x="56764" y="22678"/>
                      <a:pt x="56337" y="23295"/>
                    </a:cubicBezTo>
                    <a:cubicBezTo>
                      <a:pt x="56195" y="23508"/>
                      <a:pt x="56005" y="23698"/>
                      <a:pt x="55816" y="23864"/>
                    </a:cubicBezTo>
                    <a:cubicBezTo>
                      <a:pt x="55673" y="23959"/>
                      <a:pt x="55507" y="24054"/>
                      <a:pt x="55341" y="24101"/>
                    </a:cubicBezTo>
                    <a:lnTo>
                      <a:pt x="55341" y="24789"/>
                    </a:lnTo>
                    <a:cubicBezTo>
                      <a:pt x="55341" y="25714"/>
                      <a:pt x="55341" y="26639"/>
                      <a:pt x="55270" y="27565"/>
                    </a:cubicBezTo>
                    <a:cubicBezTo>
                      <a:pt x="55223" y="28608"/>
                      <a:pt x="54985" y="29652"/>
                      <a:pt x="54582" y="30625"/>
                    </a:cubicBezTo>
                    <a:cubicBezTo>
                      <a:pt x="54013" y="31953"/>
                      <a:pt x="53230" y="33163"/>
                      <a:pt x="52305" y="34254"/>
                    </a:cubicBezTo>
                    <a:cubicBezTo>
                      <a:pt x="51593" y="35108"/>
                      <a:pt x="50763" y="35843"/>
                      <a:pt x="49814" y="36412"/>
                    </a:cubicBezTo>
                    <a:cubicBezTo>
                      <a:pt x="48960" y="36934"/>
                      <a:pt x="47964" y="37219"/>
                      <a:pt x="46944" y="37243"/>
                    </a:cubicBezTo>
                    <a:cubicBezTo>
                      <a:pt x="45473" y="37361"/>
                      <a:pt x="43979" y="37290"/>
                      <a:pt x="42532" y="37005"/>
                    </a:cubicBezTo>
                    <a:cubicBezTo>
                      <a:pt x="41204" y="36768"/>
                      <a:pt x="39899" y="36318"/>
                      <a:pt x="38713" y="35701"/>
                    </a:cubicBezTo>
                    <a:cubicBezTo>
                      <a:pt x="38238" y="35464"/>
                      <a:pt x="37764" y="35203"/>
                      <a:pt x="37313" y="34942"/>
                    </a:cubicBezTo>
                    <a:cubicBezTo>
                      <a:pt x="37171" y="35013"/>
                      <a:pt x="37242" y="35108"/>
                      <a:pt x="37290" y="35155"/>
                    </a:cubicBezTo>
                    <a:lnTo>
                      <a:pt x="38025" y="36294"/>
                    </a:lnTo>
                    <a:cubicBezTo>
                      <a:pt x="38594" y="37124"/>
                      <a:pt x="39140" y="37978"/>
                      <a:pt x="39685" y="38832"/>
                    </a:cubicBezTo>
                    <a:cubicBezTo>
                      <a:pt x="40018" y="39378"/>
                      <a:pt x="40397" y="39899"/>
                      <a:pt x="40848" y="40374"/>
                    </a:cubicBezTo>
                    <a:cubicBezTo>
                      <a:pt x="41464" y="41085"/>
                      <a:pt x="42057" y="41821"/>
                      <a:pt x="42603" y="42604"/>
                    </a:cubicBezTo>
                    <a:cubicBezTo>
                      <a:pt x="42745" y="42770"/>
                      <a:pt x="42864" y="42983"/>
                      <a:pt x="43006" y="43173"/>
                    </a:cubicBezTo>
                    <a:cubicBezTo>
                      <a:pt x="43481" y="43837"/>
                      <a:pt x="43765" y="44620"/>
                      <a:pt x="43765" y="45450"/>
                    </a:cubicBezTo>
                    <a:cubicBezTo>
                      <a:pt x="43789" y="45521"/>
                      <a:pt x="43789" y="45592"/>
                      <a:pt x="43765" y="45640"/>
                    </a:cubicBezTo>
                    <a:cubicBezTo>
                      <a:pt x="43718" y="45948"/>
                      <a:pt x="43884" y="46257"/>
                      <a:pt x="44169" y="46375"/>
                    </a:cubicBezTo>
                    <a:cubicBezTo>
                      <a:pt x="44501" y="46565"/>
                      <a:pt x="44833" y="46778"/>
                      <a:pt x="45189" y="46944"/>
                    </a:cubicBezTo>
                    <a:cubicBezTo>
                      <a:pt x="45782" y="47205"/>
                      <a:pt x="46327" y="47514"/>
                      <a:pt x="46873" y="47870"/>
                    </a:cubicBezTo>
                    <a:cubicBezTo>
                      <a:pt x="47252" y="48154"/>
                      <a:pt x="47584" y="48510"/>
                      <a:pt x="47822" y="48913"/>
                    </a:cubicBezTo>
                    <a:cubicBezTo>
                      <a:pt x="47964" y="49151"/>
                      <a:pt x="48035" y="49435"/>
                      <a:pt x="48035" y="49720"/>
                    </a:cubicBezTo>
                    <a:cubicBezTo>
                      <a:pt x="48059" y="50764"/>
                      <a:pt x="47798" y="51784"/>
                      <a:pt x="47300" y="52685"/>
                    </a:cubicBezTo>
                    <a:cubicBezTo>
                      <a:pt x="47157" y="52875"/>
                      <a:pt x="47063" y="53088"/>
                      <a:pt x="47015" y="53325"/>
                    </a:cubicBezTo>
                    <a:close/>
                    <a:moveTo>
                      <a:pt x="27564" y="17578"/>
                    </a:moveTo>
                    <a:cubicBezTo>
                      <a:pt x="27469" y="17697"/>
                      <a:pt x="27422" y="17744"/>
                      <a:pt x="27374" y="17815"/>
                    </a:cubicBezTo>
                    <a:cubicBezTo>
                      <a:pt x="26615" y="18906"/>
                      <a:pt x="25524" y="19689"/>
                      <a:pt x="24267" y="20069"/>
                    </a:cubicBezTo>
                    <a:cubicBezTo>
                      <a:pt x="24077" y="20140"/>
                      <a:pt x="23887" y="20164"/>
                      <a:pt x="23698" y="20187"/>
                    </a:cubicBezTo>
                    <a:cubicBezTo>
                      <a:pt x="22772" y="20259"/>
                      <a:pt x="21847" y="20116"/>
                      <a:pt x="20970" y="19784"/>
                    </a:cubicBezTo>
                    <a:cubicBezTo>
                      <a:pt x="19831" y="19405"/>
                      <a:pt x="18882" y="18551"/>
                      <a:pt x="18360" y="17459"/>
                    </a:cubicBezTo>
                    <a:cubicBezTo>
                      <a:pt x="18266" y="17246"/>
                      <a:pt x="18147" y="17032"/>
                      <a:pt x="18005" y="16819"/>
                    </a:cubicBezTo>
                    <a:cubicBezTo>
                      <a:pt x="17435" y="17056"/>
                      <a:pt x="16890" y="17341"/>
                      <a:pt x="16344" y="17673"/>
                    </a:cubicBezTo>
                    <a:cubicBezTo>
                      <a:pt x="15656" y="18100"/>
                      <a:pt x="14897" y="18408"/>
                      <a:pt x="14091" y="18551"/>
                    </a:cubicBezTo>
                    <a:cubicBezTo>
                      <a:pt x="13284" y="18693"/>
                      <a:pt x="12478" y="18717"/>
                      <a:pt x="11647" y="18646"/>
                    </a:cubicBezTo>
                    <a:cubicBezTo>
                      <a:pt x="11102" y="18646"/>
                      <a:pt x="10556" y="18527"/>
                      <a:pt x="10011" y="18337"/>
                    </a:cubicBezTo>
                    <a:cubicBezTo>
                      <a:pt x="9631" y="18219"/>
                      <a:pt x="9299" y="17934"/>
                      <a:pt x="9109" y="17578"/>
                    </a:cubicBezTo>
                    <a:cubicBezTo>
                      <a:pt x="9086" y="17483"/>
                      <a:pt x="8967" y="17436"/>
                      <a:pt x="8872" y="17459"/>
                    </a:cubicBezTo>
                    <a:cubicBezTo>
                      <a:pt x="8753" y="17934"/>
                      <a:pt x="8635" y="18408"/>
                      <a:pt x="8493" y="18859"/>
                    </a:cubicBezTo>
                    <a:cubicBezTo>
                      <a:pt x="8255" y="19618"/>
                      <a:pt x="8160" y="20425"/>
                      <a:pt x="8184" y="21207"/>
                    </a:cubicBezTo>
                    <a:cubicBezTo>
                      <a:pt x="8232" y="22132"/>
                      <a:pt x="8232" y="23058"/>
                      <a:pt x="8303" y="23983"/>
                    </a:cubicBezTo>
                    <a:cubicBezTo>
                      <a:pt x="8350" y="24528"/>
                      <a:pt x="8445" y="25026"/>
                      <a:pt x="8896" y="25430"/>
                    </a:cubicBezTo>
                    <a:cubicBezTo>
                      <a:pt x="9180" y="25691"/>
                      <a:pt x="9157" y="25738"/>
                      <a:pt x="8872" y="26118"/>
                    </a:cubicBezTo>
                    <a:cubicBezTo>
                      <a:pt x="8848" y="26165"/>
                      <a:pt x="8825" y="26212"/>
                      <a:pt x="8801" y="26284"/>
                    </a:cubicBezTo>
                    <a:cubicBezTo>
                      <a:pt x="8943" y="27066"/>
                      <a:pt x="9204" y="27825"/>
                      <a:pt x="9560" y="28561"/>
                    </a:cubicBezTo>
                    <a:cubicBezTo>
                      <a:pt x="9750" y="28656"/>
                      <a:pt x="9892" y="28418"/>
                      <a:pt x="10034" y="28632"/>
                    </a:cubicBezTo>
                    <a:cubicBezTo>
                      <a:pt x="10011" y="28679"/>
                      <a:pt x="9987" y="28727"/>
                      <a:pt x="9963" y="28774"/>
                    </a:cubicBezTo>
                    <a:cubicBezTo>
                      <a:pt x="9797" y="28940"/>
                      <a:pt x="9797" y="29201"/>
                      <a:pt x="9940" y="29367"/>
                    </a:cubicBezTo>
                    <a:cubicBezTo>
                      <a:pt x="10177" y="29723"/>
                      <a:pt x="10438" y="30079"/>
                      <a:pt x="10699" y="30411"/>
                    </a:cubicBezTo>
                    <a:cubicBezTo>
                      <a:pt x="11244" y="31028"/>
                      <a:pt x="11813" y="31668"/>
                      <a:pt x="12406" y="32238"/>
                    </a:cubicBezTo>
                    <a:cubicBezTo>
                      <a:pt x="13474" y="33305"/>
                      <a:pt x="14779" y="34111"/>
                      <a:pt x="16202" y="34586"/>
                    </a:cubicBezTo>
                    <a:cubicBezTo>
                      <a:pt x="17269" y="34942"/>
                      <a:pt x="18337" y="35274"/>
                      <a:pt x="19404" y="35606"/>
                    </a:cubicBezTo>
                    <a:cubicBezTo>
                      <a:pt x="19689" y="35677"/>
                      <a:pt x="19997" y="35748"/>
                      <a:pt x="20282" y="35796"/>
                    </a:cubicBezTo>
                    <a:cubicBezTo>
                      <a:pt x="21088" y="35938"/>
                      <a:pt x="21919" y="36009"/>
                      <a:pt x="22725" y="35985"/>
                    </a:cubicBezTo>
                    <a:lnTo>
                      <a:pt x="24006" y="35985"/>
                    </a:lnTo>
                    <a:cubicBezTo>
                      <a:pt x="25002" y="35938"/>
                      <a:pt x="25999" y="35914"/>
                      <a:pt x="26971" y="35819"/>
                    </a:cubicBezTo>
                    <a:cubicBezTo>
                      <a:pt x="28157" y="35677"/>
                      <a:pt x="29319" y="35464"/>
                      <a:pt x="30458" y="35179"/>
                    </a:cubicBezTo>
                    <a:cubicBezTo>
                      <a:pt x="31620" y="34894"/>
                      <a:pt x="32759" y="34444"/>
                      <a:pt x="33803" y="33898"/>
                    </a:cubicBezTo>
                    <a:cubicBezTo>
                      <a:pt x="34846" y="33305"/>
                      <a:pt x="35890" y="32688"/>
                      <a:pt x="36910" y="32048"/>
                    </a:cubicBezTo>
                    <a:cubicBezTo>
                      <a:pt x="37551" y="31692"/>
                      <a:pt x="38120" y="31241"/>
                      <a:pt x="38665" y="30743"/>
                    </a:cubicBezTo>
                    <a:cubicBezTo>
                      <a:pt x="39045" y="30340"/>
                      <a:pt x="39448" y="29937"/>
                      <a:pt x="39851" y="29557"/>
                    </a:cubicBezTo>
                    <a:cubicBezTo>
                      <a:pt x="40421" y="28988"/>
                      <a:pt x="40943" y="28347"/>
                      <a:pt x="41370" y="27636"/>
                    </a:cubicBezTo>
                    <a:cubicBezTo>
                      <a:pt x="41844" y="26805"/>
                      <a:pt x="42224" y="25928"/>
                      <a:pt x="42508" y="25003"/>
                    </a:cubicBezTo>
                    <a:cubicBezTo>
                      <a:pt x="42674" y="24505"/>
                      <a:pt x="42769" y="24006"/>
                      <a:pt x="42793" y="23485"/>
                    </a:cubicBezTo>
                    <a:cubicBezTo>
                      <a:pt x="42793" y="22749"/>
                      <a:pt x="42840" y="22038"/>
                      <a:pt x="42840" y="21302"/>
                    </a:cubicBezTo>
                    <a:cubicBezTo>
                      <a:pt x="42840" y="20804"/>
                      <a:pt x="42793" y="20306"/>
                      <a:pt x="42745" y="19832"/>
                    </a:cubicBezTo>
                    <a:cubicBezTo>
                      <a:pt x="42603" y="19096"/>
                      <a:pt x="42390" y="18408"/>
                      <a:pt x="42105" y="17744"/>
                    </a:cubicBezTo>
                    <a:cubicBezTo>
                      <a:pt x="42057" y="17602"/>
                      <a:pt x="41986" y="17483"/>
                      <a:pt x="41915" y="17341"/>
                    </a:cubicBezTo>
                    <a:cubicBezTo>
                      <a:pt x="41678" y="17388"/>
                      <a:pt x="41464" y="17531"/>
                      <a:pt x="41322" y="17720"/>
                    </a:cubicBezTo>
                    <a:cubicBezTo>
                      <a:pt x="41085" y="17934"/>
                      <a:pt x="40848" y="18100"/>
                      <a:pt x="40587" y="18242"/>
                    </a:cubicBezTo>
                    <a:cubicBezTo>
                      <a:pt x="40041" y="18527"/>
                      <a:pt x="39401" y="18669"/>
                      <a:pt x="38784" y="18646"/>
                    </a:cubicBezTo>
                    <a:cubicBezTo>
                      <a:pt x="37883" y="18669"/>
                      <a:pt x="36981" y="18408"/>
                      <a:pt x="36246" y="17886"/>
                    </a:cubicBezTo>
                    <a:cubicBezTo>
                      <a:pt x="36104" y="17792"/>
                      <a:pt x="35961" y="17697"/>
                      <a:pt x="35819" y="17626"/>
                    </a:cubicBezTo>
                    <a:cubicBezTo>
                      <a:pt x="35748" y="17649"/>
                      <a:pt x="35700" y="17697"/>
                      <a:pt x="35629" y="17720"/>
                    </a:cubicBezTo>
                    <a:cubicBezTo>
                      <a:pt x="35012" y="18361"/>
                      <a:pt x="34253" y="18835"/>
                      <a:pt x="33423" y="19120"/>
                    </a:cubicBezTo>
                    <a:cubicBezTo>
                      <a:pt x="33162" y="19239"/>
                      <a:pt x="32901" y="19357"/>
                      <a:pt x="32640" y="19428"/>
                    </a:cubicBezTo>
                    <a:cubicBezTo>
                      <a:pt x="32190" y="19594"/>
                      <a:pt x="31739" y="19665"/>
                      <a:pt x="31265" y="19665"/>
                    </a:cubicBezTo>
                    <a:cubicBezTo>
                      <a:pt x="30743" y="19665"/>
                      <a:pt x="30292" y="19428"/>
                      <a:pt x="29818" y="19310"/>
                    </a:cubicBezTo>
                    <a:cubicBezTo>
                      <a:pt x="29462" y="19191"/>
                      <a:pt x="29106" y="19049"/>
                      <a:pt x="28750" y="18859"/>
                    </a:cubicBezTo>
                    <a:cubicBezTo>
                      <a:pt x="28252" y="18574"/>
                      <a:pt x="27825" y="18124"/>
                      <a:pt x="27564" y="17578"/>
                    </a:cubicBezTo>
                    <a:close/>
                    <a:moveTo>
                      <a:pt x="16415" y="5433"/>
                    </a:moveTo>
                    <a:cubicBezTo>
                      <a:pt x="16510" y="5480"/>
                      <a:pt x="16605" y="5552"/>
                      <a:pt x="16676" y="5623"/>
                    </a:cubicBezTo>
                    <a:cubicBezTo>
                      <a:pt x="16961" y="5955"/>
                      <a:pt x="16913" y="6263"/>
                      <a:pt x="16486" y="6406"/>
                    </a:cubicBezTo>
                    <a:cubicBezTo>
                      <a:pt x="16415" y="6406"/>
                      <a:pt x="16344" y="6453"/>
                      <a:pt x="16297" y="6453"/>
                    </a:cubicBezTo>
                    <a:cubicBezTo>
                      <a:pt x="16107" y="6406"/>
                      <a:pt x="15917" y="6453"/>
                      <a:pt x="15799" y="6619"/>
                    </a:cubicBezTo>
                    <a:cubicBezTo>
                      <a:pt x="15680" y="6738"/>
                      <a:pt x="15490" y="6714"/>
                      <a:pt x="15419" y="6572"/>
                    </a:cubicBezTo>
                    <a:cubicBezTo>
                      <a:pt x="15348" y="6500"/>
                      <a:pt x="15324" y="6406"/>
                      <a:pt x="15300" y="6334"/>
                    </a:cubicBezTo>
                    <a:cubicBezTo>
                      <a:pt x="15206" y="6073"/>
                      <a:pt x="14992" y="5907"/>
                      <a:pt x="14731" y="5836"/>
                    </a:cubicBezTo>
                    <a:cubicBezTo>
                      <a:pt x="14518" y="5789"/>
                      <a:pt x="14280" y="5741"/>
                      <a:pt x="14043" y="5741"/>
                    </a:cubicBezTo>
                    <a:cubicBezTo>
                      <a:pt x="13403" y="5718"/>
                      <a:pt x="12762" y="5741"/>
                      <a:pt x="12122" y="5741"/>
                    </a:cubicBezTo>
                    <a:cubicBezTo>
                      <a:pt x="11078" y="5670"/>
                      <a:pt x="10058" y="5931"/>
                      <a:pt x="9157" y="6429"/>
                    </a:cubicBezTo>
                    <a:cubicBezTo>
                      <a:pt x="8943" y="6572"/>
                      <a:pt x="8730" y="6666"/>
                      <a:pt x="8516" y="6761"/>
                    </a:cubicBezTo>
                    <a:cubicBezTo>
                      <a:pt x="7923" y="7046"/>
                      <a:pt x="7378" y="7473"/>
                      <a:pt x="6974" y="7995"/>
                    </a:cubicBezTo>
                    <a:cubicBezTo>
                      <a:pt x="6737" y="8232"/>
                      <a:pt x="6619" y="8564"/>
                      <a:pt x="6666" y="8896"/>
                    </a:cubicBezTo>
                    <a:cubicBezTo>
                      <a:pt x="6666" y="9110"/>
                      <a:pt x="6666" y="9347"/>
                      <a:pt x="6666" y="9584"/>
                    </a:cubicBezTo>
                    <a:cubicBezTo>
                      <a:pt x="6642" y="9798"/>
                      <a:pt x="6737" y="10011"/>
                      <a:pt x="6927" y="10153"/>
                    </a:cubicBezTo>
                    <a:lnTo>
                      <a:pt x="7117" y="10296"/>
                    </a:lnTo>
                    <a:cubicBezTo>
                      <a:pt x="8421" y="11245"/>
                      <a:pt x="10011" y="11695"/>
                      <a:pt x="11624" y="11553"/>
                    </a:cubicBezTo>
                    <a:cubicBezTo>
                      <a:pt x="11837" y="11553"/>
                      <a:pt x="12027" y="11482"/>
                      <a:pt x="12217" y="11339"/>
                    </a:cubicBezTo>
                    <a:cubicBezTo>
                      <a:pt x="12406" y="11197"/>
                      <a:pt x="12644" y="11079"/>
                      <a:pt x="12857" y="10913"/>
                    </a:cubicBezTo>
                    <a:cubicBezTo>
                      <a:pt x="13308" y="10675"/>
                      <a:pt x="13806" y="10533"/>
                      <a:pt x="14328" y="10509"/>
                    </a:cubicBezTo>
                    <a:cubicBezTo>
                      <a:pt x="14423" y="10509"/>
                      <a:pt x="14541" y="10533"/>
                      <a:pt x="14636" y="10557"/>
                    </a:cubicBezTo>
                    <a:cubicBezTo>
                      <a:pt x="15111" y="10652"/>
                      <a:pt x="15277" y="11221"/>
                      <a:pt x="14945" y="11553"/>
                    </a:cubicBezTo>
                    <a:cubicBezTo>
                      <a:pt x="14707" y="11838"/>
                      <a:pt x="14399" y="12051"/>
                      <a:pt x="14043" y="12170"/>
                    </a:cubicBezTo>
                    <a:cubicBezTo>
                      <a:pt x="13640" y="12288"/>
                      <a:pt x="13237" y="12454"/>
                      <a:pt x="12810" y="12549"/>
                    </a:cubicBezTo>
                    <a:cubicBezTo>
                      <a:pt x="12573" y="12597"/>
                      <a:pt x="12359" y="12715"/>
                      <a:pt x="12217" y="12881"/>
                    </a:cubicBezTo>
                    <a:cubicBezTo>
                      <a:pt x="11458" y="13664"/>
                      <a:pt x="10817" y="14566"/>
                      <a:pt x="10343" y="15538"/>
                    </a:cubicBezTo>
                    <a:cubicBezTo>
                      <a:pt x="10200" y="15799"/>
                      <a:pt x="10129" y="16060"/>
                      <a:pt x="10106" y="16345"/>
                    </a:cubicBezTo>
                    <a:cubicBezTo>
                      <a:pt x="10011" y="17009"/>
                      <a:pt x="10129" y="17175"/>
                      <a:pt x="10793" y="17365"/>
                    </a:cubicBezTo>
                    <a:cubicBezTo>
                      <a:pt x="10960" y="17412"/>
                      <a:pt x="11126" y="17436"/>
                      <a:pt x="11292" y="17459"/>
                    </a:cubicBezTo>
                    <a:cubicBezTo>
                      <a:pt x="11837" y="17459"/>
                      <a:pt x="12359" y="17483"/>
                      <a:pt x="12905" y="17483"/>
                    </a:cubicBezTo>
                    <a:cubicBezTo>
                      <a:pt x="13759" y="17483"/>
                      <a:pt x="14613" y="17270"/>
                      <a:pt x="15372" y="16866"/>
                    </a:cubicBezTo>
                    <a:cubicBezTo>
                      <a:pt x="15870" y="16606"/>
                      <a:pt x="16368" y="16273"/>
                      <a:pt x="16890" y="16036"/>
                    </a:cubicBezTo>
                    <a:cubicBezTo>
                      <a:pt x="17459" y="15799"/>
                      <a:pt x="17839" y="15277"/>
                      <a:pt x="17933" y="14660"/>
                    </a:cubicBezTo>
                    <a:cubicBezTo>
                      <a:pt x="18005" y="14162"/>
                      <a:pt x="18171" y="13664"/>
                      <a:pt x="18432" y="13213"/>
                    </a:cubicBezTo>
                    <a:cubicBezTo>
                      <a:pt x="18526" y="13000"/>
                      <a:pt x="18787" y="12881"/>
                      <a:pt x="19025" y="12905"/>
                    </a:cubicBezTo>
                    <a:cubicBezTo>
                      <a:pt x="19262" y="12929"/>
                      <a:pt x="19452" y="13119"/>
                      <a:pt x="19523" y="13356"/>
                    </a:cubicBezTo>
                    <a:cubicBezTo>
                      <a:pt x="19546" y="13474"/>
                      <a:pt x="19546" y="13617"/>
                      <a:pt x="19546" y="13735"/>
                    </a:cubicBezTo>
                    <a:cubicBezTo>
                      <a:pt x="19594" y="14210"/>
                      <a:pt x="19475" y="14684"/>
                      <a:pt x="19238" y="15087"/>
                    </a:cubicBezTo>
                    <a:cubicBezTo>
                      <a:pt x="19025" y="15419"/>
                      <a:pt x="18977" y="15846"/>
                      <a:pt x="19096" y="16202"/>
                    </a:cubicBezTo>
                    <a:cubicBezTo>
                      <a:pt x="19428" y="17175"/>
                      <a:pt x="19950" y="17981"/>
                      <a:pt x="20899" y="18456"/>
                    </a:cubicBezTo>
                    <a:cubicBezTo>
                      <a:pt x="21349" y="18693"/>
                      <a:pt x="21847" y="18859"/>
                      <a:pt x="22345" y="18954"/>
                    </a:cubicBezTo>
                    <a:cubicBezTo>
                      <a:pt x="22891" y="19072"/>
                      <a:pt x="23437" y="19049"/>
                      <a:pt x="23959" y="18930"/>
                    </a:cubicBezTo>
                    <a:cubicBezTo>
                      <a:pt x="25809" y="18361"/>
                      <a:pt x="27113" y="16677"/>
                      <a:pt x="27161" y="14708"/>
                    </a:cubicBezTo>
                    <a:cubicBezTo>
                      <a:pt x="27161" y="14566"/>
                      <a:pt x="27161" y="14423"/>
                      <a:pt x="27185" y="14281"/>
                    </a:cubicBezTo>
                    <a:cubicBezTo>
                      <a:pt x="27208" y="14020"/>
                      <a:pt x="27327" y="13759"/>
                      <a:pt x="27540" y="13593"/>
                    </a:cubicBezTo>
                    <a:cubicBezTo>
                      <a:pt x="27754" y="13379"/>
                      <a:pt x="28133" y="13403"/>
                      <a:pt x="28323" y="13664"/>
                    </a:cubicBezTo>
                    <a:cubicBezTo>
                      <a:pt x="28442" y="13806"/>
                      <a:pt x="28513" y="13996"/>
                      <a:pt x="28537" y="14186"/>
                    </a:cubicBezTo>
                    <a:cubicBezTo>
                      <a:pt x="28584" y="14494"/>
                      <a:pt x="28560" y="14826"/>
                      <a:pt x="28442" y="15135"/>
                    </a:cubicBezTo>
                    <a:cubicBezTo>
                      <a:pt x="28157" y="15941"/>
                      <a:pt x="28418" y="16653"/>
                      <a:pt x="28798" y="17341"/>
                    </a:cubicBezTo>
                    <a:cubicBezTo>
                      <a:pt x="28964" y="17649"/>
                      <a:pt x="29248" y="17863"/>
                      <a:pt x="29580" y="17981"/>
                    </a:cubicBezTo>
                    <a:cubicBezTo>
                      <a:pt x="29936" y="18100"/>
                      <a:pt x="30292" y="18195"/>
                      <a:pt x="30624" y="18337"/>
                    </a:cubicBezTo>
                    <a:cubicBezTo>
                      <a:pt x="31146" y="18527"/>
                      <a:pt x="31739" y="18527"/>
                      <a:pt x="32261" y="18313"/>
                    </a:cubicBezTo>
                    <a:cubicBezTo>
                      <a:pt x="32783" y="18124"/>
                      <a:pt x="33281" y="17886"/>
                      <a:pt x="33779" y="17649"/>
                    </a:cubicBezTo>
                    <a:cubicBezTo>
                      <a:pt x="34253" y="17388"/>
                      <a:pt x="34657" y="17032"/>
                      <a:pt x="34989" y="16606"/>
                    </a:cubicBezTo>
                    <a:cubicBezTo>
                      <a:pt x="34894" y="16345"/>
                      <a:pt x="34775" y="16084"/>
                      <a:pt x="34704" y="15823"/>
                    </a:cubicBezTo>
                    <a:cubicBezTo>
                      <a:pt x="34443" y="15040"/>
                      <a:pt x="34419" y="14186"/>
                      <a:pt x="34609" y="13403"/>
                    </a:cubicBezTo>
                    <a:cubicBezTo>
                      <a:pt x="34728" y="12810"/>
                      <a:pt x="35297" y="12454"/>
                      <a:pt x="35866" y="12597"/>
                    </a:cubicBezTo>
                    <a:cubicBezTo>
                      <a:pt x="36317" y="12692"/>
                      <a:pt x="36697" y="13000"/>
                      <a:pt x="36863" y="13427"/>
                    </a:cubicBezTo>
                    <a:cubicBezTo>
                      <a:pt x="37052" y="13972"/>
                      <a:pt x="37124" y="14518"/>
                      <a:pt x="37052" y="15087"/>
                    </a:cubicBezTo>
                    <a:cubicBezTo>
                      <a:pt x="37076" y="15491"/>
                      <a:pt x="36958" y="15894"/>
                      <a:pt x="36744" y="16250"/>
                    </a:cubicBezTo>
                    <a:cubicBezTo>
                      <a:pt x="36673" y="16368"/>
                      <a:pt x="36602" y="16511"/>
                      <a:pt x="36554" y="16653"/>
                    </a:cubicBezTo>
                    <a:cubicBezTo>
                      <a:pt x="37266" y="17270"/>
                      <a:pt x="38215" y="17554"/>
                      <a:pt x="39140" y="17436"/>
                    </a:cubicBezTo>
                    <a:cubicBezTo>
                      <a:pt x="39851" y="17365"/>
                      <a:pt x="40516" y="16985"/>
                      <a:pt x="40895" y="16368"/>
                    </a:cubicBezTo>
                    <a:cubicBezTo>
                      <a:pt x="40824" y="16107"/>
                      <a:pt x="40753" y="15870"/>
                      <a:pt x="40705" y="15609"/>
                    </a:cubicBezTo>
                    <a:cubicBezTo>
                      <a:pt x="40634" y="15277"/>
                      <a:pt x="40943" y="14969"/>
                      <a:pt x="41275" y="15040"/>
                    </a:cubicBezTo>
                    <a:cubicBezTo>
                      <a:pt x="41536" y="15087"/>
                      <a:pt x="41773" y="15206"/>
                      <a:pt x="41963" y="15396"/>
                    </a:cubicBezTo>
                    <a:cubicBezTo>
                      <a:pt x="42152" y="15609"/>
                      <a:pt x="42390" y="15799"/>
                      <a:pt x="42603" y="15989"/>
                    </a:cubicBezTo>
                    <a:cubicBezTo>
                      <a:pt x="42864" y="16179"/>
                      <a:pt x="43172" y="16226"/>
                      <a:pt x="43457" y="16131"/>
                    </a:cubicBezTo>
                    <a:cubicBezTo>
                      <a:pt x="43694" y="16060"/>
                      <a:pt x="43908" y="15965"/>
                      <a:pt x="44097" y="15823"/>
                    </a:cubicBezTo>
                    <a:cubicBezTo>
                      <a:pt x="44264" y="15680"/>
                      <a:pt x="44430" y="15562"/>
                      <a:pt x="44619" y="15467"/>
                    </a:cubicBezTo>
                    <a:cubicBezTo>
                      <a:pt x="45141" y="15230"/>
                      <a:pt x="45378" y="14613"/>
                      <a:pt x="45141" y="14115"/>
                    </a:cubicBezTo>
                    <a:cubicBezTo>
                      <a:pt x="44880" y="13451"/>
                      <a:pt x="44430" y="12881"/>
                      <a:pt x="43813" y="12502"/>
                    </a:cubicBezTo>
                    <a:cubicBezTo>
                      <a:pt x="43528" y="12312"/>
                      <a:pt x="43267" y="12122"/>
                      <a:pt x="43006" y="11909"/>
                    </a:cubicBezTo>
                    <a:cubicBezTo>
                      <a:pt x="42651" y="11553"/>
                      <a:pt x="42247" y="11292"/>
                      <a:pt x="41797" y="11079"/>
                    </a:cubicBezTo>
                    <a:cubicBezTo>
                      <a:pt x="41583" y="11221"/>
                      <a:pt x="41393" y="11363"/>
                      <a:pt x="41180" y="11458"/>
                    </a:cubicBezTo>
                    <a:cubicBezTo>
                      <a:pt x="40682" y="11743"/>
                      <a:pt x="40089" y="11766"/>
                      <a:pt x="39567" y="11553"/>
                    </a:cubicBezTo>
                    <a:cubicBezTo>
                      <a:pt x="39401" y="11506"/>
                      <a:pt x="39306" y="11387"/>
                      <a:pt x="39258" y="11245"/>
                    </a:cubicBezTo>
                    <a:cubicBezTo>
                      <a:pt x="39211" y="10913"/>
                      <a:pt x="39258" y="10557"/>
                      <a:pt x="39424" y="10248"/>
                    </a:cubicBezTo>
                    <a:cubicBezTo>
                      <a:pt x="39496" y="10011"/>
                      <a:pt x="39709" y="9964"/>
                      <a:pt x="39899" y="9869"/>
                    </a:cubicBezTo>
                    <a:cubicBezTo>
                      <a:pt x="39994" y="9821"/>
                      <a:pt x="40089" y="9774"/>
                      <a:pt x="40184" y="9703"/>
                    </a:cubicBezTo>
                    <a:cubicBezTo>
                      <a:pt x="40350" y="9584"/>
                      <a:pt x="40563" y="9537"/>
                      <a:pt x="40777" y="9560"/>
                    </a:cubicBezTo>
                    <a:cubicBezTo>
                      <a:pt x="40990" y="9608"/>
                      <a:pt x="41227" y="9608"/>
                      <a:pt x="41441" y="9537"/>
                    </a:cubicBezTo>
                    <a:cubicBezTo>
                      <a:pt x="41536" y="9347"/>
                      <a:pt x="41631" y="9133"/>
                      <a:pt x="41725" y="8896"/>
                    </a:cubicBezTo>
                    <a:cubicBezTo>
                      <a:pt x="41891" y="8398"/>
                      <a:pt x="42010" y="7876"/>
                      <a:pt x="42010" y="7331"/>
                    </a:cubicBezTo>
                    <a:cubicBezTo>
                      <a:pt x="42105" y="6477"/>
                      <a:pt x="42081" y="5623"/>
                      <a:pt x="41963" y="4769"/>
                    </a:cubicBezTo>
                    <a:cubicBezTo>
                      <a:pt x="41868" y="4247"/>
                      <a:pt x="41607" y="3773"/>
                      <a:pt x="41204" y="3464"/>
                    </a:cubicBezTo>
                    <a:cubicBezTo>
                      <a:pt x="41061" y="3322"/>
                      <a:pt x="40919" y="3203"/>
                      <a:pt x="40753" y="3085"/>
                    </a:cubicBezTo>
                    <a:cubicBezTo>
                      <a:pt x="40373" y="2705"/>
                      <a:pt x="39851" y="2492"/>
                      <a:pt x="39306" y="2492"/>
                    </a:cubicBezTo>
                    <a:cubicBezTo>
                      <a:pt x="38998" y="2492"/>
                      <a:pt x="38713" y="2444"/>
                      <a:pt x="38404" y="2420"/>
                    </a:cubicBezTo>
                    <a:cubicBezTo>
                      <a:pt x="37835" y="2373"/>
                      <a:pt x="37242" y="2397"/>
                      <a:pt x="36673" y="2492"/>
                    </a:cubicBezTo>
                    <a:cubicBezTo>
                      <a:pt x="36151" y="2610"/>
                      <a:pt x="35700" y="2942"/>
                      <a:pt x="35392" y="3393"/>
                    </a:cubicBezTo>
                    <a:cubicBezTo>
                      <a:pt x="35439" y="3583"/>
                      <a:pt x="35511" y="3796"/>
                      <a:pt x="35558" y="4010"/>
                    </a:cubicBezTo>
                    <a:cubicBezTo>
                      <a:pt x="35724" y="4626"/>
                      <a:pt x="35795" y="5267"/>
                      <a:pt x="35748" y="5907"/>
                    </a:cubicBezTo>
                    <a:cubicBezTo>
                      <a:pt x="35724" y="6453"/>
                      <a:pt x="35297" y="6904"/>
                      <a:pt x="34775" y="6927"/>
                    </a:cubicBezTo>
                    <a:cubicBezTo>
                      <a:pt x="34467" y="6927"/>
                      <a:pt x="34158" y="6809"/>
                      <a:pt x="33945" y="6595"/>
                    </a:cubicBezTo>
                    <a:cubicBezTo>
                      <a:pt x="33471" y="6145"/>
                      <a:pt x="33257" y="5480"/>
                      <a:pt x="33399" y="4840"/>
                    </a:cubicBezTo>
                    <a:cubicBezTo>
                      <a:pt x="33423" y="4366"/>
                      <a:pt x="33589" y="3891"/>
                      <a:pt x="33850" y="3512"/>
                    </a:cubicBezTo>
                    <a:cubicBezTo>
                      <a:pt x="33921" y="3369"/>
                      <a:pt x="33992" y="3251"/>
                      <a:pt x="34040" y="3108"/>
                    </a:cubicBezTo>
                    <a:cubicBezTo>
                      <a:pt x="33850" y="2729"/>
                      <a:pt x="33542" y="2444"/>
                      <a:pt x="33162" y="2278"/>
                    </a:cubicBezTo>
                    <a:cubicBezTo>
                      <a:pt x="33020" y="2231"/>
                      <a:pt x="32901" y="2136"/>
                      <a:pt x="32759" y="2065"/>
                    </a:cubicBezTo>
                    <a:cubicBezTo>
                      <a:pt x="32285" y="1851"/>
                      <a:pt x="31810" y="1638"/>
                      <a:pt x="31336" y="1448"/>
                    </a:cubicBezTo>
                    <a:cubicBezTo>
                      <a:pt x="30577" y="1140"/>
                      <a:pt x="29746" y="1163"/>
                      <a:pt x="28940" y="1187"/>
                    </a:cubicBezTo>
                    <a:cubicBezTo>
                      <a:pt x="28584" y="1187"/>
                      <a:pt x="28252" y="1234"/>
                      <a:pt x="27920" y="1306"/>
                    </a:cubicBezTo>
                    <a:cubicBezTo>
                      <a:pt x="27042" y="1543"/>
                      <a:pt x="26212" y="1970"/>
                      <a:pt x="25548" y="2563"/>
                    </a:cubicBezTo>
                    <a:cubicBezTo>
                      <a:pt x="25382" y="2705"/>
                      <a:pt x="25239" y="2847"/>
                      <a:pt x="25097" y="3013"/>
                    </a:cubicBezTo>
                    <a:cubicBezTo>
                      <a:pt x="25145" y="3203"/>
                      <a:pt x="25192" y="3369"/>
                      <a:pt x="25239" y="3535"/>
                    </a:cubicBezTo>
                    <a:cubicBezTo>
                      <a:pt x="25405" y="4105"/>
                      <a:pt x="25477" y="4721"/>
                      <a:pt x="25453" y="5314"/>
                    </a:cubicBezTo>
                    <a:cubicBezTo>
                      <a:pt x="25429" y="5575"/>
                      <a:pt x="25382" y="5813"/>
                      <a:pt x="25311" y="6073"/>
                    </a:cubicBezTo>
                    <a:cubicBezTo>
                      <a:pt x="25168" y="6619"/>
                      <a:pt x="24528" y="6904"/>
                      <a:pt x="24030" y="6619"/>
                    </a:cubicBezTo>
                    <a:cubicBezTo>
                      <a:pt x="23745" y="6477"/>
                      <a:pt x="23555" y="6216"/>
                      <a:pt x="23508" y="5931"/>
                    </a:cubicBezTo>
                    <a:cubicBezTo>
                      <a:pt x="23199" y="5053"/>
                      <a:pt x="23247" y="4128"/>
                      <a:pt x="23603" y="3274"/>
                    </a:cubicBezTo>
                    <a:cubicBezTo>
                      <a:pt x="23674" y="3108"/>
                      <a:pt x="23721" y="2942"/>
                      <a:pt x="23792" y="2776"/>
                    </a:cubicBezTo>
                    <a:cubicBezTo>
                      <a:pt x="23650" y="2492"/>
                      <a:pt x="23437" y="2254"/>
                      <a:pt x="23199" y="2041"/>
                    </a:cubicBezTo>
                    <a:cubicBezTo>
                      <a:pt x="22820" y="1756"/>
                      <a:pt x="22393" y="1519"/>
                      <a:pt x="21942" y="1400"/>
                    </a:cubicBezTo>
                    <a:cubicBezTo>
                      <a:pt x="20519" y="926"/>
                      <a:pt x="19238" y="1140"/>
                      <a:pt x="18171" y="2254"/>
                    </a:cubicBezTo>
                    <a:cubicBezTo>
                      <a:pt x="17815" y="2634"/>
                      <a:pt x="17459" y="3013"/>
                      <a:pt x="17127" y="3417"/>
                    </a:cubicBezTo>
                    <a:cubicBezTo>
                      <a:pt x="16724" y="3962"/>
                      <a:pt x="16344" y="4555"/>
                      <a:pt x="16415" y="5409"/>
                    </a:cubicBezTo>
                    <a:close/>
                    <a:moveTo>
                      <a:pt x="25880" y="37195"/>
                    </a:moveTo>
                    <a:cubicBezTo>
                      <a:pt x="25714" y="37670"/>
                      <a:pt x="25643" y="38168"/>
                      <a:pt x="25690" y="38666"/>
                    </a:cubicBezTo>
                    <a:cubicBezTo>
                      <a:pt x="25690" y="40279"/>
                      <a:pt x="25714" y="41916"/>
                      <a:pt x="25738" y="43552"/>
                    </a:cubicBezTo>
                    <a:cubicBezTo>
                      <a:pt x="25738" y="43932"/>
                      <a:pt x="25785" y="44311"/>
                      <a:pt x="25856" y="44715"/>
                    </a:cubicBezTo>
                    <a:cubicBezTo>
                      <a:pt x="25951" y="45426"/>
                      <a:pt x="26022" y="46162"/>
                      <a:pt x="25999" y="46873"/>
                    </a:cubicBezTo>
                    <a:cubicBezTo>
                      <a:pt x="25999" y="47751"/>
                      <a:pt x="26093" y="48605"/>
                      <a:pt x="26259" y="49435"/>
                    </a:cubicBezTo>
                    <a:cubicBezTo>
                      <a:pt x="26354" y="49767"/>
                      <a:pt x="26473" y="50099"/>
                      <a:pt x="26639" y="50408"/>
                    </a:cubicBezTo>
                    <a:cubicBezTo>
                      <a:pt x="26710" y="50597"/>
                      <a:pt x="26924" y="50716"/>
                      <a:pt x="27137" y="50716"/>
                    </a:cubicBezTo>
                    <a:lnTo>
                      <a:pt x="27801" y="50716"/>
                    </a:lnTo>
                    <a:cubicBezTo>
                      <a:pt x="28726" y="50740"/>
                      <a:pt x="29675" y="50621"/>
                      <a:pt x="30600" y="50408"/>
                    </a:cubicBezTo>
                    <a:cubicBezTo>
                      <a:pt x="30909" y="50313"/>
                      <a:pt x="31217" y="50265"/>
                      <a:pt x="31549" y="50194"/>
                    </a:cubicBezTo>
                    <a:cubicBezTo>
                      <a:pt x="32617" y="49981"/>
                      <a:pt x="33684" y="49791"/>
                      <a:pt x="34751" y="49506"/>
                    </a:cubicBezTo>
                    <a:cubicBezTo>
                      <a:pt x="36341" y="49079"/>
                      <a:pt x="37883" y="48510"/>
                      <a:pt x="39424" y="47941"/>
                    </a:cubicBezTo>
                    <a:cubicBezTo>
                      <a:pt x="40184" y="47656"/>
                      <a:pt x="40919" y="47277"/>
                      <a:pt x="41607" y="46826"/>
                    </a:cubicBezTo>
                    <a:cubicBezTo>
                      <a:pt x="41963" y="46589"/>
                      <a:pt x="42295" y="46304"/>
                      <a:pt x="42579" y="45996"/>
                    </a:cubicBezTo>
                    <a:cubicBezTo>
                      <a:pt x="42651" y="45165"/>
                      <a:pt x="42413" y="44359"/>
                      <a:pt x="41915" y="43695"/>
                    </a:cubicBezTo>
                    <a:cubicBezTo>
                      <a:pt x="41820" y="43576"/>
                      <a:pt x="41725" y="43458"/>
                      <a:pt x="41654" y="43339"/>
                    </a:cubicBezTo>
                    <a:cubicBezTo>
                      <a:pt x="41156" y="42698"/>
                      <a:pt x="40705" y="42034"/>
                      <a:pt x="40184" y="41441"/>
                    </a:cubicBezTo>
                    <a:cubicBezTo>
                      <a:pt x="39591" y="40777"/>
                      <a:pt x="39045" y="40065"/>
                      <a:pt x="38594" y="39283"/>
                    </a:cubicBezTo>
                    <a:cubicBezTo>
                      <a:pt x="38120" y="38500"/>
                      <a:pt x="37622" y="37765"/>
                      <a:pt x="37100" y="37029"/>
                    </a:cubicBezTo>
                    <a:cubicBezTo>
                      <a:pt x="36483" y="36199"/>
                      <a:pt x="35961" y="35298"/>
                      <a:pt x="35558" y="34349"/>
                    </a:cubicBezTo>
                    <a:cubicBezTo>
                      <a:pt x="34111" y="35250"/>
                      <a:pt x="32545" y="35938"/>
                      <a:pt x="30909" y="36365"/>
                    </a:cubicBezTo>
                    <a:cubicBezTo>
                      <a:pt x="29272" y="36816"/>
                      <a:pt x="27588" y="37077"/>
                      <a:pt x="25880" y="37195"/>
                    </a:cubicBezTo>
                    <a:close/>
                    <a:moveTo>
                      <a:pt x="43149" y="47158"/>
                    </a:moveTo>
                    <a:cubicBezTo>
                      <a:pt x="43172" y="47158"/>
                      <a:pt x="43149" y="47158"/>
                      <a:pt x="43149" y="47158"/>
                    </a:cubicBezTo>
                    <a:cubicBezTo>
                      <a:pt x="43077" y="47205"/>
                      <a:pt x="42983" y="47253"/>
                      <a:pt x="42935" y="47300"/>
                    </a:cubicBezTo>
                    <a:cubicBezTo>
                      <a:pt x="41963" y="48059"/>
                      <a:pt x="40895" y="48676"/>
                      <a:pt x="39733" y="49079"/>
                    </a:cubicBezTo>
                    <a:cubicBezTo>
                      <a:pt x="39116" y="49293"/>
                      <a:pt x="38476" y="49530"/>
                      <a:pt x="37859" y="49744"/>
                    </a:cubicBezTo>
                    <a:cubicBezTo>
                      <a:pt x="36554" y="50242"/>
                      <a:pt x="35226" y="50645"/>
                      <a:pt x="33850" y="50930"/>
                    </a:cubicBezTo>
                    <a:cubicBezTo>
                      <a:pt x="32949" y="51119"/>
                      <a:pt x="32000" y="51285"/>
                      <a:pt x="31075" y="51499"/>
                    </a:cubicBezTo>
                    <a:cubicBezTo>
                      <a:pt x="30245" y="51712"/>
                      <a:pt x="29414" y="51831"/>
                      <a:pt x="28537" y="51878"/>
                    </a:cubicBezTo>
                    <a:cubicBezTo>
                      <a:pt x="28489" y="51878"/>
                      <a:pt x="28418" y="51902"/>
                      <a:pt x="28347" y="51926"/>
                    </a:cubicBezTo>
                    <a:cubicBezTo>
                      <a:pt x="28489" y="52424"/>
                      <a:pt x="28489" y="52946"/>
                      <a:pt x="28323" y="53444"/>
                    </a:cubicBezTo>
                    <a:cubicBezTo>
                      <a:pt x="28276" y="53610"/>
                      <a:pt x="28228" y="53776"/>
                      <a:pt x="28205" y="53942"/>
                    </a:cubicBezTo>
                    <a:cubicBezTo>
                      <a:pt x="28038" y="55104"/>
                      <a:pt x="27778" y="56219"/>
                      <a:pt x="27445" y="57334"/>
                    </a:cubicBezTo>
                    <a:cubicBezTo>
                      <a:pt x="27303" y="57737"/>
                      <a:pt x="27256" y="58164"/>
                      <a:pt x="27327" y="58568"/>
                    </a:cubicBezTo>
                    <a:cubicBezTo>
                      <a:pt x="27540" y="58615"/>
                      <a:pt x="27730" y="58686"/>
                      <a:pt x="27944" y="58734"/>
                    </a:cubicBezTo>
                    <a:cubicBezTo>
                      <a:pt x="28750" y="58852"/>
                      <a:pt x="29557" y="58876"/>
                      <a:pt x="30387" y="58852"/>
                    </a:cubicBezTo>
                    <a:cubicBezTo>
                      <a:pt x="31217" y="58876"/>
                      <a:pt x="32047" y="58734"/>
                      <a:pt x="32830" y="58425"/>
                    </a:cubicBezTo>
                    <a:cubicBezTo>
                      <a:pt x="33328" y="58236"/>
                      <a:pt x="33755" y="57856"/>
                      <a:pt x="33945" y="57358"/>
                    </a:cubicBezTo>
                    <a:cubicBezTo>
                      <a:pt x="34182" y="56717"/>
                      <a:pt x="34277" y="56053"/>
                      <a:pt x="34277" y="55389"/>
                    </a:cubicBezTo>
                    <a:cubicBezTo>
                      <a:pt x="34301" y="54701"/>
                      <a:pt x="34325" y="53990"/>
                      <a:pt x="34372" y="53278"/>
                    </a:cubicBezTo>
                    <a:cubicBezTo>
                      <a:pt x="34396" y="53041"/>
                      <a:pt x="34467" y="52827"/>
                      <a:pt x="34562" y="52614"/>
                    </a:cubicBezTo>
                    <a:cubicBezTo>
                      <a:pt x="34704" y="52305"/>
                      <a:pt x="34989" y="52116"/>
                      <a:pt x="35321" y="52092"/>
                    </a:cubicBezTo>
                    <a:cubicBezTo>
                      <a:pt x="36009" y="52044"/>
                      <a:pt x="36673" y="51926"/>
                      <a:pt x="37361" y="51855"/>
                    </a:cubicBezTo>
                    <a:cubicBezTo>
                      <a:pt x="37717" y="51807"/>
                      <a:pt x="38096" y="51784"/>
                      <a:pt x="38452" y="51736"/>
                    </a:cubicBezTo>
                    <a:cubicBezTo>
                      <a:pt x="38879" y="51665"/>
                      <a:pt x="39330" y="51878"/>
                      <a:pt x="39519" y="52282"/>
                    </a:cubicBezTo>
                    <a:cubicBezTo>
                      <a:pt x="39685" y="52566"/>
                      <a:pt x="39828" y="52827"/>
                      <a:pt x="39994" y="53112"/>
                    </a:cubicBezTo>
                    <a:cubicBezTo>
                      <a:pt x="40397" y="53824"/>
                      <a:pt x="41132" y="54298"/>
                      <a:pt x="41939" y="54322"/>
                    </a:cubicBezTo>
                    <a:cubicBezTo>
                      <a:pt x="42342" y="54345"/>
                      <a:pt x="42745" y="54345"/>
                      <a:pt x="43149" y="54369"/>
                    </a:cubicBezTo>
                    <a:cubicBezTo>
                      <a:pt x="43765" y="54393"/>
                      <a:pt x="44358" y="54203"/>
                      <a:pt x="44809" y="53800"/>
                    </a:cubicBezTo>
                    <a:cubicBezTo>
                      <a:pt x="44928" y="53705"/>
                      <a:pt x="45070" y="53610"/>
                      <a:pt x="45165" y="53515"/>
                    </a:cubicBezTo>
                    <a:cubicBezTo>
                      <a:pt x="46232" y="52685"/>
                      <a:pt x="46873" y="51404"/>
                      <a:pt x="46897" y="50052"/>
                    </a:cubicBezTo>
                    <a:cubicBezTo>
                      <a:pt x="46944" y="49744"/>
                      <a:pt x="46825" y="49411"/>
                      <a:pt x="46612" y="49174"/>
                    </a:cubicBezTo>
                    <a:cubicBezTo>
                      <a:pt x="46493" y="49056"/>
                      <a:pt x="46375" y="48937"/>
                      <a:pt x="46232" y="48842"/>
                    </a:cubicBezTo>
                    <a:cubicBezTo>
                      <a:pt x="45877" y="48605"/>
                      <a:pt x="45544" y="48391"/>
                      <a:pt x="45189" y="48202"/>
                    </a:cubicBezTo>
                    <a:cubicBezTo>
                      <a:pt x="44501" y="47846"/>
                      <a:pt x="43837" y="47514"/>
                      <a:pt x="43149" y="47158"/>
                    </a:cubicBezTo>
                    <a:close/>
                    <a:moveTo>
                      <a:pt x="43908" y="24955"/>
                    </a:moveTo>
                    <a:cubicBezTo>
                      <a:pt x="44453" y="24979"/>
                      <a:pt x="44975" y="24932"/>
                      <a:pt x="45521" y="24860"/>
                    </a:cubicBezTo>
                    <a:cubicBezTo>
                      <a:pt x="45710" y="24837"/>
                      <a:pt x="45900" y="24765"/>
                      <a:pt x="46066" y="24694"/>
                    </a:cubicBezTo>
                    <a:cubicBezTo>
                      <a:pt x="46778" y="24315"/>
                      <a:pt x="47324" y="23722"/>
                      <a:pt x="47656" y="22986"/>
                    </a:cubicBezTo>
                    <a:cubicBezTo>
                      <a:pt x="47727" y="22844"/>
                      <a:pt x="47774" y="22702"/>
                      <a:pt x="47774" y="22559"/>
                    </a:cubicBezTo>
                    <a:cubicBezTo>
                      <a:pt x="47727" y="21966"/>
                      <a:pt x="47679" y="21397"/>
                      <a:pt x="47632" y="20828"/>
                    </a:cubicBezTo>
                    <a:cubicBezTo>
                      <a:pt x="47608" y="20733"/>
                      <a:pt x="47561" y="20638"/>
                      <a:pt x="47537" y="20543"/>
                    </a:cubicBezTo>
                    <a:cubicBezTo>
                      <a:pt x="47466" y="20306"/>
                      <a:pt x="47252" y="20140"/>
                      <a:pt x="47015" y="20164"/>
                    </a:cubicBezTo>
                    <a:cubicBezTo>
                      <a:pt x="46754" y="20164"/>
                      <a:pt x="46493" y="20164"/>
                      <a:pt x="46232" y="20164"/>
                    </a:cubicBezTo>
                    <a:cubicBezTo>
                      <a:pt x="45639" y="20069"/>
                      <a:pt x="45023" y="20211"/>
                      <a:pt x="44524" y="20567"/>
                    </a:cubicBezTo>
                    <a:cubicBezTo>
                      <a:pt x="44430" y="20638"/>
                      <a:pt x="44311" y="20709"/>
                      <a:pt x="44169" y="20780"/>
                    </a:cubicBezTo>
                    <a:cubicBezTo>
                      <a:pt x="44145" y="21018"/>
                      <a:pt x="44074" y="21279"/>
                      <a:pt x="44074" y="21539"/>
                    </a:cubicBezTo>
                    <a:cubicBezTo>
                      <a:pt x="44074" y="22654"/>
                      <a:pt x="44121" y="23769"/>
                      <a:pt x="43860" y="24860"/>
                    </a:cubicBezTo>
                    <a:cubicBezTo>
                      <a:pt x="43860" y="24837"/>
                      <a:pt x="43884" y="24860"/>
                      <a:pt x="43908" y="24955"/>
                    </a:cubicBezTo>
                    <a:close/>
                    <a:moveTo>
                      <a:pt x="8279" y="28798"/>
                    </a:moveTo>
                    <a:cubicBezTo>
                      <a:pt x="8184" y="28513"/>
                      <a:pt x="8089" y="28252"/>
                      <a:pt x="8018" y="28015"/>
                    </a:cubicBezTo>
                    <a:cubicBezTo>
                      <a:pt x="7828" y="27280"/>
                      <a:pt x="7615" y="26521"/>
                      <a:pt x="7425" y="25785"/>
                    </a:cubicBezTo>
                    <a:cubicBezTo>
                      <a:pt x="7401" y="25596"/>
                      <a:pt x="7330" y="25406"/>
                      <a:pt x="7212" y="25264"/>
                    </a:cubicBezTo>
                    <a:cubicBezTo>
                      <a:pt x="6737" y="24789"/>
                      <a:pt x="6073" y="24528"/>
                      <a:pt x="5409" y="24552"/>
                    </a:cubicBezTo>
                    <a:cubicBezTo>
                      <a:pt x="5077" y="24528"/>
                      <a:pt x="4768" y="24718"/>
                      <a:pt x="4673" y="25050"/>
                    </a:cubicBezTo>
                    <a:cubicBezTo>
                      <a:pt x="4579" y="25311"/>
                      <a:pt x="4507" y="25572"/>
                      <a:pt x="4436" y="25857"/>
                    </a:cubicBezTo>
                    <a:cubicBezTo>
                      <a:pt x="4318" y="26260"/>
                      <a:pt x="4413" y="26711"/>
                      <a:pt x="4673" y="27066"/>
                    </a:cubicBezTo>
                    <a:cubicBezTo>
                      <a:pt x="4911" y="27398"/>
                      <a:pt x="5172" y="27683"/>
                      <a:pt x="5456" y="27968"/>
                    </a:cubicBezTo>
                    <a:cubicBezTo>
                      <a:pt x="6215" y="28703"/>
                      <a:pt x="7259" y="29012"/>
                      <a:pt x="8279" y="28798"/>
                    </a:cubicBezTo>
                    <a:close/>
                    <a:moveTo>
                      <a:pt x="56741" y="53064"/>
                    </a:moveTo>
                    <a:cubicBezTo>
                      <a:pt x="56954" y="52827"/>
                      <a:pt x="57073" y="52519"/>
                      <a:pt x="57073" y="52211"/>
                    </a:cubicBezTo>
                    <a:cubicBezTo>
                      <a:pt x="57073" y="51712"/>
                      <a:pt x="57073" y="51191"/>
                      <a:pt x="57025" y="50669"/>
                    </a:cubicBezTo>
                    <a:cubicBezTo>
                      <a:pt x="57002" y="50408"/>
                      <a:pt x="56930" y="50171"/>
                      <a:pt x="56812" y="49933"/>
                    </a:cubicBezTo>
                    <a:cubicBezTo>
                      <a:pt x="56670" y="49601"/>
                      <a:pt x="56361" y="49364"/>
                      <a:pt x="55982" y="49317"/>
                    </a:cubicBezTo>
                    <a:cubicBezTo>
                      <a:pt x="55578" y="49293"/>
                      <a:pt x="55199" y="49293"/>
                      <a:pt x="54796" y="49317"/>
                    </a:cubicBezTo>
                    <a:cubicBezTo>
                      <a:pt x="54772" y="49364"/>
                      <a:pt x="54772" y="49388"/>
                      <a:pt x="54772" y="49411"/>
                    </a:cubicBezTo>
                    <a:cubicBezTo>
                      <a:pt x="55009" y="50621"/>
                      <a:pt x="55531" y="51736"/>
                      <a:pt x="56337" y="52685"/>
                    </a:cubicBezTo>
                    <a:cubicBezTo>
                      <a:pt x="56456" y="52804"/>
                      <a:pt x="56598" y="52922"/>
                      <a:pt x="56741" y="53041"/>
                    </a:cubicBezTo>
                    <a:close/>
                    <a:moveTo>
                      <a:pt x="32427" y="68507"/>
                    </a:moveTo>
                    <a:cubicBezTo>
                      <a:pt x="31715" y="68270"/>
                      <a:pt x="31478" y="68270"/>
                      <a:pt x="31027" y="68507"/>
                    </a:cubicBezTo>
                    <a:cubicBezTo>
                      <a:pt x="30150" y="68957"/>
                      <a:pt x="29414" y="69669"/>
                      <a:pt x="28916" y="70523"/>
                    </a:cubicBezTo>
                    <a:cubicBezTo>
                      <a:pt x="28869" y="70618"/>
                      <a:pt x="28845" y="70713"/>
                      <a:pt x="28845" y="70808"/>
                    </a:cubicBezTo>
                    <a:cubicBezTo>
                      <a:pt x="29462" y="70950"/>
                      <a:pt x="30126" y="70831"/>
                      <a:pt x="30672" y="70476"/>
                    </a:cubicBezTo>
                    <a:cubicBezTo>
                      <a:pt x="31431" y="70001"/>
                      <a:pt x="32047" y="69313"/>
                      <a:pt x="32427" y="68507"/>
                    </a:cubicBezTo>
                    <a:close/>
                    <a:moveTo>
                      <a:pt x="35795" y="15111"/>
                    </a:moveTo>
                    <a:cubicBezTo>
                      <a:pt x="35914" y="14803"/>
                      <a:pt x="35938" y="14447"/>
                      <a:pt x="35843" y="14115"/>
                    </a:cubicBezTo>
                    <a:cubicBezTo>
                      <a:pt x="35843" y="14067"/>
                      <a:pt x="35771" y="14020"/>
                      <a:pt x="35653" y="13925"/>
                    </a:cubicBezTo>
                    <a:cubicBezTo>
                      <a:pt x="35605" y="14305"/>
                      <a:pt x="35653" y="14732"/>
                      <a:pt x="35795" y="1508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1335;p57">
                <a:extLst>
                  <a:ext uri="{FF2B5EF4-FFF2-40B4-BE49-F238E27FC236}">
                    <a16:creationId xmlns:a16="http://schemas.microsoft.com/office/drawing/2014/main" id="{A8EA62E8-FFFA-7752-B909-7FE0527F1C69}"/>
                  </a:ext>
                </a:extLst>
              </p:cNvPr>
              <p:cNvSpPr/>
              <p:nvPr/>
            </p:nvSpPr>
            <p:spPr>
              <a:xfrm>
                <a:off x="7175100" y="2968250"/>
                <a:ext cx="373025" cy="133450"/>
              </a:xfrm>
              <a:custGeom>
                <a:avLst/>
                <a:gdLst/>
                <a:ahLst/>
                <a:cxnLst/>
                <a:rect l="l" t="t" r="r" b="b"/>
                <a:pathLst>
                  <a:path w="14921" h="5338" extrusionOk="0">
                    <a:moveTo>
                      <a:pt x="7496" y="5290"/>
                    </a:moveTo>
                    <a:cubicBezTo>
                      <a:pt x="7259" y="5290"/>
                      <a:pt x="7022" y="5266"/>
                      <a:pt x="6784" y="5290"/>
                    </a:cubicBezTo>
                    <a:cubicBezTo>
                      <a:pt x="5646" y="5337"/>
                      <a:pt x="4507" y="5100"/>
                      <a:pt x="3487" y="4578"/>
                    </a:cubicBezTo>
                    <a:cubicBezTo>
                      <a:pt x="2396" y="4080"/>
                      <a:pt x="1400" y="3392"/>
                      <a:pt x="546" y="2538"/>
                    </a:cubicBezTo>
                    <a:cubicBezTo>
                      <a:pt x="238" y="2254"/>
                      <a:pt x="48" y="1850"/>
                      <a:pt x="0" y="1423"/>
                    </a:cubicBezTo>
                    <a:cubicBezTo>
                      <a:pt x="0" y="1281"/>
                      <a:pt x="0" y="1115"/>
                      <a:pt x="48" y="973"/>
                    </a:cubicBezTo>
                    <a:cubicBezTo>
                      <a:pt x="166" y="736"/>
                      <a:pt x="498" y="664"/>
                      <a:pt x="688" y="878"/>
                    </a:cubicBezTo>
                    <a:cubicBezTo>
                      <a:pt x="712" y="925"/>
                      <a:pt x="736" y="949"/>
                      <a:pt x="759" y="996"/>
                    </a:cubicBezTo>
                    <a:cubicBezTo>
                      <a:pt x="1091" y="1732"/>
                      <a:pt x="1708" y="2206"/>
                      <a:pt x="2349" y="2633"/>
                    </a:cubicBezTo>
                    <a:cubicBezTo>
                      <a:pt x="3060" y="3155"/>
                      <a:pt x="3843" y="3558"/>
                      <a:pt x="4673" y="3867"/>
                    </a:cubicBezTo>
                    <a:cubicBezTo>
                      <a:pt x="5219" y="4056"/>
                      <a:pt x="5788" y="4151"/>
                      <a:pt x="6381" y="4151"/>
                    </a:cubicBezTo>
                    <a:cubicBezTo>
                      <a:pt x="7117" y="4151"/>
                      <a:pt x="7876" y="4151"/>
                      <a:pt x="8635" y="4128"/>
                    </a:cubicBezTo>
                    <a:cubicBezTo>
                      <a:pt x="9702" y="4128"/>
                      <a:pt x="10770" y="3724"/>
                      <a:pt x="11600" y="3036"/>
                    </a:cubicBezTo>
                    <a:cubicBezTo>
                      <a:pt x="12288" y="2515"/>
                      <a:pt x="12881" y="1827"/>
                      <a:pt x="13284" y="1044"/>
                    </a:cubicBezTo>
                    <a:cubicBezTo>
                      <a:pt x="13426" y="783"/>
                      <a:pt x="13592" y="546"/>
                      <a:pt x="13782" y="309"/>
                    </a:cubicBezTo>
                    <a:cubicBezTo>
                      <a:pt x="13972" y="48"/>
                      <a:pt x="14328" y="0"/>
                      <a:pt x="14589" y="166"/>
                    </a:cubicBezTo>
                    <a:cubicBezTo>
                      <a:pt x="14850" y="332"/>
                      <a:pt x="14921" y="712"/>
                      <a:pt x="14755" y="973"/>
                    </a:cubicBezTo>
                    <a:cubicBezTo>
                      <a:pt x="14399" y="1518"/>
                      <a:pt x="14067" y="2040"/>
                      <a:pt x="13711" y="2586"/>
                    </a:cubicBezTo>
                    <a:cubicBezTo>
                      <a:pt x="13497" y="2918"/>
                      <a:pt x="13237" y="3202"/>
                      <a:pt x="12928" y="3416"/>
                    </a:cubicBezTo>
                    <a:cubicBezTo>
                      <a:pt x="12644" y="3629"/>
                      <a:pt x="12406" y="3867"/>
                      <a:pt x="12122" y="4080"/>
                    </a:cubicBezTo>
                    <a:cubicBezTo>
                      <a:pt x="11197" y="4815"/>
                      <a:pt x="10058" y="5242"/>
                      <a:pt x="8872" y="5266"/>
                    </a:cubicBezTo>
                    <a:cubicBezTo>
                      <a:pt x="8421" y="5290"/>
                      <a:pt x="7971" y="5266"/>
                      <a:pt x="7520" y="52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1336;p57">
                <a:extLst>
                  <a:ext uri="{FF2B5EF4-FFF2-40B4-BE49-F238E27FC236}">
                    <a16:creationId xmlns:a16="http://schemas.microsoft.com/office/drawing/2014/main" id="{FB067767-D6D3-A2B0-600A-57533FEA3A0F}"/>
                  </a:ext>
                </a:extLst>
              </p:cNvPr>
              <p:cNvSpPr/>
              <p:nvPr/>
            </p:nvSpPr>
            <p:spPr>
              <a:xfrm>
                <a:off x="7441950" y="2840150"/>
                <a:ext cx="52800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2207" extrusionOk="0">
                    <a:moveTo>
                      <a:pt x="2088" y="1281"/>
                    </a:moveTo>
                    <a:cubicBezTo>
                      <a:pt x="2088" y="1922"/>
                      <a:pt x="1756" y="2207"/>
                      <a:pt x="1139" y="2135"/>
                    </a:cubicBezTo>
                    <a:cubicBezTo>
                      <a:pt x="451" y="2088"/>
                      <a:pt x="1" y="1376"/>
                      <a:pt x="262" y="736"/>
                    </a:cubicBezTo>
                    <a:cubicBezTo>
                      <a:pt x="356" y="451"/>
                      <a:pt x="641" y="309"/>
                      <a:pt x="902" y="143"/>
                    </a:cubicBezTo>
                    <a:cubicBezTo>
                      <a:pt x="1163" y="0"/>
                      <a:pt x="1329" y="143"/>
                      <a:pt x="1495" y="261"/>
                    </a:cubicBezTo>
                    <a:cubicBezTo>
                      <a:pt x="1898" y="427"/>
                      <a:pt x="2112" y="854"/>
                      <a:pt x="2088" y="12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1337;p57">
                <a:extLst>
                  <a:ext uri="{FF2B5EF4-FFF2-40B4-BE49-F238E27FC236}">
                    <a16:creationId xmlns:a16="http://schemas.microsoft.com/office/drawing/2014/main" id="{E974B2D3-58AB-173D-EA14-9DA6D701D9F6}"/>
                  </a:ext>
                </a:extLst>
              </p:cNvPr>
              <p:cNvSpPr/>
              <p:nvPr/>
            </p:nvSpPr>
            <p:spPr>
              <a:xfrm>
                <a:off x="7149000" y="2878100"/>
                <a:ext cx="433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2231" extrusionOk="0">
                    <a:moveTo>
                      <a:pt x="1685" y="1851"/>
                    </a:moveTo>
                    <a:cubicBezTo>
                      <a:pt x="1614" y="1898"/>
                      <a:pt x="1566" y="1922"/>
                      <a:pt x="1495" y="1969"/>
                    </a:cubicBezTo>
                    <a:cubicBezTo>
                      <a:pt x="1021" y="2230"/>
                      <a:pt x="760" y="2159"/>
                      <a:pt x="404" y="1732"/>
                    </a:cubicBezTo>
                    <a:cubicBezTo>
                      <a:pt x="95" y="1424"/>
                      <a:pt x="1" y="973"/>
                      <a:pt x="143" y="546"/>
                    </a:cubicBezTo>
                    <a:cubicBezTo>
                      <a:pt x="190" y="309"/>
                      <a:pt x="404" y="143"/>
                      <a:pt x="641" y="119"/>
                    </a:cubicBezTo>
                    <a:cubicBezTo>
                      <a:pt x="1424" y="1"/>
                      <a:pt x="1685" y="214"/>
                      <a:pt x="1709" y="1044"/>
                    </a:cubicBezTo>
                    <a:cubicBezTo>
                      <a:pt x="1709" y="1258"/>
                      <a:pt x="1709" y="1471"/>
                      <a:pt x="1732" y="1685"/>
                    </a:cubicBezTo>
                    <a:cubicBezTo>
                      <a:pt x="1709" y="1732"/>
                      <a:pt x="1709" y="1803"/>
                      <a:pt x="1685" y="18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oogle Shape;1338;p57">
              <a:extLst>
                <a:ext uri="{FF2B5EF4-FFF2-40B4-BE49-F238E27FC236}">
                  <a16:creationId xmlns:a16="http://schemas.microsoft.com/office/drawing/2014/main" id="{D85D7A91-78C1-E186-C54F-AB1AAE45E846}"/>
                </a:ext>
              </a:extLst>
            </p:cNvPr>
            <p:cNvGrpSpPr/>
            <p:nvPr/>
          </p:nvGrpSpPr>
          <p:grpSpPr>
            <a:xfrm rot="-631604" flipH="1">
              <a:off x="3318500" y="2030380"/>
              <a:ext cx="1146685" cy="1701677"/>
              <a:chOff x="4911875" y="1900500"/>
              <a:chExt cx="1146650" cy="1701625"/>
            </a:xfrm>
          </p:grpSpPr>
          <p:sp>
            <p:nvSpPr>
              <p:cNvPr id="21" name="Google Shape;1339;p57">
                <a:extLst>
                  <a:ext uri="{FF2B5EF4-FFF2-40B4-BE49-F238E27FC236}">
                    <a16:creationId xmlns:a16="http://schemas.microsoft.com/office/drawing/2014/main" id="{1172C343-50D2-7CD1-A893-7E683F751577}"/>
                  </a:ext>
                </a:extLst>
              </p:cNvPr>
              <p:cNvSpPr/>
              <p:nvPr/>
            </p:nvSpPr>
            <p:spPr>
              <a:xfrm>
                <a:off x="5005500" y="2225325"/>
                <a:ext cx="840650" cy="609425"/>
              </a:xfrm>
              <a:custGeom>
                <a:avLst/>
                <a:gdLst/>
                <a:ahLst/>
                <a:cxnLst/>
                <a:rect l="l" t="t" r="r" b="b"/>
                <a:pathLst>
                  <a:path w="33626" h="24377" extrusionOk="0">
                    <a:moveTo>
                      <a:pt x="19481" y="1"/>
                    </a:moveTo>
                    <a:cubicBezTo>
                      <a:pt x="19627" y="85"/>
                      <a:pt x="19711" y="85"/>
                      <a:pt x="19732" y="105"/>
                    </a:cubicBezTo>
                    <a:cubicBezTo>
                      <a:pt x="20213" y="733"/>
                      <a:pt x="20925" y="1110"/>
                      <a:pt x="21469" y="1633"/>
                    </a:cubicBezTo>
                    <a:cubicBezTo>
                      <a:pt x="21573" y="1737"/>
                      <a:pt x="21720" y="1800"/>
                      <a:pt x="21866" y="1842"/>
                    </a:cubicBezTo>
                    <a:cubicBezTo>
                      <a:pt x="22138" y="1947"/>
                      <a:pt x="22431" y="2051"/>
                      <a:pt x="22724" y="2114"/>
                    </a:cubicBezTo>
                    <a:cubicBezTo>
                      <a:pt x="23477" y="2198"/>
                      <a:pt x="24210" y="2553"/>
                      <a:pt x="25005" y="2533"/>
                    </a:cubicBezTo>
                    <a:cubicBezTo>
                      <a:pt x="25591" y="2533"/>
                      <a:pt x="26197" y="2553"/>
                      <a:pt x="26804" y="2574"/>
                    </a:cubicBezTo>
                    <a:cubicBezTo>
                      <a:pt x="27243" y="2616"/>
                      <a:pt x="27683" y="2616"/>
                      <a:pt x="28143" y="2449"/>
                    </a:cubicBezTo>
                    <a:cubicBezTo>
                      <a:pt x="28206" y="2428"/>
                      <a:pt x="28311" y="2365"/>
                      <a:pt x="28394" y="2407"/>
                    </a:cubicBezTo>
                    <a:cubicBezTo>
                      <a:pt x="28938" y="2449"/>
                      <a:pt x="29461" y="2302"/>
                      <a:pt x="29943" y="2051"/>
                    </a:cubicBezTo>
                    <a:cubicBezTo>
                      <a:pt x="29984" y="2030"/>
                      <a:pt x="30047" y="2051"/>
                      <a:pt x="30173" y="2030"/>
                    </a:cubicBezTo>
                    <a:cubicBezTo>
                      <a:pt x="30298" y="2135"/>
                      <a:pt x="30466" y="2261"/>
                      <a:pt x="30591" y="2428"/>
                    </a:cubicBezTo>
                    <a:cubicBezTo>
                      <a:pt x="31847" y="3830"/>
                      <a:pt x="32684" y="5483"/>
                      <a:pt x="33311" y="7261"/>
                    </a:cubicBezTo>
                    <a:cubicBezTo>
                      <a:pt x="33541" y="7973"/>
                      <a:pt x="33625" y="8726"/>
                      <a:pt x="33625" y="9479"/>
                    </a:cubicBezTo>
                    <a:cubicBezTo>
                      <a:pt x="33625" y="10588"/>
                      <a:pt x="33604" y="11718"/>
                      <a:pt x="33521" y="12806"/>
                    </a:cubicBezTo>
                    <a:cubicBezTo>
                      <a:pt x="33479" y="13497"/>
                      <a:pt x="33186" y="14145"/>
                      <a:pt x="32851" y="14752"/>
                    </a:cubicBezTo>
                    <a:cubicBezTo>
                      <a:pt x="32349" y="15631"/>
                      <a:pt x="31805" y="16489"/>
                      <a:pt x="31072" y="17221"/>
                    </a:cubicBezTo>
                    <a:cubicBezTo>
                      <a:pt x="30340" y="17995"/>
                      <a:pt x="29712" y="18853"/>
                      <a:pt x="28917" y="19523"/>
                    </a:cubicBezTo>
                    <a:cubicBezTo>
                      <a:pt x="28164" y="20192"/>
                      <a:pt x="27223" y="20631"/>
                      <a:pt x="26365" y="21196"/>
                    </a:cubicBezTo>
                    <a:cubicBezTo>
                      <a:pt x="24795" y="22243"/>
                      <a:pt x="23122" y="22975"/>
                      <a:pt x="21343" y="23582"/>
                    </a:cubicBezTo>
                    <a:cubicBezTo>
                      <a:pt x="19816" y="24105"/>
                      <a:pt x="18267" y="24377"/>
                      <a:pt x="16677" y="24209"/>
                    </a:cubicBezTo>
                    <a:cubicBezTo>
                      <a:pt x="15505" y="24105"/>
                      <a:pt x="14292" y="24168"/>
                      <a:pt x="13099" y="24126"/>
                    </a:cubicBezTo>
                    <a:cubicBezTo>
                      <a:pt x="12513" y="24126"/>
                      <a:pt x="11948" y="24084"/>
                      <a:pt x="11404" y="24126"/>
                    </a:cubicBezTo>
                    <a:cubicBezTo>
                      <a:pt x="10923" y="24168"/>
                      <a:pt x="10526" y="23917"/>
                      <a:pt x="10086" y="23854"/>
                    </a:cubicBezTo>
                    <a:cubicBezTo>
                      <a:pt x="9542" y="23749"/>
                      <a:pt x="8977" y="23582"/>
                      <a:pt x="8433" y="23393"/>
                    </a:cubicBezTo>
                    <a:cubicBezTo>
                      <a:pt x="7973" y="23247"/>
                      <a:pt x="7492" y="23038"/>
                      <a:pt x="7136" y="22640"/>
                    </a:cubicBezTo>
                    <a:cubicBezTo>
                      <a:pt x="7073" y="22598"/>
                      <a:pt x="7052" y="22556"/>
                      <a:pt x="7010" y="22536"/>
                    </a:cubicBezTo>
                    <a:cubicBezTo>
                      <a:pt x="6404" y="22222"/>
                      <a:pt x="5860" y="21803"/>
                      <a:pt x="5295" y="21385"/>
                    </a:cubicBezTo>
                    <a:cubicBezTo>
                      <a:pt x="4625" y="20862"/>
                      <a:pt x="4039" y="20255"/>
                      <a:pt x="3579" y="19585"/>
                    </a:cubicBezTo>
                    <a:cubicBezTo>
                      <a:pt x="3391" y="19313"/>
                      <a:pt x="3181" y="19062"/>
                      <a:pt x="2972" y="18790"/>
                    </a:cubicBezTo>
                    <a:cubicBezTo>
                      <a:pt x="2721" y="18518"/>
                      <a:pt x="2407" y="18267"/>
                      <a:pt x="2407" y="17807"/>
                    </a:cubicBezTo>
                    <a:cubicBezTo>
                      <a:pt x="2407" y="17723"/>
                      <a:pt x="2344" y="17618"/>
                      <a:pt x="2303" y="17577"/>
                    </a:cubicBezTo>
                    <a:cubicBezTo>
                      <a:pt x="1591" y="16886"/>
                      <a:pt x="1487" y="15924"/>
                      <a:pt x="1089" y="15087"/>
                    </a:cubicBezTo>
                    <a:cubicBezTo>
                      <a:pt x="859" y="14564"/>
                      <a:pt x="670" y="14041"/>
                      <a:pt x="440" y="13517"/>
                    </a:cubicBezTo>
                    <a:cubicBezTo>
                      <a:pt x="126" y="12806"/>
                      <a:pt x="1" y="12116"/>
                      <a:pt x="22" y="11320"/>
                    </a:cubicBezTo>
                    <a:cubicBezTo>
                      <a:pt x="64" y="10023"/>
                      <a:pt x="147" y="8684"/>
                      <a:pt x="357" y="7324"/>
                    </a:cubicBezTo>
                    <a:cubicBezTo>
                      <a:pt x="754" y="7450"/>
                      <a:pt x="1110" y="7554"/>
                      <a:pt x="1466" y="7659"/>
                    </a:cubicBezTo>
                    <a:cubicBezTo>
                      <a:pt x="2177" y="7889"/>
                      <a:pt x="2930" y="7889"/>
                      <a:pt x="3621" y="7512"/>
                    </a:cubicBezTo>
                    <a:cubicBezTo>
                      <a:pt x="4144" y="7219"/>
                      <a:pt x="4709" y="6989"/>
                      <a:pt x="5169" y="6613"/>
                    </a:cubicBezTo>
                    <a:cubicBezTo>
                      <a:pt x="5483" y="6362"/>
                      <a:pt x="5901" y="6278"/>
                      <a:pt x="6278" y="6111"/>
                    </a:cubicBezTo>
                    <a:cubicBezTo>
                      <a:pt x="6466" y="6320"/>
                      <a:pt x="6424" y="6529"/>
                      <a:pt x="6404" y="6738"/>
                    </a:cubicBezTo>
                    <a:cubicBezTo>
                      <a:pt x="6341" y="7240"/>
                      <a:pt x="6529" y="7617"/>
                      <a:pt x="6885" y="7952"/>
                    </a:cubicBezTo>
                    <a:cubicBezTo>
                      <a:pt x="6989" y="8056"/>
                      <a:pt x="7094" y="8182"/>
                      <a:pt x="7220" y="8266"/>
                    </a:cubicBezTo>
                    <a:cubicBezTo>
                      <a:pt x="7366" y="8370"/>
                      <a:pt x="7533" y="8475"/>
                      <a:pt x="7680" y="8475"/>
                    </a:cubicBezTo>
                    <a:cubicBezTo>
                      <a:pt x="8663" y="8579"/>
                      <a:pt x="9647" y="8517"/>
                      <a:pt x="10526" y="7952"/>
                    </a:cubicBezTo>
                    <a:cubicBezTo>
                      <a:pt x="12095" y="6927"/>
                      <a:pt x="13622" y="5880"/>
                      <a:pt x="14794" y="4395"/>
                    </a:cubicBezTo>
                    <a:cubicBezTo>
                      <a:pt x="14899" y="4290"/>
                      <a:pt x="15003" y="4186"/>
                      <a:pt x="15087" y="4081"/>
                    </a:cubicBezTo>
                    <a:cubicBezTo>
                      <a:pt x="15129" y="4102"/>
                      <a:pt x="15191" y="4102"/>
                      <a:pt x="15191" y="4123"/>
                    </a:cubicBezTo>
                    <a:cubicBezTo>
                      <a:pt x="15652" y="5085"/>
                      <a:pt x="16552" y="5043"/>
                      <a:pt x="17430" y="5002"/>
                    </a:cubicBezTo>
                    <a:cubicBezTo>
                      <a:pt x="17702" y="4960"/>
                      <a:pt x="17870" y="4834"/>
                      <a:pt x="18037" y="4625"/>
                    </a:cubicBezTo>
                    <a:cubicBezTo>
                      <a:pt x="18602" y="3914"/>
                      <a:pt x="18895" y="3265"/>
                      <a:pt x="19062" y="2302"/>
                    </a:cubicBezTo>
                    <a:cubicBezTo>
                      <a:pt x="19062" y="2240"/>
                      <a:pt x="19062" y="2177"/>
                      <a:pt x="19083" y="2114"/>
                    </a:cubicBezTo>
                    <a:cubicBezTo>
                      <a:pt x="19460" y="1486"/>
                      <a:pt x="19397" y="754"/>
                      <a:pt x="19481" y="1"/>
                    </a:cubicBezTo>
                    <a:close/>
                    <a:moveTo>
                      <a:pt x="9249" y="15610"/>
                    </a:moveTo>
                    <a:cubicBezTo>
                      <a:pt x="9479" y="15986"/>
                      <a:pt x="9584" y="16300"/>
                      <a:pt x="9668" y="16656"/>
                    </a:cubicBezTo>
                    <a:cubicBezTo>
                      <a:pt x="9751" y="17242"/>
                      <a:pt x="9961" y="17828"/>
                      <a:pt x="10379" y="18288"/>
                    </a:cubicBezTo>
                    <a:cubicBezTo>
                      <a:pt x="11007" y="18979"/>
                      <a:pt x="11655" y="19648"/>
                      <a:pt x="12283" y="20318"/>
                    </a:cubicBezTo>
                    <a:cubicBezTo>
                      <a:pt x="12409" y="20443"/>
                      <a:pt x="12576" y="20548"/>
                      <a:pt x="12722" y="20631"/>
                    </a:cubicBezTo>
                    <a:cubicBezTo>
                      <a:pt x="13120" y="20904"/>
                      <a:pt x="13559" y="21134"/>
                      <a:pt x="13957" y="21385"/>
                    </a:cubicBezTo>
                    <a:cubicBezTo>
                      <a:pt x="14271" y="21594"/>
                      <a:pt x="14606" y="21678"/>
                      <a:pt x="14982" y="21699"/>
                    </a:cubicBezTo>
                    <a:cubicBezTo>
                      <a:pt x="15610" y="21740"/>
                      <a:pt x="16238" y="21636"/>
                      <a:pt x="16865" y="21552"/>
                    </a:cubicBezTo>
                    <a:cubicBezTo>
                      <a:pt x="17493" y="21468"/>
                      <a:pt x="18100" y="21322"/>
                      <a:pt x="18686" y="21134"/>
                    </a:cubicBezTo>
                    <a:cubicBezTo>
                      <a:pt x="19083" y="20987"/>
                      <a:pt x="19397" y="20820"/>
                      <a:pt x="19690" y="20527"/>
                    </a:cubicBezTo>
                    <a:cubicBezTo>
                      <a:pt x="20339" y="19899"/>
                      <a:pt x="20966" y="19271"/>
                      <a:pt x="21657" y="18665"/>
                    </a:cubicBezTo>
                    <a:cubicBezTo>
                      <a:pt x="22096" y="18267"/>
                      <a:pt x="22389" y="17807"/>
                      <a:pt x="22598" y="17263"/>
                    </a:cubicBezTo>
                    <a:cubicBezTo>
                      <a:pt x="22933" y="16384"/>
                      <a:pt x="23289" y="15547"/>
                      <a:pt x="23540" y="14647"/>
                    </a:cubicBezTo>
                    <a:cubicBezTo>
                      <a:pt x="23686" y="13978"/>
                      <a:pt x="23707" y="13329"/>
                      <a:pt x="23686" y="12681"/>
                    </a:cubicBezTo>
                    <a:cubicBezTo>
                      <a:pt x="23686" y="12283"/>
                      <a:pt x="23498" y="12137"/>
                      <a:pt x="23142" y="12095"/>
                    </a:cubicBezTo>
                    <a:cubicBezTo>
                      <a:pt x="22557" y="12074"/>
                      <a:pt x="22013" y="11969"/>
                      <a:pt x="21448" y="12178"/>
                    </a:cubicBezTo>
                    <a:cubicBezTo>
                      <a:pt x="21238" y="12262"/>
                      <a:pt x="20966" y="12262"/>
                      <a:pt x="20736" y="12262"/>
                    </a:cubicBezTo>
                    <a:cubicBezTo>
                      <a:pt x="20297" y="12241"/>
                      <a:pt x="19837" y="12283"/>
                      <a:pt x="19397" y="12429"/>
                    </a:cubicBezTo>
                    <a:cubicBezTo>
                      <a:pt x="19209" y="12471"/>
                      <a:pt x="19041" y="12513"/>
                      <a:pt x="18874" y="12492"/>
                    </a:cubicBezTo>
                    <a:cubicBezTo>
                      <a:pt x="18204" y="12471"/>
                      <a:pt x="17577" y="12660"/>
                      <a:pt x="16949" y="12806"/>
                    </a:cubicBezTo>
                    <a:cubicBezTo>
                      <a:pt x="16593" y="12890"/>
                      <a:pt x="16238" y="12953"/>
                      <a:pt x="15903" y="12973"/>
                    </a:cubicBezTo>
                    <a:cubicBezTo>
                      <a:pt x="15505" y="12973"/>
                      <a:pt x="15129" y="13057"/>
                      <a:pt x="14773" y="13183"/>
                    </a:cubicBezTo>
                    <a:cubicBezTo>
                      <a:pt x="13915" y="13517"/>
                      <a:pt x="13015" y="13810"/>
                      <a:pt x="12158" y="14145"/>
                    </a:cubicBezTo>
                    <a:cubicBezTo>
                      <a:pt x="11111" y="14522"/>
                      <a:pt x="10170" y="14940"/>
                      <a:pt x="9249" y="15610"/>
                    </a:cubicBezTo>
                    <a:close/>
                    <a:moveTo>
                      <a:pt x="22452" y="8768"/>
                    </a:moveTo>
                    <a:cubicBezTo>
                      <a:pt x="22347" y="8977"/>
                      <a:pt x="22243" y="9124"/>
                      <a:pt x="22180" y="9291"/>
                    </a:cubicBezTo>
                    <a:cubicBezTo>
                      <a:pt x="22013" y="9605"/>
                      <a:pt x="21992" y="9898"/>
                      <a:pt x="22117" y="10253"/>
                    </a:cubicBezTo>
                    <a:cubicBezTo>
                      <a:pt x="22180" y="10358"/>
                      <a:pt x="22326" y="10484"/>
                      <a:pt x="22431" y="10504"/>
                    </a:cubicBezTo>
                    <a:cubicBezTo>
                      <a:pt x="22536" y="10504"/>
                      <a:pt x="22745" y="10379"/>
                      <a:pt x="22766" y="10295"/>
                    </a:cubicBezTo>
                    <a:cubicBezTo>
                      <a:pt x="22870" y="9668"/>
                      <a:pt x="23373" y="9291"/>
                      <a:pt x="23666" y="8768"/>
                    </a:cubicBezTo>
                    <a:cubicBezTo>
                      <a:pt x="23875" y="8768"/>
                      <a:pt x="24042" y="8705"/>
                      <a:pt x="24210" y="8726"/>
                    </a:cubicBezTo>
                    <a:cubicBezTo>
                      <a:pt x="24565" y="8768"/>
                      <a:pt x="24733" y="8914"/>
                      <a:pt x="24754" y="9312"/>
                    </a:cubicBezTo>
                    <a:cubicBezTo>
                      <a:pt x="24795" y="9521"/>
                      <a:pt x="24754" y="9730"/>
                      <a:pt x="24795" y="9940"/>
                    </a:cubicBezTo>
                    <a:cubicBezTo>
                      <a:pt x="24816" y="10107"/>
                      <a:pt x="25026" y="10274"/>
                      <a:pt x="25172" y="10212"/>
                    </a:cubicBezTo>
                    <a:cubicBezTo>
                      <a:pt x="25319" y="10170"/>
                      <a:pt x="25465" y="10065"/>
                      <a:pt x="25486" y="9960"/>
                    </a:cubicBezTo>
                    <a:cubicBezTo>
                      <a:pt x="25570" y="9751"/>
                      <a:pt x="25570" y="9479"/>
                      <a:pt x="25632" y="9249"/>
                    </a:cubicBezTo>
                    <a:cubicBezTo>
                      <a:pt x="25674" y="9207"/>
                      <a:pt x="25758" y="9144"/>
                      <a:pt x="25842" y="9082"/>
                    </a:cubicBezTo>
                    <a:cubicBezTo>
                      <a:pt x="25904" y="9019"/>
                      <a:pt x="25988" y="8998"/>
                      <a:pt x="26030" y="8914"/>
                    </a:cubicBezTo>
                    <a:cubicBezTo>
                      <a:pt x="26135" y="8789"/>
                      <a:pt x="26239" y="8621"/>
                      <a:pt x="26323" y="8475"/>
                    </a:cubicBezTo>
                    <a:cubicBezTo>
                      <a:pt x="26407" y="8307"/>
                      <a:pt x="26218" y="8077"/>
                      <a:pt x="26072" y="8119"/>
                    </a:cubicBezTo>
                    <a:cubicBezTo>
                      <a:pt x="25863" y="8182"/>
                      <a:pt x="25611" y="8307"/>
                      <a:pt x="25402" y="8391"/>
                    </a:cubicBezTo>
                    <a:cubicBezTo>
                      <a:pt x="25130" y="8182"/>
                      <a:pt x="24837" y="7973"/>
                      <a:pt x="24502" y="7743"/>
                    </a:cubicBezTo>
                    <a:cubicBezTo>
                      <a:pt x="24356" y="7554"/>
                      <a:pt x="24523" y="7157"/>
                      <a:pt x="24042" y="7052"/>
                    </a:cubicBezTo>
                    <a:cubicBezTo>
                      <a:pt x="23979" y="7240"/>
                      <a:pt x="23896" y="7387"/>
                      <a:pt x="23791" y="7575"/>
                    </a:cubicBezTo>
                    <a:cubicBezTo>
                      <a:pt x="23770" y="7659"/>
                      <a:pt x="23707" y="7743"/>
                      <a:pt x="23686" y="7784"/>
                    </a:cubicBezTo>
                    <a:cubicBezTo>
                      <a:pt x="23394" y="7868"/>
                      <a:pt x="23142" y="7910"/>
                      <a:pt x="22870" y="7994"/>
                    </a:cubicBezTo>
                    <a:cubicBezTo>
                      <a:pt x="22766" y="7910"/>
                      <a:pt x="22640" y="7805"/>
                      <a:pt x="22515" y="7763"/>
                    </a:cubicBezTo>
                    <a:cubicBezTo>
                      <a:pt x="22410" y="7743"/>
                      <a:pt x="22264" y="7784"/>
                      <a:pt x="22201" y="7847"/>
                    </a:cubicBezTo>
                    <a:cubicBezTo>
                      <a:pt x="22138" y="7868"/>
                      <a:pt x="22117" y="8035"/>
                      <a:pt x="22138" y="8077"/>
                    </a:cubicBezTo>
                    <a:cubicBezTo>
                      <a:pt x="22222" y="8287"/>
                      <a:pt x="22326" y="8496"/>
                      <a:pt x="22452" y="8768"/>
                    </a:cubicBezTo>
                    <a:close/>
                    <a:moveTo>
                      <a:pt x="9458" y="10672"/>
                    </a:moveTo>
                    <a:cubicBezTo>
                      <a:pt x="9228" y="10860"/>
                      <a:pt x="9019" y="11007"/>
                      <a:pt x="8789" y="11195"/>
                    </a:cubicBezTo>
                    <a:cubicBezTo>
                      <a:pt x="8433" y="10902"/>
                      <a:pt x="8161" y="10609"/>
                      <a:pt x="7785" y="10295"/>
                    </a:cubicBezTo>
                    <a:cubicBezTo>
                      <a:pt x="7701" y="10484"/>
                      <a:pt x="7575" y="10609"/>
                      <a:pt x="7596" y="10756"/>
                    </a:cubicBezTo>
                    <a:cubicBezTo>
                      <a:pt x="7701" y="11279"/>
                      <a:pt x="7387" y="11509"/>
                      <a:pt x="7010" y="11739"/>
                    </a:cubicBezTo>
                    <a:cubicBezTo>
                      <a:pt x="6717" y="11613"/>
                      <a:pt x="6445" y="11509"/>
                      <a:pt x="6173" y="11383"/>
                    </a:cubicBezTo>
                    <a:cubicBezTo>
                      <a:pt x="5839" y="11927"/>
                      <a:pt x="6445" y="12053"/>
                      <a:pt x="6550" y="12492"/>
                    </a:cubicBezTo>
                    <a:cubicBezTo>
                      <a:pt x="6550" y="12743"/>
                      <a:pt x="6529" y="13057"/>
                      <a:pt x="6529" y="13392"/>
                    </a:cubicBezTo>
                    <a:cubicBezTo>
                      <a:pt x="6529" y="13538"/>
                      <a:pt x="6550" y="13685"/>
                      <a:pt x="6592" y="13831"/>
                    </a:cubicBezTo>
                    <a:cubicBezTo>
                      <a:pt x="6634" y="14020"/>
                      <a:pt x="6843" y="14145"/>
                      <a:pt x="7010" y="14061"/>
                    </a:cubicBezTo>
                    <a:cubicBezTo>
                      <a:pt x="7136" y="14020"/>
                      <a:pt x="7240" y="13915"/>
                      <a:pt x="7324" y="13810"/>
                    </a:cubicBezTo>
                    <a:cubicBezTo>
                      <a:pt x="7366" y="13748"/>
                      <a:pt x="7345" y="13622"/>
                      <a:pt x="7345" y="13538"/>
                    </a:cubicBezTo>
                    <a:cubicBezTo>
                      <a:pt x="7282" y="13015"/>
                      <a:pt x="7471" y="12597"/>
                      <a:pt x="7847" y="12220"/>
                    </a:cubicBezTo>
                    <a:cubicBezTo>
                      <a:pt x="8015" y="12157"/>
                      <a:pt x="8266" y="12137"/>
                      <a:pt x="8538" y="12053"/>
                    </a:cubicBezTo>
                    <a:cubicBezTo>
                      <a:pt x="8810" y="12409"/>
                      <a:pt x="9124" y="12743"/>
                      <a:pt x="9333" y="13141"/>
                    </a:cubicBezTo>
                    <a:cubicBezTo>
                      <a:pt x="9417" y="13329"/>
                      <a:pt x="9584" y="13413"/>
                      <a:pt x="9772" y="13329"/>
                    </a:cubicBezTo>
                    <a:cubicBezTo>
                      <a:pt x="9961" y="13287"/>
                      <a:pt x="10107" y="13036"/>
                      <a:pt x="10065" y="12827"/>
                    </a:cubicBezTo>
                    <a:cubicBezTo>
                      <a:pt x="10002" y="12681"/>
                      <a:pt x="9961" y="12492"/>
                      <a:pt x="9835" y="12367"/>
                    </a:cubicBezTo>
                    <a:cubicBezTo>
                      <a:pt x="9521" y="12032"/>
                      <a:pt x="9458" y="11718"/>
                      <a:pt x="9668" y="11300"/>
                    </a:cubicBezTo>
                    <a:cubicBezTo>
                      <a:pt x="9793" y="11028"/>
                      <a:pt x="9751" y="10818"/>
                      <a:pt x="9458" y="10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340;p57">
                <a:extLst>
                  <a:ext uri="{FF2B5EF4-FFF2-40B4-BE49-F238E27FC236}">
                    <a16:creationId xmlns:a16="http://schemas.microsoft.com/office/drawing/2014/main" id="{8E522CD2-DD26-852F-79BF-A28877A545FA}"/>
                  </a:ext>
                </a:extLst>
              </p:cNvPr>
              <p:cNvSpPr/>
              <p:nvPr/>
            </p:nvSpPr>
            <p:spPr>
              <a:xfrm>
                <a:off x="5281700" y="2813275"/>
                <a:ext cx="472900" cy="442050"/>
              </a:xfrm>
              <a:custGeom>
                <a:avLst/>
                <a:gdLst/>
                <a:ahLst/>
                <a:cxnLst/>
                <a:rect l="l" t="t" r="r" b="b"/>
                <a:pathLst>
                  <a:path w="18916" h="17682" extrusionOk="0">
                    <a:moveTo>
                      <a:pt x="18685" y="14459"/>
                    </a:moveTo>
                    <a:cubicBezTo>
                      <a:pt x="18309" y="12911"/>
                      <a:pt x="17744" y="11425"/>
                      <a:pt x="17451" y="9856"/>
                    </a:cubicBezTo>
                    <a:cubicBezTo>
                      <a:pt x="17451" y="9793"/>
                      <a:pt x="17430" y="9751"/>
                      <a:pt x="17409" y="9668"/>
                    </a:cubicBezTo>
                    <a:cubicBezTo>
                      <a:pt x="17158" y="8956"/>
                      <a:pt x="16949" y="8224"/>
                      <a:pt x="16698" y="7533"/>
                    </a:cubicBezTo>
                    <a:cubicBezTo>
                      <a:pt x="16405" y="6697"/>
                      <a:pt x="16070" y="5860"/>
                      <a:pt x="15756" y="4981"/>
                    </a:cubicBezTo>
                    <a:cubicBezTo>
                      <a:pt x="15149" y="3412"/>
                      <a:pt x="14229" y="2010"/>
                      <a:pt x="13685" y="419"/>
                    </a:cubicBezTo>
                    <a:cubicBezTo>
                      <a:pt x="13622" y="231"/>
                      <a:pt x="13454" y="106"/>
                      <a:pt x="13371" y="1"/>
                    </a:cubicBezTo>
                    <a:cubicBezTo>
                      <a:pt x="12157" y="440"/>
                      <a:pt x="11048" y="859"/>
                      <a:pt x="9918" y="1277"/>
                    </a:cubicBezTo>
                    <a:cubicBezTo>
                      <a:pt x="9709" y="1361"/>
                      <a:pt x="9542" y="1424"/>
                      <a:pt x="9416" y="1633"/>
                    </a:cubicBezTo>
                    <a:cubicBezTo>
                      <a:pt x="9186" y="2051"/>
                      <a:pt x="8914" y="2449"/>
                      <a:pt x="8705" y="2888"/>
                    </a:cubicBezTo>
                    <a:cubicBezTo>
                      <a:pt x="8558" y="3202"/>
                      <a:pt x="8391" y="3516"/>
                      <a:pt x="8056" y="3579"/>
                    </a:cubicBezTo>
                    <a:cubicBezTo>
                      <a:pt x="7554" y="3663"/>
                      <a:pt x="7031" y="3684"/>
                      <a:pt x="6571" y="3453"/>
                    </a:cubicBezTo>
                    <a:cubicBezTo>
                      <a:pt x="5838" y="3098"/>
                      <a:pt x="5336" y="2533"/>
                      <a:pt x="5001" y="1738"/>
                    </a:cubicBezTo>
                    <a:cubicBezTo>
                      <a:pt x="3767" y="1717"/>
                      <a:pt x="2532" y="1675"/>
                      <a:pt x="1319" y="1633"/>
                    </a:cubicBezTo>
                    <a:cubicBezTo>
                      <a:pt x="1256" y="1633"/>
                      <a:pt x="1214" y="1717"/>
                      <a:pt x="1130" y="1779"/>
                    </a:cubicBezTo>
                    <a:cubicBezTo>
                      <a:pt x="1130" y="2010"/>
                      <a:pt x="1110" y="2261"/>
                      <a:pt x="1110" y="2533"/>
                    </a:cubicBezTo>
                    <a:cubicBezTo>
                      <a:pt x="1068" y="3412"/>
                      <a:pt x="1068" y="4332"/>
                      <a:pt x="1047" y="5232"/>
                    </a:cubicBezTo>
                    <a:cubicBezTo>
                      <a:pt x="1026" y="5671"/>
                      <a:pt x="1005" y="6111"/>
                      <a:pt x="900" y="6550"/>
                    </a:cubicBezTo>
                    <a:cubicBezTo>
                      <a:pt x="440" y="8266"/>
                      <a:pt x="503" y="10002"/>
                      <a:pt x="126" y="11718"/>
                    </a:cubicBezTo>
                    <a:cubicBezTo>
                      <a:pt x="105" y="11865"/>
                      <a:pt x="105" y="11990"/>
                      <a:pt x="105" y="12158"/>
                    </a:cubicBezTo>
                    <a:cubicBezTo>
                      <a:pt x="63" y="13622"/>
                      <a:pt x="22" y="15087"/>
                      <a:pt x="1" y="16552"/>
                    </a:cubicBezTo>
                    <a:lnTo>
                      <a:pt x="1" y="17096"/>
                    </a:lnTo>
                    <a:cubicBezTo>
                      <a:pt x="22" y="17326"/>
                      <a:pt x="168" y="17493"/>
                      <a:pt x="398" y="17514"/>
                    </a:cubicBezTo>
                    <a:cubicBezTo>
                      <a:pt x="586" y="17535"/>
                      <a:pt x="754" y="17535"/>
                      <a:pt x="942" y="17535"/>
                    </a:cubicBezTo>
                    <a:cubicBezTo>
                      <a:pt x="2679" y="17598"/>
                      <a:pt x="4415" y="17640"/>
                      <a:pt x="6152" y="17681"/>
                    </a:cubicBezTo>
                    <a:cubicBezTo>
                      <a:pt x="6445" y="17681"/>
                      <a:pt x="6759" y="17640"/>
                      <a:pt x="7031" y="17619"/>
                    </a:cubicBezTo>
                    <a:cubicBezTo>
                      <a:pt x="9542" y="17305"/>
                      <a:pt x="12032" y="17012"/>
                      <a:pt x="14522" y="16677"/>
                    </a:cubicBezTo>
                    <a:cubicBezTo>
                      <a:pt x="15861" y="16489"/>
                      <a:pt x="17158" y="16175"/>
                      <a:pt x="18497" y="15924"/>
                    </a:cubicBezTo>
                    <a:cubicBezTo>
                      <a:pt x="18644" y="15903"/>
                      <a:pt x="18811" y="15756"/>
                      <a:pt x="18916" y="15715"/>
                    </a:cubicBezTo>
                    <a:cubicBezTo>
                      <a:pt x="18832" y="15317"/>
                      <a:pt x="18790" y="14878"/>
                      <a:pt x="18685" y="14459"/>
                    </a:cubicBezTo>
                    <a:close/>
                  </a:path>
                </a:pathLst>
              </a:custGeom>
              <a:solidFill>
                <a:srgbClr val="2AA1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1341;p57">
                <a:extLst>
                  <a:ext uri="{FF2B5EF4-FFF2-40B4-BE49-F238E27FC236}">
                    <a16:creationId xmlns:a16="http://schemas.microsoft.com/office/drawing/2014/main" id="{8AB1AD42-CEC1-FF0B-AEA9-32633598FC47}"/>
                  </a:ext>
                </a:extLst>
              </p:cNvPr>
              <p:cNvSpPr/>
              <p:nvPr/>
            </p:nvSpPr>
            <p:spPr>
              <a:xfrm>
                <a:off x="5004475" y="2079925"/>
                <a:ext cx="763200" cy="335325"/>
              </a:xfrm>
              <a:custGeom>
                <a:avLst/>
                <a:gdLst/>
                <a:ahLst/>
                <a:cxnLst/>
                <a:rect l="l" t="t" r="r" b="b"/>
                <a:pathLst>
                  <a:path w="30528" h="13413" extrusionOk="0">
                    <a:moveTo>
                      <a:pt x="17199" y="9834"/>
                    </a:moveTo>
                    <a:cubicBezTo>
                      <a:pt x="16300" y="10002"/>
                      <a:pt x="16090" y="9730"/>
                      <a:pt x="16153" y="8893"/>
                    </a:cubicBezTo>
                    <a:cubicBezTo>
                      <a:pt x="16174" y="8642"/>
                      <a:pt x="16174" y="8349"/>
                      <a:pt x="16174" y="8077"/>
                    </a:cubicBezTo>
                    <a:cubicBezTo>
                      <a:pt x="16174" y="7951"/>
                      <a:pt x="16111" y="7805"/>
                      <a:pt x="16048" y="7658"/>
                    </a:cubicBezTo>
                    <a:cubicBezTo>
                      <a:pt x="15902" y="7449"/>
                      <a:pt x="15567" y="7407"/>
                      <a:pt x="15421" y="7595"/>
                    </a:cubicBezTo>
                    <a:cubicBezTo>
                      <a:pt x="15274" y="7742"/>
                      <a:pt x="15170" y="7930"/>
                      <a:pt x="15065" y="8118"/>
                    </a:cubicBezTo>
                    <a:cubicBezTo>
                      <a:pt x="14396" y="9541"/>
                      <a:pt x="13328" y="10671"/>
                      <a:pt x="12031" y="11592"/>
                    </a:cubicBezTo>
                    <a:cubicBezTo>
                      <a:pt x="11801" y="11780"/>
                      <a:pt x="11550" y="11927"/>
                      <a:pt x="11341" y="12136"/>
                    </a:cubicBezTo>
                    <a:cubicBezTo>
                      <a:pt x="10859" y="12617"/>
                      <a:pt x="10253" y="12889"/>
                      <a:pt x="9667" y="13182"/>
                    </a:cubicBezTo>
                    <a:cubicBezTo>
                      <a:pt x="9186" y="13412"/>
                      <a:pt x="8662" y="13412"/>
                      <a:pt x="8160" y="13370"/>
                    </a:cubicBezTo>
                    <a:cubicBezTo>
                      <a:pt x="7784" y="13328"/>
                      <a:pt x="7428" y="13015"/>
                      <a:pt x="7407" y="12617"/>
                    </a:cubicBezTo>
                    <a:cubicBezTo>
                      <a:pt x="7407" y="12219"/>
                      <a:pt x="7386" y="11822"/>
                      <a:pt x="7574" y="11466"/>
                    </a:cubicBezTo>
                    <a:cubicBezTo>
                      <a:pt x="7784" y="10985"/>
                      <a:pt x="7951" y="10525"/>
                      <a:pt x="8139" y="10043"/>
                    </a:cubicBezTo>
                    <a:cubicBezTo>
                      <a:pt x="8244" y="9813"/>
                      <a:pt x="8202" y="9604"/>
                      <a:pt x="8035" y="9478"/>
                    </a:cubicBezTo>
                    <a:cubicBezTo>
                      <a:pt x="7888" y="9353"/>
                      <a:pt x="7637" y="9353"/>
                      <a:pt x="7470" y="9499"/>
                    </a:cubicBezTo>
                    <a:cubicBezTo>
                      <a:pt x="7051" y="9834"/>
                      <a:pt x="6654" y="10232"/>
                      <a:pt x="6256" y="10608"/>
                    </a:cubicBezTo>
                    <a:cubicBezTo>
                      <a:pt x="5921" y="10943"/>
                      <a:pt x="5587" y="11257"/>
                      <a:pt x="5085" y="11362"/>
                    </a:cubicBezTo>
                    <a:cubicBezTo>
                      <a:pt x="4917" y="11382"/>
                      <a:pt x="4750" y="11508"/>
                      <a:pt x="4603" y="11613"/>
                    </a:cubicBezTo>
                    <a:cubicBezTo>
                      <a:pt x="4185" y="12031"/>
                      <a:pt x="3641" y="12219"/>
                      <a:pt x="3139" y="12491"/>
                    </a:cubicBezTo>
                    <a:cubicBezTo>
                      <a:pt x="2762" y="12701"/>
                      <a:pt x="2344" y="12701"/>
                      <a:pt x="1925" y="12554"/>
                    </a:cubicBezTo>
                    <a:cubicBezTo>
                      <a:pt x="1737" y="12512"/>
                      <a:pt x="1569" y="12450"/>
                      <a:pt x="1402" y="12408"/>
                    </a:cubicBezTo>
                    <a:cubicBezTo>
                      <a:pt x="1088" y="12303"/>
                      <a:pt x="879" y="12136"/>
                      <a:pt x="732" y="11822"/>
                    </a:cubicBezTo>
                    <a:cubicBezTo>
                      <a:pt x="586" y="11466"/>
                      <a:pt x="398" y="11131"/>
                      <a:pt x="251" y="10776"/>
                    </a:cubicBezTo>
                    <a:cubicBezTo>
                      <a:pt x="188" y="10650"/>
                      <a:pt x="105" y="10504"/>
                      <a:pt x="105" y="10357"/>
                    </a:cubicBezTo>
                    <a:cubicBezTo>
                      <a:pt x="147" y="9688"/>
                      <a:pt x="0" y="8997"/>
                      <a:pt x="251" y="8328"/>
                    </a:cubicBezTo>
                    <a:cubicBezTo>
                      <a:pt x="377" y="7993"/>
                      <a:pt x="272" y="7533"/>
                      <a:pt x="565" y="7219"/>
                    </a:cubicBezTo>
                    <a:cubicBezTo>
                      <a:pt x="1130" y="6549"/>
                      <a:pt x="1528" y="5691"/>
                      <a:pt x="2385" y="5294"/>
                    </a:cubicBezTo>
                    <a:cubicBezTo>
                      <a:pt x="2469" y="5273"/>
                      <a:pt x="2574" y="5210"/>
                      <a:pt x="2595" y="5126"/>
                    </a:cubicBezTo>
                    <a:cubicBezTo>
                      <a:pt x="3013" y="4499"/>
                      <a:pt x="3766" y="4227"/>
                      <a:pt x="4248" y="3641"/>
                    </a:cubicBezTo>
                    <a:cubicBezTo>
                      <a:pt x="4352" y="3515"/>
                      <a:pt x="4499" y="3411"/>
                      <a:pt x="4666" y="3327"/>
                    </a:cubicBezTo>
                    <a:cubicBezTo>
                      <a:pt x="5963" y="2616"/>
                      <a:pt x="7281" y="1883"/>
                      <a:pt x="8642" y="1235"/>
                    </a:cubicBezTo>
                    <a:cubicBezTo>
                      <a:pt x="9269" y="921"/>
                      <a:pt x="9939" y="628"/>
                      <a:pt x="10713" y="670"/>
                    </a:cubicBezTo>
                    <a:cubicBezTo>
                      <a:pt x="10943" y="670"/>
                      <a:pt x="11173" y="586"/>
                      <a:pt x="11383" y="460"/>
                    </a:cubicBezTo>
                    <a:cubicBezTo>
                      <a:pt x="11822" y="209"/>
                      <a:pt x="12282" y="167"/>
                      <a:pt x="12763" y="188"/>
                    </a:cubicBezTo>
                    <a:cubicBezTo>
                      <a:pt x="13789" y="251"/>
                      <a:pt x="14814" y="272"/>
                      <a:pt x="15839" y="272"/>
                    </a:cubicBezTo>
                    <a:cubicBezTo>
                      <a:pt x="16300" y="272"/>
                      <a:pt x="16718" y="356"/>
                      <a:pt x="17053" y="691"/>
                    </a:cubicBezTo>
                    <a:cubicBezTo>
                      <a:pt x="17241" y="628"/>
                      <a:pt x="17429" y="523"/>
                      <a:pt x="17576" y="523"/>
                    </a:cubicBezTo>
                    <a:cubicBezTo>
                      <a:pt x="18036" y="523"/>
                      <a:pt x="18392" y="398"/>
                      <a:pt x="18769" y="167"/>
                    </a:cubicBezTo>
                    <a:cubicBezTo>
                      <a:pt x="18936" y="42"/>
                      <a:pt x="19208" y="0"/>
                      <a:pt x="19438" y="0"/>
                    </a:cubicBezTo>
                    <a:cubicBezTo>
                      <a:pt x="20275" y="0"/>
                      <a:pt x="21112" y="42"/>
                      <a:pt x="21949" y="84"/>
                    </a:cubicBezTo>
                    <a:cubicBezTo>
                      <a:pt x="22179" y="84"/>
                      <a:pt x="22430" y="167"/>
                      <a:pt x="22660" y="251"/>
                    </a:cubicBezTo>
                    <a:cubicBezTo>
                      <a:pt x="23100" y="398"/>
                      <a:pt x="23581" y="565"/>
                      <a:pt x="24020" y="732"/>
                    </a:cubicBezTo>
                    <a:cubicBezTo>
                      <a:pt x="24334" y="837"/>
                      <a:pt x="24627" y="983"/>
                      <a:pt x="24857" y="1235"/>
                    </a:cubicBezTo>
                    <a:cubicBezTo>
                      <a:pt x="24962" y="1360"/>
                      <a:pt x="25108" y="1507"/>
                      <a:pt x="25276" y="1548"/>
                    </a:cubicBezTo>
                    <a:cubicBezTo>
                      <a:pt x="25778" y="1674"/>
                      <a:pt x="26050" y="2071"/>
                      <a:pt x="26448" y="2343"/>
                    </a:cubicBezTo>
                    <a:cubicBezTo>
                      <a:pt x="27159" y="2825"/>
                      <a:pt x="27703" y="3432"/>
                      <a:pt x="28289" y="4059"/>
                    </a:cubicBezTo>
                    <a:cubicBezTo>
                      <a:pt x="28917" y="4750"/>
                      <a:pt x="29565" y="5419"/>
                      <a:pt x="30193" y="6110"/>
                    </a:cubicBezTo>
                    <a:cubicBezTo>
                      <a:pt x="30339" y="6277"/>
                      <a:pt x="30528" y="6445"/>
                      <a:pt x="30528" y="6737"/>
                    </a:cubicBezTo>
                    <a:cubicBezTo>
                      <a:pt x="30297" y="7198"/>
                      <a:pt x="29879" y="7386"/>
                      <a:pt x="29356" y="7386"/>
                    </a:cubicBezTo>
                    <a:cubicBezTo>
                      <a:pt x="29063" y="7386"/>
                      <a:pt x="28749" y="7323"/>
                      <a:pt x="28456" y="7323"/>
                    </a:cubicBezTo>
                    <a:cubicBezTo>
                      <a:pt x="28247" y="7323"/>
                      <a:pt x="28038" y="7365"/>
                      <a:pt x="27828" y="7365"/>
                    </a:cubicBezTo>
                    <a:cubicBezTo>
                      <a:pt x="27556" y="7386"/>
                      <a:pt x="27243" y="7428"/>
                      <a:pt x="26950" y="7428"/>
                    </a:cubicBezTo>
                    <a:cubicBezTo>
                      <a:pt x="26406" y="7428"/>
                      <a:pt x="25883" y="7407"/>
                      <a:pt x="25318" y="7407"/>
                    </a:cubicBezTo>
                    <a:cubicBezTo>
                      <a:pt x="24878" y="7386"/>
                      <a:pt x="24439" y="7323"/>
                      <a:pt x="24020" y="7219"/>
                    </a:cubicBezTo>
                    <a:cubicBezTo>
                      <a:pt x="23476" y="7072"/>
                      <a:pt x="22911" y="7009"/>
                      <a:pt x="22367" y="6842"/>
                    </a:cubicBezTo>
                    <a:cubicBezTo>
                      <a:pt x="22263" y="6779"/>
                      <a:pt x="22137" y="6779"/>
                      <a:pt x="22033" y="6737"/>
                    </a:cubicBezTo>
                    <a:cubicBezTo>
                      <a:pt x="21007" y="6005"/>
                      <a:pt x="20045" y="5189"/>
                      <a:pt x="19459" y="4017"/>
                    </a:cubicBezTo>
                    <a:cubicBezTo>
                      <a:pt x="19334" y="3724"/>
                      <a:pt x="19187" y="3411"/>
                      <a:pt x="19020" y="3139"/>
                    </a:cubicBezTo>
                    <a:cubicBezTo>
                      <a:pt x="18978" y="3076"/>
                      <a:pt x="18810" y="2992"/>
                      <a:pt x="18727" y="2992"/>
                    </a:cubicBezTo>
                    <a:cubicBezTo>
                      <a:pt x="18622" y="3013"/>
                      <a:pt x="18517" y="3118"/>
                      <a:pt x="18497" y="3222"/>
                    </a:cubicBezTo>
                    <a:cubicBezTo>
                      <a:pt x="18455" y="3432"/>
                      <a:pt x="18392" y="3662"/>
                      <a:pt x="18455" y="3829"/>
                    </a:cubicBezTo>
                    <a:cubicBezTo>
                      <a:pt x="18622" y="4227"/>
                      <a:pt x="18559" y="4582"/>
                      <a:pt x="18517" y="4980"/>
                    </a:cubicBezTo>
                    <a:cubicBezTo>
                      <a:pt x="18497" y="5273"/>
                      <a:pt x="18497" y="5587"/>
                      <a:pt x="18476" y="5859"/>
                    </a:cubicBezTo>
                    <a:cubicBezTo>
                      <a:pt x="18455" y="6361"/>
                      <a:pt x="18476" y="6863"/>
                      <a:pt x="18245" y="7365"/>
                    </a:cubicBezTo>
                    <a:cubicBezTo>
                      <a:pt x="18078" y="7700"/>
                      <a:pt x="18141" y="8118"/>
                      <a:pt x="17994" y="8474"/>
                    </a:cubicBezTo>
                    <a:cubicBezTo>
                      <a:pt x="17827" y="8997"/>
                      <a:pt x="17576" y="9458"/>
                      <a:pt x="17199" y="9834"/>
                    </a:cubicBezTo>
                    <a:close/>
                  </a:path>
                </a:pathLst>
              </a:custGeom>
              <a:solidFill>
                <a:srgbClr val="FB6A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1342;p57">
                <a:extLst>
                  <a:ext uri="{FF2B5EF4-FFF2-40B4-BE49-F238E27FC236}">
                    <a16:creationId xmlns:a16="http://schemas.microsoft.com/office/drawing/2014/main" id="{4C505B0A-2437-523B-9939-04AFEB890C22}"/>
                  </a:ext>
                </a:extLst>
              </p:cNvPr>
              <p:cNvSpPr/>
              <p:nvPr/>
            </p:nvSpPr>
            <p:spPr>
              <a:xfrm>
                <a:off x="5607600" y="1918800"/>
                <a:ext cx="349950" cy="351550"/>
              </a:xfrm>
              <a:custGeom>
                <a:avLst/>
                <a:gdLst/>
                <a:ahLst/>
                <a:cxnLst/>
                <a:rect l="l" t="t" r="r" b="b"/>
                <a:pathLst>
                  <a:path w="13998" h="14062" extrusionOk="0">
                    <a:moveTo>
                      <a:pt x="42" y="6299"/>
                    </a:moveTo>
                    <a:cubicBezTo>
                      <a:pt x="0" y="5713"/>
                      <a:pt x="188" y="5273"/>
                      <a:pt x="439" y="4855"/>
                    </a:cubicBezTo>
                    <a:cubicBezTo>
                      <a:pt x="1297" y="3474"/>
                      <a:pt x="2218" y="2156"/>
                      <a:pt x="3452" y="1068"/>
                    </a:cubicBezTo>
                    <a:cubicBezTo>
                      <a:pt x="3536" y="984"/>
                      <a:pt x="3599" y="879"/>
                      <a:pt x="3703" y="838"/>
                    </a:cubicBezTo>
                    <a:cubicBezTo>
                      <a:pt x="4624" y="482"/>
                      <a:pt x="5482" y="1"/>
                      <a:pt x="6528" y="42"/>
                    </a:cubicBezTo>
                    <a:cubicBezTo>
                      <a:pt x="7198" y="63"/>
                      <a:pt x="7616" y="419"/>
                      <a:pt x="7867" y="963"/>
                    </a:cubicBezTo>
                    <a:cubicBezTo>
                      <a:pt x="8160" y="1570"/>
                      <a:pt x="8244" y="2239"/>
                      <a:pt x="8139" y="2888"/>
                    </a:cubicBezTo>
                    <a:cubicBezTo>
                      <a:pt x="8097" y="3076"/>
                      <a:pt x="7972" y="3286"/>
                      <a:pt x="7867" y="3453"/>
                    </a:cubicBezTo>
                    <a:cubicBezTo>
                      <a:pt x="7763" y="3599"/>
                      <a:pt x="7616" y="3704"/>
                      <a:pt x="7512" y="3830"/>
                    </a:cubicBezTo>
                    <a:cubicBezTo>
                      <a:pt x="7323" y="4039"/>
                      <a:pt x="7240" y="4311"/>
                      <a:pt x="7365" y="4604"/>
                    </a:cubicBezTo>
                    <a:cubicBezTo>
                      <a:pt x="7470" y="4876"/>
                      <a:pt x="7742" y="4959"/>
                      <a:pt x="8035" y="4980"/>
                    </a:cubicBezTo>
                    <a:cubicBezTo>
                      <a:pt x="8767" y="5022"/>
                      <a:pt x="9457" y="5043"/>
                      <a:pt x="10190" y="5043"/>
                    </a:cubicBezTo>
                    <a:cubicBezTo>
                      <a:pt x="10776" y="5043"/>
                      <a:pt x="11320" y="5148"/>
                      <a:pt x="11843" y="5441"/>
                    </a:cubicBezTo>
                    <a:lnTo>
                      <a:pt x="12010" y="5503"/>
                    </a:lnTo>
                    <a:cubicBezTo>
                      <a:pt x="12784" y="5671"/>
                      <a:pt x="13056" y="6320"/>
                      <a:pt x="13370" y="6926"/>
                    </a:cubicBezTo>
                    <a:cubicBezTo>
                      <a:pt x="13496" y="7177"/>
                      <a:pt x="13412" y="7387"/>
                      <a:pt x="13224" y="7575"/>
                    </a:cubicBezTo>
                    <a:cubicBezTo>
                      <a:pt x="13077" y="7700"/>
                      <a:pt x="12889" y="7847"/>
                      <a:pt x="12742" y="7972"/>
                    </a:cubicBezTo>
                    <a:cubicBezTo>
                      <a:pt x="12470" y="8182"/>
                      <a:pt x="12219" y="8370"/>
                      <a:pt x="11947" y="8579"/>
                    </a:cubicBezTo>
                    <a:cubicBezTo>
                      <a:pt x="11717" y="8788"/>
                      <a:pt x="11508" y="8956"/>
                      <a:pt x="11194" y="8998"/>
                    </a:cubicBezTo>
                    <a:cubicBezTo>
                      <a:pt x="10901" y="9019"/>
                      <a:pt x="10776" y="9207"/>
                      <a:pt x="10713" y="9458"/>
                    </a:cubicBezTo>
                    <a:cubicBezTo>
                      <a:pt x="10671" y="9751"/>
                      <a:pt x="10776" y="10002"/>
                      <a:pt x="11027" y="10169"/>
                    </a:cubicBezTo>
                    <a:cubicBezTo>
                      <a:pt x="11278" y="10295"/>
                      <a:pt x="11508" y="10421"/>
                      <a:pt x="11759" y="10483"/>
                    </a:cubicBezTo>
                    <a:cubicBezTo>
                      <a:pt x="12052" y="10525"/>
                      <a:pt x="12261" y="10672"/>
                      <a:pt x="12470" y="10818"/>
                    </a:cubicBezTo>
                    <a:cubicBezTo>
                      <a:pt x="12784" y="11048"/>
                      <a:pt x="13119" y="11257"/>
                      <a:pt x="13433" y="11509"/>
                    </a:cubicBezTo>
                    <a:cubicBezTo>
                      <a:pt x="13831" y="11781"/>
                      <a:pt x="13998" y="12346"/>
                      <a:pt x="13810" y="12785"/>
                    </a:cubicBezTo>
                    <a:cubicBezTo>
                      <a:pt x="13726" y="12931"/>
                      <a:pt x="13579" y="13099"/>
                      <a:pt x="13412" y="13120"/>
                    </a:cubicBezTo>
                    <a:cubicBezTo>
                      <a:pt x="12889" y="13287"/>
                      <a:pt x="12450" y="13601"/>
                      <a:pt x="11947" y="13810"/>
                    </a:cubicBezTo>
                    <a:cubicBezTo>
                      <a:pt x="11634" y="13957"/>
                      <a:pt x="11278" y="14040"/>
                      <a:pt x="10901" y="14040"/>
                    </a:cubicBezTo>
                    <a:cubicBezTo>
                      <a:pt x="10232" y="14061"/>
                      <a:pt x="9520" y="14019"/>
                      <a:pt x="8830" y="14019"/>
                    </a:cubicBezTo>
                    <a:cubicBezTo>
                      <a:pt x="8495" y="14019"/>
                      <a:pt x="8265" y="13873"/>
                      <a:pt x="8056" y="13643"/>
                    </a:cubicBezTo>
                    <a:cubicBezTo>
                      <a:pt x="7846" y="13392"/>
                      <a:pt x="7616" y="13141"/>
                      <a:pt x="7449" y="12869"/>
                    </a:cubicBezTo>
                    <a:cubicBezTo>
                      <a:pt x="7156" y="12304"/>
                      <a:pt x="6737" y="11885"/>
                      <a:pt x="6319" y="11446"/>
                    </a:cubicBezTo>
                    <a:cubicBezTo>
                      <a:pt x="5838" y="10923"/>
                      <a:pt x="5315" y="10421"/>
                      <a:pt x="4833" y="9877"/>
                    </a:cubicBezTo>
                    <a:cubicBezTo>
                      <a:pt x="4101" y="9019"/>
                      <a:pt x="3222" y="8370"/>
                      <a:pt x="2406" y="7638"/>
                    </a:cubicBezTo>
                    <a:cubicBezTo>
                      <a:pt x="1611" y="7366"/>
                      <a:pt x="1130" y="6654"/>
                      <a:pt x="335" y="6424"/>
                    </a:cubicBezTo>
                    <a:cubicBezTo>
                      <a:pt x="230" y="6403"/>
                      <a:pt x="146" y="6340"/>
                      <a:pt x="42" y="6299"/>
                    </a:cubicBezTo>
                    <a:close/>
                  </a:path>
                </a:pathLst>
              </a:custGeom>
              <a:solidFill>
                <a:srgbClr val="FB6A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1343;p57">
                <a:extLst>
                  <a:ext uri="{FF2B5EF4-FFF2-40B4-BE49-F238E27FC236}">
                    <a16:creationId xmlns:a16="http://schemas.microsoft.com/office/drawing/2014/main" id="{C6590DCD-5A25-AD40-1BE0-DE12D49DA1C0}"/>
                  </a:ext>
                </a:extLst>
              </p:cNvPr>
              <p:cNvSpPr/>
              <p:nvPr/>
            </p:nvSpPr>
            <p:spPr>
              <a:xfrm>
                <a:off x="5861275" y="2366575"/>
                <a:ext cx="82150" cy="154850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6194" extrusionOk="0">
                    <a:moveTo>
                      <a:pt x="252" y="6152"/>
                    </a:moveTo>
                    <a:cubicBezTo>
                      <a:pt x="252" y="5252"/>
                      <a:pt x="315" y="4394"/>
                      <a:pt x="294" y="3536"/>
                    </a:cubicBezTo>
                    <a:cubicBezTo>
                      <a:pt x="231" y="2699"/>
                      <a:pt x="106" y="1883"/>
                      <a:pt x="1" y="1088"/>
                    </a:cubicBezTo>
                    <a:cubicBezTo>
                      <a:pt x="503" y="481"/>
                      <a:pt x="1194" y="419"/>
                      <a:pt x="1779" y="105"/>
                    </a:cubicBezTo>
                    <a:cubicBezTo>
                      <a:pt x="1989" y="0"/>
                      <a:pt x="2198" y="63"/>
                      <a:pt x="2344" y="230"/>
                    </a:cubicBezTo>
                    <a:cubicBezTo>
                      <a:pt x="2616" y="523"/>
                      <a:pt x="2909" y="774"/>
                      <a:pt x="3140" y="1088"/>
                    </a:cubicBezTo>
                    <a:cubicBezTo>
                      <a:pt x="3244" y="1235"/>
                      <a:pt x="3265" y="1444"/>
                      <a:pt x="3265" y="1590"/>
                    </a:cubicBezTo>
                    <a:cubicBezTo>
                      <a:pt x="3286" y="1883"/>
                      <a:pt x="3202" y="2197"/>
                      <a:pt x="3244" y="2469"/>
                    </a:cubicBezTo>
                    <a:cubicBezTo>
                      <a:pt x="3265" y="3243"/>
                      <a:pt x="3140" y="3892"/>
                      <a:pt x="2554" y="4436"/>
                    </a:cubicBezTo>
                    <a:cubicBezTo>
                      <a:pt x="2261" y="4729"/>
                      <a:pt x="2031" y="5085"/>
                      <a:pt x="1779" y="5398"/>
                    </a:cubicBezTo>
                    <a:cubicBezTo>
                      <a:pt x="1487" y="5775"/>
                      <a:pt x="1047" y="5922"/>
                      <a:pt x="650" y="6131"/>
                    </a:cubicBezTo>
                    <a:cubicBezTo>
                      <a:pt x="566" y="6194"/>
                      <a:pt x="440" y="6152"/>
                      <a:pt x="252" y="61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1344;p57">
                <a:extLst>
                  <a:ext uri="{FF2B5EF4-FFF2-40B4-BE49-F238E27FC236}">
                    <a16:creationId xmlns:a16="http://schemas.microsoft.com/office/drawing/2014/main" id="{E138B542-438F-395A-7C5C-D2B080863675}"/>
                  </a:ext>
                </a:extLst>
              </p:cNvPr>
              <p:cNvSpPr/>
              <p:nvPr/>
            </p:nvSpPr>
            <p:spPr>
              <a:xfrm>
                <a:off x="4938025" y="2537625"/>
                <a:ext cx="81100" cy="104125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4165" extrusionOk="0">
                    <a:moveTo>
                      <a:pt x="775" y="63"/>
                    </a:moveTo>
                    <a:cubicBezTo>
                      <a:pt x="880" y="63"/>
                      <a:pt x="1026" y="21"/>
                      <a:pt x="1131" y="21"/>
                    </a:cubicBezTo>
                    <a:cubicBezTo>
                      <a:pt x="1361" y="0"/>
                      <a:pt x="1549" y="84"/>
                      <a:pt x="1612" y="314"/>
                    </a:cubicBezTo>
                    <a:cubicBezTo>
                      <a:pt x="1696" y="502"/>
                      <a:pt x="1800" y="691"/>
                      <a:pt x="1842" y="900"/>
                    </a:cubicBezTo>
                    <a:cubicBezTo>
                      <a:pt x="1989" y="1632"/>
                      <a:pt x="2323" y="2260"/>
                      <a:pt x="2658" y="2888"/>
                    </a:cubicBezTo>
                    <a:cubicBezTo>
                      <a:pt x="2867" y="3243"/>
                      <a:pt x="3056" y="3620"/>
                      <a:pt x="3244" y="3976"/>
                    </a:cubicBezTo>
                    <a:cubicBezTo>
                      <a:pt x="2825" y="4164"/>
                      <a:pt x="2512" y="3955"/>
                      <a:pt x="2177" y="3871"/>
                    </a:cubicBezTo>
                    <a:cubicBezTo>
                      <a:pt x="1465" y="3662"/>
                      <a:pt x="859" y="3306"/>
                      <a:pt x="398" y="2720"/>
                    </a:cubicBezTo>
                    <a:cubicBezTo>
                      <a:pt x="147" y="2448"/>
                      <a:pt x="1" y="2093"/>
                      <a:pt x="105" y="1737"/>
                    </a:cubicBezTo>
                    <a:cubicBezTo>
                      <a:pt x="315" y="1193"/>
                      <a:pt x="356" y="565"/>
                      <a:pt x="775" y="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1345;p57">
                <a:extLst>
                  <a:ext uri="{FF2B5EF4-FFF2-40B4-BE49-F238E27FC236}">
                    <a16:creationId xmlns:a16="http://schemas.microsoft.com/office/drawing/2014/main" id="{5E7902EB-F32B-2875-B58A-9819E6BF6258}"/>
                  </a:ext>
                </a:extLst>
              </p:cNvPr>
              <p:cNvSpPr/>
              <p:nvPr/>
            </p:nvSpPr>
            <p:spPr>
              <a:xfrm>
                <a:off x="5682925" y="3523125"/>
                <a:ext cx="92075" cy="3715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1486" extrusionOk="0">
                    <a:moveTo>
                      <a:pt x="0" y="377"/>
                    </a:moveTo>
                    <a:cubicBezTo>
                      <a:pt x="105" y="126"/>
                      <a:pt x="272" y="21"/>
                      <a:pt x="481" y="21"/>
                    </a:cubicBezTo>
                    <a:cubicBezTo>
                      <a:pt x="1067" y="21"/>
                      <a:pt x="1632" y="0"/>
                      <a:pt x="2197" y="84"/>
                    </a:cubicBezTo>
                    <a:cubicBezTo>
                      <a:pt x="2783" y="168"/>
                      <a:pt x="3348" y="377"/>
                      <a:pt x="3683" y="1005"/>
                    </a:cubicBezTo>
                    <a:cubicBezTo>
                      <a:pt x="2929" y="1486"/>
                      <a:pt x="2092" y="1465"/>
                      <a:pt x="1297" y="1318"/>
                    </a:cubicBezTo>
                    <a:cubicBezTo>
                      <a:pt x="753" y="1214"/>
                      <a:pt x="230" y="942"/>
                      <a:pt x="0" y="377"/>
                    </a:cubicBezTo>
                    <a:close/>
                  </a:path>
                </a:pathLst>
              </a:custGeom>
              <a:solidFill>
                <a:srgbClr val="DD39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1346;p57">
                <a:extLst>
                  <a:ext uri="{FF2B5EF4-FFF2-40B4-BE49-F238E27FC236}">
                    <a16:creationId xmlns:a16="http://schemas.microsoft.com/office/drawing/2014/main" id="{62CFB47D-7F48-7774-572A-AC7BD3CD9FA9}"/>
                  </a:ext>
                </a:extLst>
              </p:cNvPr>
              <p:cNvSpPr/>
              <p:nvPr/>
            </p:nvSpPr>
            <p:spPr>
              <a:xfrm>
                <a:off x="5341325" y="3541950"/>
                <a:ext cx="62800" cy="41350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1654" extrusionOk="0">
                    <a:moveTo>
                      <a:pt x="2512" y="189"/>
                    </a:moveTo>
                    <a:cubicBezTo>
                      <a:pt x="2386" y="775"/>
                      <a:pt x="1926" y="1026"/>
                      <a:pt x="1549" y="1319"/>
                    </a:cubicBezTo>
                    <a:cubicBezTo>
                      <a:pt x="1068" y="1654"/>
                      <a:pt x="545" y="1528"/>
                      <a:pt x="1" y="1465"/>
                    </a:cubicBezTo>
                    <a:cubicBezTo>
                      <a:pt x="64" y="984"/>
                      <a:pt x="294" y="691"/>
                      <a:pt x="754" y="586"/>
                    </a:cubicBezTo>
                    <a:cubicBezTo>
                      <a:pt x="922" y="565"/>
                      <a:pt x="1089" y="482"/>
                      <a:pt x="1235" y="356"/>
                    </a:cubicBezTo>
                    <a:cubicBezTo>
                      <a:pt x="1633" y="1"/>
                      <a:pt x="2051" y="63"/>
                      <a:pt x="2512" y="189"/>
                    </a:cubicBezTo>
                    <a:close/>
                  </a:path>
                </a:pathLst>
              </a:custGeom>
              <a:solidFill>
                <a:srgbClr val="DD39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1347;p57">
                <a:extLst>
                  <a:ext uri="{FF2B5EF4-FFF2-40B4-BE49-F238E27FC236}">
                    <a16:creationId xmlns:a16="http://schemas.microsoft.com/office/drawing/2014/main" id="{4455B834-27A5-8219-2FEC-9B5C505FC745}"/>
                  </a:ext>
                </a:extLst>
              </p:cNvPr>
              <p:cNvSpPr/>
              <p:nvPr/>
            </p:nvSpPr>
            <p:spPr>
              <a:xfrm>
                <a:off x="5434450" y="2856700"/>
                <a:ext cx="49725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1005" extrusionOk="0">
                    <a:moveTo>
                      <a:pt x="1632" y="942"/>
                    </a:moveTo>
                    <a:cubicBezTo>
                      <a:pt x="795" y="1005"/>
                      <a:pt x="398" y="817"/>
                      <a:pt x="0" y="105"/>
                    </a:cubicBezTo>
                    <a:lnTo>
                      <a:pt x="963" y="105"/>
                    </a:lnTo>
                    <a:cubicBezTo>
                      <a:pt x="1277" y="84"/>
                      <a:pt x="1590" y="63"/>
                      <a:pt x="1988" y="1"/>
                    </a:cubicBezTo>
                    <a:cubicBezTo>
                      <a:pt x="1988" y="398"/>
                      <a:pt x="1716" y="670"/>
                      <a:pt x="1632" y="9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1348;p57">
                <a:extLst>
                  <a:ext uri="{FF2B5EF4-FFF2-40B4-BE49-F238E27FC236}">
                    <a16:creationId xmlns:a16="http://schemas.microsoft.com/office/drawing/2014/main" id="{D8E6DC5A-8114-D339-449A-7A42035BDB53}"/>
                  </a:ext>
                </a:extLst>
              </p:cNvPr>
              <p:cNvSpPr/>
              <p:nvPr/>
            </p:nvSpPr>
            <p:spPr>
              <a:xfrm>
                <a:off x="5268625" y="2547550"/>
                <a:ext cx="304975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12199" h="7952" extrusionOk="0">
                    <a:moveTo>
                      <a:pt x="12136" y="210"/>
                    </a:moveTo>
                    <a:cubicBezTo>
                      <a:pt x="12178" y="691"/>
                      <a:pt x="12199" y="1110"/>
                      <a:pt x="11990" y="1486"/>
                    </a:cubicBezTo>
                    <a:cubicBezTo>
                      <a:pt x="11906" y="1654"/>
                      <a:pt x="11906" y="1842"/>
                      <a:pt x="11864" y="2009"/>
                    </a:cubicBezTo>
                    <a:lnTo>
                      <a:pt x="11467" y="3202"/>
                    </a:lnTo>
                    <a:cubicBezTo>
                      <a:pt x="11446" y="3265"/>
                      <a:pt x="11383" y="3349"/>
                      <a:pt x="11362" y="3432"/>
                    </a:cubicBezTo>
                    <a:cubicBezTo>
                      <a:pt x="11090" y="4395"/>
                      <a:pt x="10462" y="5106"/>
                      <a:pt x="9730" y="5734"/>
                    </a:cubicBezTo>
                    <a:cubicBezTo>
                      <a:pt x="9416" y="5985"/>
                      <a:pt x="9102" y="6278"/>
                      <a:pt x="8830" y="6592"/>
                    </a:cubicBezTo>
                    <a:cubicBezTo>
                      <a:pt x="8203" y="7282"/>
                      <a:pt x="7407" y="7554"/>
                      <a:pt x="6529" y="7638"/>
                    </a:cubicBezTo>
                    <a:cubicBezTo>
                      <a:pt x="6236" y="7659"/>
                      <a:pt x="5922" y="7742"/>
                      <a:pt x="5629" y="7805"/>
                    </a:cubicBezTo>
                    <a:cubicBezTo>
                      <a:pt x="4897" y="7952"/>
                      <a:pt x="4269" y="7847"/>
                      <a:pt x="3599" y="7491"/>
                    </a:cubicBezTo>
                    <a:cubicBezTo>
                      <a:pt x="2407" y="6801"/>
                      <a:pt x="1549" y="5838"/>
                      <a:pt x="691" y="4834"/>
                    </a:cubicBezTo>
                    <a:cubicBezTo>
                      <a:pt x="210" y="4290"/>
                      <a:pt x="1" y="3579"/>
                      <a:pt x="147" y="2784"/>
                    </a:cubicBezTo>
                    <a:cubicBezTo>
                      <a:pt x="628" y="2491"/>
                      <a:pt x="1193" y="2219"/>
                      <a:pt x="1737" y="2051"/>
                    </a:cubicBezTo>
                    <a:cubicBezTo>
                      <a:pt x="2616" y="1758"/>
                      <a:pt x="3495" y="1444"/>
                      <a:pt x="4374" y="1152"/>
                    </a:cubicBezTo>
                    <a:cubicBezTo>
                      <a:pt x="4687" y="1047"/>
                      <a:pt x="5001" y="963"/>
                      <a:pt x="5336" y="963"/>
                    </a:cubicBezTo>
                    <a:cubicBezTo>
                      <a:pt x="5796" y="942"/>
                      <a:pt x="6236" y="900"/>
                      <a:pt x="6675" y="754"/>
                    </a:cubicBezTo>
                    <a:cubicBezTo>
                      <a:pt x="7261" y="608"/>
                      <a:pt x="7826" y="440"/>
                      <a:pt x="8454" y="503"/>
                    </a:cubicBezTo>
                    <a:cubicBezTo>
                      <a:pt x="8621" y="503"/>
                      <a:pt x="8768" y="482"/>
                      <a:pt x="8893" y="440"/>
                    </a:cubicBezTo>
                    <a:cubicBezTo>
                      <a:pt x="9416" y="273"/>
                      <a:pt x="9939" y="273"/>
                      <a:pt x="10504" y="294"/>
                    </a:cubicBezTo>
                    <a:cubicBezTo>
                      <a:pt x="10755" y="294"/>
                      <a:pt x="11027" y="210"/>
                      <a:pt x="11278" y="168"/>
                    </a:cubicBezTo>
                    <a:cubicBezTo>
                      <a:pt x="11508" y="84"/>
                      <a:pt x="11801" y="1"/>
                      <a:pt x="12136" y="210"/>
                    </a:cubicBezTo>
                    <a:close/>
                  </a:path>
                </a:pathLst>
              </a:custGeom>
              <a:solidFill>
                <a:srgbClr val="FB88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1349;p57">
                <a:extLst>
                  <a:ext uri="{FF2B5EF4-FFF2-40B4-BE49-F238E27FC236}">
                    <a16:creationId xmlns:a16="http://schemas.microsoft.com/office/drawing/2014/main" id="{365E2B62-FF5E-5656-22A1-C6F9B3F12710}"/>
                  </a:ext>
                </a:extLst>
              </p:cNvPr>
              <p:cNvSpPr/>
              <p:nvPr/>
            </p:nvSpPr>
            <p:spPr>
              <a:xfrm>
                <a:off x="5060950" y="2575800"/>
                <a:ext cx="170550" cy="164275"/>
              </a:xfrm>
              <a:custGeom>
                <a:avLst/>
                <a:gdLst/>
                <a:ahLst/>
                <a:cxnLst/>
                <a:rect l="l" t="t" r="r" b="b"/>
                <a:pathLst>
                  <a:path w="6822" h="6571" extrusionOk="0">
                    <a:moveTo>
                      <a:pt x="6152" y="2532"/>
                    </a:moveTo>
                    <a:cubicBezTo>
                      <a:pt x="6111" y="2449"/>
                      <a:pt x="6069" y="2407"/>
                      <a:pt x="6006" y="2323"/>
                    </a:cubicBezTo>
                    <a:cubicBezTo>
                      <a:pt x="5964" y="2219"/>
                      <a:pt x="5901" y="2114"/>
                      <a:pt x="5818" y="2009"/>
                    </a:cubicBezTo>
                    <a:cubicBezTo>
                      <a:pt x="4646" y="231"/>
                      <a:pt x="2302" y="1"/>
                      <a:pt x="670" y="1256"/>
                    </a:cubicBezTo>
                    <a:cubicBezTo>
                      <a:pt x="1" y="1779"/>
                      <a:pt x="22" y="2825"/>
                      <a:pt x="210" y="3558"/>
                    </a:cubicBezTo>
                    <a:cubicBezTo>
                      <a:pt x="336" y="4123"/>
                      <a:pt x="649" y="4646"/>
                      <a:pt x="1005" y="5106"/>
                    </a:cubicBezTo>
                    <a:cubicBezTo>
                      <a:pt x="1256" y="5441"/>
                      <a:pt x="1570" y="5692"/>
                      <a:pt x="1926" y="5880"/>
                    </a:cubicBezTo>
                    <a:cubicBezTo>
                      <a:pt x="2846" y="6466"/>
                      <a:pt x="4144" y="6571"/>
                      <a:pt x="5127" y="6110"/>
                    </a:cubicBezTo>
                    <a:cubicBezTo>
                      <a:pt x="6571" y="5462"/>
                      <a:pt x="6822" y="3851"/>
                      <a:pt x="6152" y="2532"/>
                    </a:cubicBezTo>
                    <a:close/>
                  </a:path>
                </a:pathLst>
              </a:custGeom>
              <a:solidFill>
                <a:srgbClr val="FB88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1350;p57">
                <a:extLst>
                  <a:ext uri="{FF2B5EF4-FFF2-40B4-BE49-F238E27FC236}">
                    <a16:creationId xmlns:a16="http://schemas.microsoft.com/office/drawing/2014/main" id="{8E622DB0-2D93-2A33-325B-7B06C735FFB4}"/>
                  </a:ext>
                </a:extLst>
              </p:cNvPr>
              <p:cNvSpPr/>
              <p:nvPr/>
            </p:nvSpPr>
            <p:spPr>
              <a:xfrm>
                <a:off x="5603400" y="2415750"/>
                <a:ext cx="198800" cy="220225"/>
              </a:xfrm>
              <a:custGeom>
                <a:avLst/>
                <a:gdLst/>
                <a:ahLst/>
                <a:cxnLst/>
                <a:rect l="l" t="t" r="r" b="b"/>
                <a:pathLst>
                  <a:path w="7952" h="8809" extrusionOk="0">
                    <a:moveTo>
                      <a:pt x="7805" y="3787"/>
                    </a:moveTo>
                    <a:cubicBezTo>
                      <a:pt x="7805" y="2825"/>
                      <a:pt x="7303" y="1841"/>
                      <a:pt x="6382" y="1255"/>
                    </a:cubicBezTo>
                    <a:cubicBezTo>
                      <a:pt x="4457" y="0"/>
                      <a:pt x="2198" y="1674"/>
                      <a:pt x="1151" y="3285"/>
                    </a:cubicBezTo>
                    <a:cubicBezTo>
                      <a:pt x="1" y="5126"/>
                      <a:pt x="712" y="7491"/>
                      <a:pt x="2804" y="8202"/>
                    </a:cubicBezTo>
                    <a:cubicBezTo>
                      <a:pt x="4646" y="8809"/>
                      <a:pt x="6696" y="7135"/>
                      <a:pt x="7533" y="5649"/>
                    </a:cubicBezTo>
                    <a:cubicBezTo>
                      <a:pt x="7889" y="5043"/>
                      <a:pt x="7952" y="4394"/>
                      <a:pt x="7805" y="3787"/>
                    </a:cubicBezTo>
                    <a:close/>
                  </a:path>
                </a:pathLst>
              </a:custGeom>
              <a:solidFill>
                <a:srgbClr val="FB88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1351;p57">
                <a:extLst>
                  <a:ext uri="{FF2B5EF4-FFF2-40B4-BE49-F238E27FC236}">
                    <a16:creationId xmlns:a16="http://schemas.microsoft.com/office/drawing/2014/main" id="{1D914AD2-3201-ECC8-8965-95AF14426959}"/>
                  </a:ext>
                </a:extLst>
              </p:cNvPr>
              <p:cNvSpPr/>
              <p:nvPr/>
            </p:nvSpPr>
            <p:spPr>
              <a:xfrm>
                <a:off x="4911875" y="1900500"/>
                <a:ext cx="1146650" cy="1701625"/>
              </a:xfrm>
              <a:custGeom>
                <a:avLst/>
                <a:gdLst/>
                <a:ahLst/>
                <a:cxnLst/>
                <a:rect l="l" t="t" r="r" b="b"/>
                <a:pathLst>
                  <a:path w="45866" h="68065" extrusionOk="0">
                    <a:moveTo>
                      <a:pt x="21364" y="6947"/>
                    </a:moveTo>
                    <a:cubicBezTo>
                      <a:pt x="21468" y="6926"/>
                      <a:pt x="21489" y="6947"/>
                      <a:pt x="21531" y="6926"/>
                    </a:cubicBezTo>
                    <a:cubicBezTo>
                      <a:pt x="22221" y="6507"/>
                      <a:pt x="23017" y="6361"/>
                      <a:pt x="23854" y="6445"/>
                    </a:cubicBezTo>
                    <a:cubicBezTo>
                      <a:pt x="24398" y="6507"/>
                      <a:pt x="24921" y="6445"/>
                      <a:pt x="25465" y="6507"/>
                    </a:cubicBezTo>
                    <a:cubicBezTo>
                      <a:pt x="25946" y="6528"/>
                      <a:pt x="26406" y="6612"/>
                      <a:pt x="26908" y="6654"/>
                    </a:cubicBezTo>
                    <a:cubicBezTo>
                      <a:pt x="26992" y="6361"/>
                      <a:pt x="27076" y="6047"/>
                      <a:pt x="27180" y="5775"/>
                    </a:cubicBezTo>
                    <a:cubicBezTo>
                      <a:pt x="27306" y="5461"/>
                      <a:pt x="27452" y="5168"/>
                      <a:pt x="27641" y="4917"/>
                    </a:cubicBezTo>
                    <a:cubicBezTo>
                      <a:pt x="27829" y="4624"/>
                      <a:pt x="28017" y="4352"/>
                      <a:pt x="28185" y="4101"/>
                    </a:cubicBezTo>
                    <a:cubicBezTo>
                      <a:pt x="28917" y="3013"/>
                      <a:pt x="29712" y="2030"/>
                      <a:pt x="30696" y="1172"/>
                    </a:cubicBezTo>
                    <a:cubicBezTo>
                      <a:pt x="30988" y="900"/>
                      <a:pt x="31302" y="670"/>
                      <a:pt x="31700" y="586"/>
                    </a:cubicBezTo>
                    <a:cubicBezTo>
                      <a:pt x="32014" y="523"/>
                      <a:pt x="32328" y="419"/>
                      <a:pt x="32641" y="272"/>
                    </a:cubicBezTo>
                    <a:cubicBezTo>
                      <a:pt x="33185" y="21"/>
                      <a:pt x="33792" y="0"/>
                      <a:pt x="34399" y="0"/>
                    </a:cubicBezTo>
                    <a:cubicBezTo>
                      <a:pt x="35466" y="0"/>
                      <a:pt x="36136" y="565"/>
                      <a:pt x="36533" y="1486"/>
                    </a:cubicBezTo>
                    <a:cubicBezTo>
                      <a:pt x="36952" y="2511"/>
                      <a:pt x="37161" y="3557"/>
                      <a:pt x="36659" y="4624"/>
                    </a:cubicBezTo>
                    <a:cubicBezTo>
                      <a:pt x="36638" y="4666"/>
                      <a:pt x="36659" y="4729"/>
                      <a:pt x="36701" y="4834"/>
                    </a:cubicBezTo>
                    <a:cubicBezTo>
                      <a:pt x="37035" y="4959"/>
                      <a:pt x="37391" y="4959"/>
                      <a:pt x="37747" y="4917"/>
                    </a:cubicBezTo>
                    <a:cubicBezTo>
                      <a:pt x="38960" y="4813"/>
                      <a:pt x="40007" y="5378"/>
                      <a:pt x="41095" y="5817"/>
                    </a:cubicBezTo>
                    <a:cubicBezTo>
                      <a:pt x="41262" y="5901"/>
                      <a:pt x="41408" y="6110"/>
                      <a:pt x="41513" y="6277"/>
                    </a:cubicBezTo>
                    <a:cubicBezTo>
                      <a:pt x="41680" y="6549"/>
                      <a:pt x="41785" y="6863"/>
                      <a:pt x="41973" y="7135"/>
                    </a:cubicBezTo>
                    <a:cubicBezTo>
                      <a:pt x="42392" y="7868"/>
                      <a:pt x="42308" y="8579"/>
                      <a:pt x="41660" y="9144"/>
                    </a:cubicBezTo>
                    <a:cubicBezTo>
                      <a:pt x="41429" y="9353"/>
                      <a:pt x="41157" y="9479"/>
                      <a:pt x="40927" y="9667"/>
                    </a:cubicBezTo>
                    <a:cubicBezTo>
                      <a:pt x="40697" y="9855"/>
                      <a:pt x="40488" y="10065"/>
                      <a:pt x="40195" y="10295"/>
                    </a:cubicBezTo>
                    <a:cubicBezTo>
                      <a:pt x="40676" y="10692"/>
                      <a:pt x="41095" y="11090"/>
                      <a:pt x="41576" y="11341"/>
                    </a:cubicBezTo>
                    <a:cubicBezTo>
                      <a:pt x="42392" y="11780"/>
                      <a:pt x="42664" y="12471"/>
                      <a:pt x="42664" y="13350"/>
                    </a:cubicBezTo>
                    <a:cubicBezTo>
                      <a:pt x="42664" y="14124"/>
                      <a:pt x="42266" y="14563"/>
                      <a:pt x="41660" y="14814"/>
                    </a:cubicBezTo>
                    <a:cubicBezTo>
                      <a:pt x="41157" y="15023"/>
                      <a:pt x="40697" y="15295"/>
                      <a:pt x="40216" y="15526"/>
                    </a:cubicBezTo>
                    <a:cubicBezTo>
                      <a:pt x="39755" y="15798"/>
                      <a:pt x="39232" y="15923"/>
                      <a:pt x="38647" y="15902"/>
                    </a:cubicBezTo>
                    <a:cubicBezTo>
                      <a:pt x="37914" y="15860"/>
                      <a:pt x="37224" y="15839"/>
                      <a:pt x="36491" y="15819"/>
                    </a:cubicBezTo>
                    <a:cubicBezTo>
                      <a:pt x="36345" y="15819"/>
                      <a:pt x="36198" y="15839"/>
                      <a:pt x="35989" y="15839"/>
                    </a:cubicBezTo>
                    <a:cubicBezTo>
                      <a:pt x="36136" y="16446"/>
                      <a:pt x="36491" y="16886"/>
                      <a:pt x="36742" y="17388"/>
                    </a:cubicBezTo>
                    <a:cubicBezTo>
                      <a:pt x="37014" y="17869"/>
                      <a:pt x="37266" y="18392"/>
                      <a:pt x="37538" y="18894"/>
                    </a:cubicBezTo>
                    <a:cubicBezTo>
                      <a:pt x="37642" y="18873"/>
                      <a:pt x="37747" y="18894"/>
                      <a:pt x="37789" y="18873"/>
                    </a:cubicBezTo>
                    <a:cubicBezTo>
                      <a:pt x="38312" y="18601"/>
                      <a:pt x="38835" y="18267"/>
                      <a:pt x="39379" y="18057"/>
                    </a:cubicBezTo>
                    <a:cubicBezTo>
                      <a:pt x="39860" y="17869"/>
                      <a:pt x="40383" y="17869"/>
                      <a:pt x="40802" y="18267"/>
                    </a:cubicBezTo>
                    <a:cubicBezTo>
                      <a:pt x="42057" y="19396"/>
                      <a:pt x="42078" y="19459"/>
                      <a:pt x="42036" y="21112"/>
                    </a:cubicBezTo>
                    <a:lnTo>
                      <a:pt x="42036" y="21196"/>
                    </a:lnTo>
                    <a:cubicBezTo>
                      <a:pt x="41973" y="22807"/>
                      <a:pt x="42162" y="22368"/>
                      <a:pt x="41241" y="23581"/>
                    </a:cubicBezTo>
                    <a:cubicBezTo>
                      <a:pt x="41032" y="23874"/>
                      <a:pt x="40843" y="24188"/>
                      <a:pt x="40634" y="24460"/>
                    </a:cubicBezTo>
                    <a:cubicBezTo>
                      <a:pt x="40216" y="24983"/>
                      <a:pt x="39651" y="25339"/>
                      <a:pt x="39065" y="25653"/>
                    </a:cubicBezTo>
                    <a:cubicBezTo>
                      <a:pt x="38835" y="25778"/>
                      <a:pt x="38542" y="25778"/>
                      <a:pt x="38228" y="25862"/>
                    </a:cubicBezTo>
                    <a:cubicBezTo>
                      <a:pt x="38186" y="25987"/>
                      <a:pt x="38123" y="26197"/>
                      <a:pt x="38082" y="26385"/>
                    </a:cubicBezTo>
                    <a:cubicBezTo>
                      <a:pt x="37579" y="27954"/>
                      <a:pt x="36805" y="29335"/>
                      <a:pt x="35696" y="30570"/>
                    </a:cubicBezTo>
                    <a:cubicBezTo>
                      <a:pt x="35027" y="31323"/>
                      <a:pt x="34357" y="32097"/>
                      <a:pt x="33667" y="32829"/>
                    </a:cubicBezTo>
                    <a:cubicBezTo>
                      <a:pt x="33374" y="33143"/>
                      <a:pt x="33060" y="33415"/>
                      <a:pt x="32683" y="33645"/>
                    </a:cubicBezTo>
                    <a:cubicBezTo>
                      <a:pt x="31909" y="34169"/>
                      <a:pt x="31114" y="34650"/>
                      <a:pt x="30340" y="35152"/>
                    </a:cubicBezTo>
                    <a:cubicBezTo>
                      <a:pt x="30214" y="35215"/>
                      <a:pt x="30068" y="35361"/>
                      <a:pt x="29859" y="35529"/>
                    </a:cubicBezTo>
                    <a:cubicBezTo>
                      <a:pt x="31951" y="36282"/>
                      <a:pt x="33939" y="36972"/>
                      <a:pt x="36073" y="37265"/>
                    </a:cubicBezTo>
                    <a:cubicBezTo>
                      <a:pt x="38123" y="37558"/>
                      <a:pt x="40090" y="38207"/>
                      <a:pt x="42036" y="38939"/>
                    </a:cubicBezTo>
                    <a:cubicBezTo>
                      <a:pt x="42392" y="39065"/>
                      <a:pt x="42727" y="39274"/>
                      <a:pt x="43103" y="39462"/>
                    </a:cubicBezTo>
                    <a:cubicBezTo>
                      <a:pt x="43668" y="39274"/>
                      <a:pt x="44275" y="39065"/>
                      <a:pt x="44882" y="38876"/>
                    </a:cubicBezTo>
                    <a:cubicBezTo>
                      <a:pt x="45007" y="38834"/>
                      <a:pt x="45175" y="38772"/>
                      <a:pt x="45300" y="38772"/>
                    </a:cubicBezTo>
                    <a:cubicBezTo>
                      <a:pt x="45509" y="38751"/>
                      <a:pt x="45719" y="38918"/>
                      <a:pt x="45802" y="39086"/>
                    </a:cubicBezTo>
                    <a:cubicBezTo>
                      <a:pt x="45865" y="39274"/>
                      <a:pt x="45761" y="39504"/>
                      <a:pt x="45551" y="39609"/>
                    </a:cubicBezTo>
                    <a:cubicBezTo>
                      <a:pt x="45300" y="39776"/>
                      <a:pt x="45028" y="39881"/>
                      <a:pt x="44714" y="40027"/>
                    </a:cubicBezTo>
                    <a:cubicBezTo>
                      <a:pt x="44924" y="40215"/>
                      <a:pt x="45133" y="40383"/>
                      <a:pt x="45300" y="40592"/>
                    </a:cubicBezTo>
                    <a:cubicBezTo>
                      <a:pt x="45384" y="40697"/>
                      <a:pt x="45426" y="40864"/>
                      <a:pt x="45384" y="40969"/>
                    </a:cubicBezTo>
                    <a:cubicBezTo>
                      <a:pt x="45321" y="41073"/>
                      <a:pt x="45175" y="41220"/>
                      <a:pt x="45028" y="41220"/>
                    </a:cubicBezTo>
                    <a:cubicBezTo>
                      <a:pt x="44882" y="41241"/>
                      <a:pt x="44693" y="41157"/>
                      <a:pt x="44505" y="41115"/>
                    </a:cubicBezTo>
                    <a:cubicBezTo>
                      <a:pt x="44338" y="41052"/>
                      <a:pt x="44129" y="41031"/>
                      <a:pt x="43940" y="41011"/>
                    </a:cubicBezTo>
                    <a:cubicBezTo>
                      <a:pt x="43773" y="41283"/>
                      <a:pt x="43940" y="41450"/>
                      <a:pt x="44066" y="41596"/>
                    </a:cubicBezTo>
                    <a:cubicBezTo>
                      <a:pt x="44233" y="41785"/>
                      <a:pt x="44380" y="41973"/>
                      <a:pt x="44359" y="42224"/>
                    </a:cubicBezTo>
                    <a:cubicBezTo>
                      <a:pt x="44359" y="42412"/>
                      <a:pt x="44296" y="42601"/>
                      <a:pt x="44087" y="42643"/>
                    </a:cubicBezTo>
                    <a:cubicBezTo>
                      <a:pt x="43919" y="42726"/>
                      <a:pt x="43731" y="42684"/>
                      <a:pt x="43626" y="42496"/>
                    </a:cubicBezTo>
                    <a:cubicBezTo>
                      <a:pt x="43438" y="42099"/>
                      <a:pt x="43124" y="41764"/>
                      <a:pt x="42978" y="41345"/>
                    </a:cubicBezTo>
                    <a:cubicBezTo>
                      <a:pt x="42706" y="40592"/>
                      <a:pt x="42204" y="39964"/>
                      <a:pt x="41346" y="39671"/>
                    </a:cubicBezTo>
                    <a:cubicBezTo>
                      <a:pt x="39630" y="39086"/>
                      <a:pt x="37893" y="38437"/>
                      <a:pt x="36073" y="38207"/>
                    </a:cubicBezTo>
                    <a:cubicBezTo>
                      <a:pt x="34629" y="38018"/>
                      <a:pt x="33269" y="37579"/>
                      <a:pt x="31909" y="37140"/>
                    </a:cubicBezTo>
                    <a:cubicBezTo>
                      <a:pt x="31009" y="36847"/>
                      <a:pt x="30131" y="36679"/>
                      <a:pt x="29168" y="36554"/>
                    </a:cubicBezTo>
                    <a:cubicBezTo>
                      <a:pt x="29315" y="37140"/>
                      <a:pt x="29524" y="37600"/>
                      <a:pt x="29796" y="38102"/>
                    </a:cubicBezTo>
                    <a:cubicBezTo>
                      <a:pt x="30863" y="40006"/>
                      <a:pt x="31846" y="41973"/>
                      <a:pt x="32516" y="44065"/>
                    </a:cubicBezTo>
                    <a:cubicBezTo>
                      <a:pt x="32662" y="44568"/>
                      <a:pt x="32851" y="45028"/>
                      <a:pt x="32976" y="45509"/>
                    </a:cubicBezTo>
                    <a:cubicBezTo>
                      <a:pt x="33144" y="46032"/>
                      <a:pt x="33269" y="46555"/>
                      <a:pt x="33395" y="47078"/>
                    </a:cubicBezTo>
                    <a:cubicBezTo>
                      <a:pt x="33478" y="47350"/>
                      <a:pt x="33499" y="47664"/>
                      <a:pt x="33625" y="47936"/>
                    </a:cubicBezTo>
                    <a:cubicBezTo>
                      <a:pt x="34127" y="49171"/>
                      <a:pt x="34315" y="50468"/>
                      <a:pt x="34713" y="51723"/>
                    </a:cubicBezTo>
                    <a:cubicBezTo>
                      <a:pt x="34776" y="51995"/>
                      <a:pt x="34713" y="52226"/>
                      <a:pt x="34525" y="52477"/>
                    </a:cubicBezTo>
                    <a:cubicBezTo>
                      <a:pt x="34148" y="53042"/>
                      <a:pt x="33625" y="53355"/>
                      <a:pt x="32997" y="53565"/>
                    </a:cubicBezTo>
                    <a:cubicBezTo>
                      <a:pt x="32035" y="53879"/>
                      <a:pt x="31009" y="54025"/>
                      <a:pt x="30026" y="54192"/>
                    </a:cubicBezTo>
                    <a:cubicBezTo>
                      <a:pt x="29503" y="54255"/>
                      <a:pt x="28980" y="54339"/>
                      <a:pt x="28373" y="54423"/>
                    </a:cubicBezTo>
                    <a:cubicBezTo>
                      <a:pt x="28478" y="54841"/>
                      <a:pt x="28540" y="55197"/>
                      <a:pt x="28666" y="55573"/>
                    </a:cubicBezTo>
                    <a:cubicBezTo>
                      <a:pt x="29105" y="56850"/>
                      <a:pt x="29294" y="58189"/>
                      <a:pt x="29754" y="59444"/>
                    </a:cubicBezTo>
                    <a:cubicBezTo>
                      <a:pt x="29796" y="60428"/>
                      <a:pt x="30152" y="61369"/>
                      <a:pt x="30361" y="62311"/>
                    </a:cubicBezTo>
                    <a:cubicBezTo>
                      <a:pt x="30444" y="62729"/>
                      <a:pt x="30591" y="63106"/>
                      <a:pt x="30591" y="63545"/>
                    </a:cubicBezTo>
                    <a:cubicBezTo>
                      <a:pt x="30591" y="63817"/>
                      <a:pt x="30779" y="63985"/>
                      <a:pt x="31072" y="63985"/>
                    </a:cubicBezTo>
                    <a:cubicBezTo>
                      <a:pt x="31616" y="64027"/>
                      <a:pt x="32139" y="64047"/>
                      <a:pt x="32683" y="64047"/>
                    </a:cubicBezTo>
                    <a:cubicBezTo>
                      <a:pt x="33185" y="64047"/>
                      <a:pt x="33625" y="64173"/>
                      <a:pt x="34085" y="64340"/>
                    </a:cubicBezTo>
                    <a:cubicBezTo>
                      <a:pt x="34629" y="64550"/>
                      <a:pt x="34964" y="64968"/>
                      <a:pt x="35257" y="65407"/>
                    </a:cubicBezTo>
                    <a:cubicBezTo>
                      <a:pt x="35592" y="65910"/>
                      <a:pt x="35299" y="66600"/>
                      <a:pt x="34734" y="66809"/>
                    </a:cubicBezTo>
                    <a:cubicBezTo>
                      <a:pt x="33709" y="67207"/>
                      <a:pt x="31993" y="67186"/>
                      <a:pt x="31219" y="66788"/>
                    </a:cubicBezTo>
                    <a:cubicBezTo>
                      <a:pt x="30988" y="66663"/>
                      <a:pt x="30779" y="66537"/>
                      <a:pt x="30549" y="66349"/>
                    </a:cubicBezTo>
                    <a:cubicBezTo>
                      <a:pt x="30382" y="66223"/>
                      <a:pt x="30256" y="66035"/>
                      <a:pt x="30068" y="65931"/>
                    </a:cubicBezTo>
                    <a:cubicBezTo>
                      <a:pt x="29712" y="65763"/>
                      <a:pt x="29608" y="65491"/>
                      <a:pt x="29628" y="65115"/>
                    </a:cubicBezTo>
                    <a:cubicBezTo>
                      <a:pt x="29649" y="64884"/>
                      <a:pt x="29628" y="64633"/>
                      <a:pt x="29649" y="64382"/>
                    </a:cubicBezTo>
                    <a:cubicBezTo>
                      <a:pt x="29733" y="63378"/>
                      <a:pt x="29524" y="62415"/>
                      <a:pt x="29210" y="61474"/>
                    </a:cubicBezTo>
                    <a:cubicBezTo>
                      <a:pt x="29084" y="61118"/>
                      <a:pt x="29022" y="60721"/>
                      <a:pt x="28980" y="60344"/>
                    </a:cubicBezTo>
                    <a:cubicBezTo>
                      <a:pt x="28896" y="59967"/>
                      <a:pt x="28875" y="59591"/>
                      <a:pt x="28791" y="59193"/>
                    </a:cubicBezTo>
                    <a:cubicBezTo>
                      <a:pt x="28582" y="58335"/>
                      <a:pt x="28352" y="57457"/>
                      <a:pt x="28143" y="56578"/>
                    </a:cubicBezTo>
                    <a:cubicBezTo>
                      <a:pt x="27955" y="55908"/>
                      <a:pt x="27745" y="55218"/>
                      <a:pt x="27536" y="54527"/>
                    </a:cubicBezTo>
                    <a:cubicBezTo>
                      <a:pt x="25025" y="54653"/>
                      <a:pt x="22577" y="55218"/>
                      <a:pt x="20087" y="55197"/>
                    </a:cubicBezTo>
                    <a:cubicBezTo>
                      <a:pt x="20025" y="55301"/>
                      <a:pt x="19983" y="55406"/>
                      <a:pt x="19983" y="55469"/>
                    </a:cubicBezTo>
                    <a:cubicBezTo>
                      <a:pt x="20108" y="56138"/>
                      <a:pt x="20297" y="56808"/>
                      <a:pt x="20401" y="57477"/>
                    </a:cubicBezTo>
                    <a:cubicBezTo>
                      <a:pt x="20589" y="58712"/>
                      <a:pt x="20736" y="59967"/>
                      <a:pt x="20924" y="61223"/>
                    </a:cubicBezTo>
                    <a:cubicBezTo>
                      <a:pt x="20924" y="61306"/>
                      <a:pt x="20903" y="61390"/>
                      <a:pt x="20924" y="61474"/>
                    </a:cubicBezTo>
                    <a:cubicBezTo>
                      <a:pt x="21133" y="62206"/>
                      <a:pt x="21238" y="62938"/>
                      <a:pt x="21175" y="63692"/>
                    </a:cubicBezTo>
                    <a:cubicBezTo>
                      <a:pt x="21175" y="63838"/>
                      <a:pt x="21259" y="63985"/>
                      <a:pt x="21280" y="64131"/>
                    </a:cubicBezTo>
                    <a:cubicBezTo>
                      <a:pt x="21447" y="64571"/>
                      <a:pt x="21385" y="65010"/>
                      <a:pt x="21343" y="65449"/>
                    </a:cubicBezTo>
                    <a:cubicBezTo>
                      <a:pt x="21322" y="65596"/>
                      <a:pt x="21238" y="65742"/>
                      <a:pt x="21133" y="65847"/>
                    </a:cubicBezTo>
                    <a:cubicBezTo>
                      <a:pt x="20610" y="66370"/>
                      <a:pt x="20066" y="66893"/>
                      <a:pt x="19543" y="67416"/>
                    </a:cubicBezTo>
                    <a:cubicBezTo>
                      <a:pt x="19083" y="67856"/>
                      <a:pt x="18539" y="68065"/>
                      <a:pt x="17911" y="68023"/>
                    </a:cubicBezTo>
                    <a:cubicBezTo>
                      <a:pt x="17451" y="67981"/>
                      <a:pt x="16949" y="67981"/>
                      <a:pt x="16467" y="67960"/>
                    </a:cubicBezTo>
                    <a:cubicBezTo>
                      <a:pt x="15986" y="67939"/>
                      <a:pt x="15777" y="67709"/>
                      <a:pt x="15798" y="67207"/>
                    </a:cubicBezTo>
                    <a:cubicBezTo>
                      <a:pt x="15798" y="67081"/>
                      <a:pt x="15798" y="66935"/>
                      <a:pt x="15840" y="66872"/>
                    </a:cubicBezTo>
                    <a:cubicBezTo>
                      <a:pt x="16258" y="66286"/>
                      <a:pt x="16509" y="65575"/>
                      <a:pt x="17263" y="65303"/>
                    </a:cubicBezTo>
                    <a:cubicBezTo>
                      <a:pt x="17576" y="65198"/>
                      <a:pt x="17869" y="65052"/>
                      <a:pt x="18120" y="64822"/>
                    </a:cubicBezTo>
                    <a:cubicBezTo>
                      <a:pt x="18330" y="64612"/>
                      <a:pt x="18623" y="64612"/>
                      <a:pt x="18874" y="64633"/>
                    </a:cubicBezTo>
                    <a:cubicBezTo>
                      <a:pt x="19355" y="64633"/>
                      <a:pt x="19815" y="64696"/>
                      <a:pt x="20276" y="64633"/>
                    </a:cubicBezTo>
                    <a:cubicBezTo>
                      <a:pt x="20234" y="63001"/>
                      <a:pt x="20087" y="61432"/>
                      <a:pt x="19878" y="59863"/>
                    </a:cubicBezTo>
                    <a:cubicBezTo>
                      <a:pt x="19669" y="58293"/>
                      <a:pt x="19376" y="56745"/>
                      <a:pt x="19125" y="55155"/>
                    </a:cubicBezTo>
                    <a:cubicBezTo>
                      <a:pt x="18832" y="55113"/>
                      <a:pt x="18602" y="55071"/>
                      <a:pt x="18351" y="55071"/>
                    </a:cubicBezTo>
                    <a:cubicBezTo>
                      <a:pt x="17263" y="55050"/>
                      <a:pt x="16133" y="54988"/>
                      <a:pt x="15045" y="54967"/>
                    </a:cubicBezTo>
                    <a:cubicBezTo>
                      <a:pt x="14647" y="54967"/>
                      <a:pt x="14354" y="54841"/>
                      <a:pt x="14103" y="54548"/>
                    </a:cubicBezTo>
                    <a:cubicBezTo>
                      <a:pt x="13831" y="54255"/>
                      <a:pt x="13685" y="53962"/>
                      <a:pt x="13706" y="53586"/>
                    </a:cubicBezTo>
                    <a:cubicBezTo>
                      <a:pt x="13726" y="53293"/>
                      <a:pt x="13726" y="52979"/>
                      <a:pt x="13726" y="52686"/>
                    </a:cubicBezTo>
                    <a:cubicBezTo>
                      <a:pt x="13747" y="51493"/>
                      <a:pt x="13810" y="50280"/>
                      <a:pt x="13831" y="49087"/>
                    </a:cubicBezTo>
                    <a:cubicBezTo>
                      <a:pt x="13852" y="48355"/>
                      <a:pt x="13852" y="47643"/>
                      <a:pt x="14061" y="46932"/>
                    </a:cubicBezTo>
                    <a:cubicBezTo>
                      <a:pt x="14124" y="46723"/>
                      <a:pt x="14145" y="46513"/>
                      <a:pt x="14145" y="46304"/>
                    </a:cubicBezTo>
                    <a:cubicBezTo>
                      <a:pt x="14124" y="45300"/>
                      <a:pt x="14354" y="44275"/>
                      <a:pt x="14584" y="43291"/>
                    </a:cubicBezTo>
                    <a:cubicBezTo>
                      <a:pt x="14794" y="42496"/>
                      <a:pt x="14898" y="41659"/>
                      <a:pt x="14898" y="40822"/>
                    </a:cubicBezTo>
                    <a:cubicBezTo>
                      <a:pt x="14898" y="40153"/>
                      <a:pt x="14940" y="39504"/>
                      <a:pt x="14961" y="38834"/>
                    </a:cubicBezTo>
                    <a:cubicBezTo>
                      <a:pt x="14961" y="38793"/>
                      <a:pt x="14940" y="38772"/>
                      <a:pt x="14898" y="38772"/>
                    </a:cubicBezTo>
                    <a:cubicBezTo>
                      <a:pt x="14543" y="39044"/>
                      <a:pt x="14333" y="39274"/>
                      <a:pt x="14145" y="39692"/>
                    </a:cubicBezTo>
                    <a:cubicBezTo>
                      <a:pt x="13706" y="40843"/>
                      <a:pt x="12890" y="41722"/>
                      <a:pt x="12074" y="42622"/>
                    </a:cubicBezTo>
                    <a:cubicBezTo>
                      <a:pt x="11299" y="43459"/>
                      <a:pt x="10462" y="44233"/>
                      <a:pt x="9605" y="44965"/>
                    </a:cubicBezTo>
                    <a:cubicBezTo>
                      <a:pt x="8475" y="45949"/>
                      <a:pt x="7303" y="46911"/>
                      <a:pt x="5901" y="47518"/>
                    </a:cubicBezTo>
                    <a:cubicBezTo>
                      <a:pt x="5776" y="47560"/>
                      <a:pt x="5650" y="47643"/>
                      <a:pt x="5483" y="47748"/>
                    </a:cubicBezTo>
                    <a:cubicBezTo>
                      <a:pt x="5524" y="47957"/>
                      <a:pt x="5524" y="48166"/>
                      <a:pt x="5545" y="48355"/>
                    </a:cubicBezTo>
                    <a:cubicBezTo>
                      <a:pt x="5566" y="48794"/>
                      <a:pt x="5545" y="49234"/>
                      <a:pt x="5232" y="49610"/>
                    </a:cubicBezTo>
                    <a:cubicBezTo>
                      <a:pt x="5064" y="49757"/>
                      <a:pt x="5043" y="50050"/>
                      <a:pt x="4959" y="50259"/>
                    </a:cubicBezTo>
                    <a:cubicBezTo>
                      <a:pt x="4792" y="50719"/>
                      <a:pt x="4541" y="51117"/>
                      <a:pt x="4081" y="51347"/>
                    </a:cubicBezTo>
                    <a:cubicBezTo>
                      <a:pt x="3913" y="51430"/>
                      <a:pt x="3746" y="51514"/>
                      <a:pt x="3579" y="51347"/>
                    </a:cubicBezTo>
                    <a:cubicBezTo>
                      <a:pt x="3453" y="51221"/>
                      <a:pt x="3432" y="50991"/>
                      <a:pt x="3558" y="50782"/>
                    </a:cubicBezTo>
                    <a:cubicBezTo>
                      <a:pt x="3599" y="50698"/>
                      <a:pt x="3662" y="50614"/>
                      <a:pt x="3704" y="50573"/>
                    </a:cubicBezTo>
                    <a:cubicBezTo>
                      <a:pt x="3955" y="50342"/>
                      <a:pt x="4060" y="50029"/>
                      <a:pt x="4185" y="49715"/>
                    </a:cubicBezTo>
                    <a:cubicBezTo>
                      <a:pt x="4290" y="49422"/>
                      <a:pt x="4478" y="49192"/>
                      <a:pt x="4625" y="48920"/>
                    </a:cubicBezTo>
                    <a:cubicBezTo>
                      <a:pt x="4729" y="48731"/>
                      <a:pt x="4792" y="48522"/>
                      <a:pt x="4687" y="48355"/>
                    </a:cubicBezTo>
                    <a:cubicBezTo>
                      <a:pt x="4395" y="48271"/>
                      <a:pt x="4206" y="48417"/>
                      <a:pt x="4018" y="48606"/>
                    </a:cubicBezTo>
                    <a:cubicBezTo>
                      <a:pt x="3704" y="48920"/>
                      <a:pt x="3390" y="49234"/>
                      <a:pt x="3055" y="49547"/>
                    </a:cubicBezTo>
                    <a:cubicBezTo>
                      <a:pt x="2846" y="49757"/>
                      <a:pt x="2616" y="49945"/>
                      <a:pt x="2344" y="50091"/>
                    </a:cubicBezTo>
                    <a:cubicBezTo>
                      <a:pt x="2072" y="50280"/>
                      <a:pt x="1716" y="50091"/>
                      <a:pt x="1674" y="49757"/>
                    </a:cubicBezTo>
                    <a:cubicBezTo>
                      <a:pt x="1654" y="49506"/>
                      <a:pt x="1674" y="49296"/>
                      <a:pt x="1905" y="49129"/>
                    </a:cubicBezTo>
                    <a:cubicBezTo>
                      <a:pt x="2072" y="49024"/>
                      <a:pt x="2239" y="48920"/>
                      <a:pt x="2407" y="48815"/>
                    </a:cubicBezTo>
                    <a:cubicBezTo>
                      <a:pt x="2407" y="48585"/>
                      <a:pt x="2239" y="48648"/>
                      <a:pt x="2135" y="48606"/>
                    </a:cubicBezTo>
                    <a:cubicBezTo>
                      <a:pt x="2072" y="48585"/>
                      <a:pt x="1946" y="48585"/>
                      <a:pt x="1884" y="48564"/>
                    </a:cubicBezTo>
                    <a:cubicBezTo>
                      <a:pt x="1695" y="48501"/>
                      <a:pt x="1570" y="48376"/>
                      <a:pt x="1570" y="48166"/>
                    </a:cubicBezTo>
                    <a:cubicBezTo>
                      <a:pt x="1570" y="47957"/>
                      <a:pt x="1633" y="47769"/>
                      <a:pt x="1821" y="47748"/>
                    </a:cubicBezTo>
                    <a:cubicBezTo>
                      <a:pt x="2302" y="47664"/>
                      <a:pt x="2721" y="47392"/>
                      <a:pt x="3202" y="47455"/>
                    </a:cubicBezTo>
                    <a:cubicBezTo>
                      <a:pt x="3767" y="47539"/>
                      <a:pt x="4248" y="47267"/>
                      <a:pt x="4729" y="47016"/>
                    </a:cubicBezTo>
                    <a:cubicBezTo>
                      <a:pt x="5085" y="46806"/>
                      <a:pt x="5462" y="46618"/>
                      <a:pt x="5817" y="46409"/>
                    </a:cubicBezTo>
                    <a:cubicBezTo>
                      <a:pt x="6089" y="46262"/>
                      <a:pt x="6340" y="46116"/>
                      <a:pt x="6612" y="45969"/>
                    </a:cubicBezTo>
                    <a:cubicBezTo>
                      <a:pt x="8475" y="44756"/>
                      <a:pt x="9981" y="43187"/>
                      <a:pt x="11571" y="41680"/>
                    </a:cubicBezTo>
                    <a:cubicBezTo>
                      <a:pt x="12157" y="40843"/>
                      <a:pt x="12910" y="40132"/>
                      <a:pt x="13308" y="39169"/>
                    </a:cubicBezTo>
                    <a:cubicBezTo>
                      <a:pt x="13496" y="38730"/>
                      <a:pt x="13810" y="38353"/>
                      <a:pt x="14040" y="37998"/>
                    </a:cubicBezTo>
                    <a:cubicBezTo>
                      <a:pt x="13936" y="37705"/>
                      <a:pt x="13706" y="37705"/>
                      <a:pt x="13517" y="37642"/>
                    </a:cubicBezTo>
                    <a:cubicBezTo>
                      <a:pt x="12785" y="37474"/>
                      <a:pt x="12053" y="37307"/>
                      <a:pt x="11362" y="37014"/>
                    </a:cubicBezTo>
                    <a:cubicBezTo>
                      <a:pt x="10923" y="36847"/>
                      <a:pt x="10483" y="36658"/>
                      <a:pt x="10169" y="36261"/>
                    </a:cubicBezTo>
                    <a:cubicBezTo>
                      <a:pt x="10107" y="36198"/>
                      <a:pt x="10044" y="36114"/>
                      <a:pt x="9960" y="36093"/>
                    </a:cubicBezTo>
                    <a:cubicBezTo>
                      <a:pt x="9228" y="35905"/>
                      <a:pt x="8726" y="35319"/>
                      <a:pt x="8203" y="34901"/>
                    </a:cubicBezTo>
                    <a:cubicBezTo>
                      <a:pt x="7554" y="34357"/>
                      <a:pt x="7010" y="33645"/>
                      <a:pt x="6424" y="33018"/>
                    </a:cubicBezTo>
                    <a:cubicBezTo>
                      <a:pt x="6173" y="32746"/>
                      <a:pt x="5985" y="32390"/>
                      <a:pt x="5713" y="32118"/>
                    </a:cubicBezTo>
                    <a:cubicBezTo>
                      <a:pt x="5462" y="31804"/>
                      <a:pt x="5169" y="31511"/>
                      <a:pt x="5085" y="31030"/>
                    </a:cubicBezTo>
                    <a:cubicBezTo>
                      <a:pt x="5022" y="30570"/>
                      <a:pt x="4708" y="30360"/>
                      <a:pt x="4185" y="30360"/>
                    </a:cubicBezTo>
                    <a:cubicBezTo>
                      <a:pt x="3390" y="30319"/>
                      <a:pt x="2658" y="30088"/>
                      <a:pt x="1946" y="29754"/>
                    </a:cubicBezTo>
                    <a:cubicBezTo>
                      <a:pt x="1465" y="29482"/>
                      <a:pt x="1068" y="29147"/>
                      <a:pt x="691" y="28749"/>
                    </a:cubicBezTo>
                    <a:cubicBezTo>
                      <a:pt x="105" y="28122"/>
                      <a:pt x="1" y="27389"/>
                      <a:pt x="231" y="26594"/>
                    </a:cubicBezTo>
                    <a:cubicBezTo>
                      <a:pt x="377" y="26071"/>
                      <a:pt x="566" y="25569"/>
                      <a:pt x="775" y="25067"/>
                    </a:cubicBezTo>
                    <a:cubicBezTo>
                      <a:pt x="963" y="24565"/>
                      <a:pt x="1068" y="24523"/>
                      <a:pt x="1570" y="24544"/>
                    </a:cubicBezTo>
                    <a:cubicBezTo>
                      <a:pt x="1737" y="24544"/>
                      <a:pt x="1926" y="24606"/>
                      <a:pt x="2093" y="24606"/>
                    </a:cubicBezTo>
                    <a:lnTo>
                      <a:pt x="2449" y="24606"/>
                    </a:lnTo>
                    <a:cubicBezTo>
                      <a:pt x="2658" y="23979"/>
                      <a:pt x="2532" y="23351"/>
                      <a:pt x="2616" y="22723"/>
                    </a:cubicBezTo>
                    <a:cubicBezTo>
                      <a:pt x="2679" y="22096"/>
                      <a:pt x="2742" y="21468"/>
                      <a:pt x="2783" y="20840"/>
                    </a:cubicBezTo>
                    <a:cubicBezTo>
                      <a:pt x="2846" y="20212"/>
                      <a:pt x="2888" y="19585"/>
                      <a:pt x="2972" y="18894"/>
                    </a:cubicBezTo>
                    <a:cubicBezTo>
                      <a:pt x="2532" y="18580"/>
                      <a:pt x="2407" y="18141"/>
                      <a:pt x="2449" y="17597"/>
                    </a:cubicBezTo>
                    <a:cubicBezTo>
                      <a:pt x="2511" y="17011"/>
                      <a:pt x="2532" y="16446"/>
                      <a:pt x="2511" y="15881"/>
                    </a:cubicBezTo>
                    <a:cubicBezTo>
                      <a:pt x="2428" y="14982"/>
                      <a:pt x="2909" y="14291"/>
                      <a:pt x="3348" y="13559"/>
                    </a:cubicBezTo>
                    <a:cubicBezTo>
                      <a:pt x="3558" y="13203"/>
                      <a:pt x="3851" y="12910"/>
                      <a:pt x="4102" y="12575"/>
                    </a:cubicBezTo>
                    <a:cubicBezTo>
                      <a:pt x="4206" y="12429"/>
                      <a:pt x="4332" y="12303"/>
                      <a:pt x="4478" y="12178"/>
                    </a:cubicBezTo>
                    <a:cubicBezTo>
                      <a:pt x="4792" y="11906"/>
                      <a:pt x="5169" y="11697"/>
                      <a:pt x="5441" y="11383"/>
                    </a:cubicBezTo>
                    <a:cubicBezTo>
                      <a:pt x="5734" y="11069"/>
                      <a:pt x="6006" y="10797"/>
                      <a:pt x="6382" y="10588"/>
                    </a:cubicBezTo>
                    <a:cubicBezTo>
                      <a:pt x="6466" y="10546"/>
                      <a:pt x="6529" y="10483"/>
                      <a:pt x="6592" y="10420"/>
                    </a:cubicBezTo>
                    <a:cubicBezTo>
                      <a:pt x="7198" y="9709"/>
                      <a:pt x="7993" y="9332"/>
                      <a:pt x="8809" y="8956"/>
                    </a:cubicBezTo>
                    <a:cubicBezTo>
                      <a:pt x="9646" y="8558"/>
                      <a:pt x="10441" y="8077"/>
                      <a:pt x="11278" y="7616"/>
                    </a:cubicBezTo>
                    <a:cubicBezTo>
                      <a:pt x="12157" y="7135"/>
                      <a:pt x="13099" y="6717"/>
                      <a:pt x="14145" y="6654"/>
                    </a:cubicBezTo>
                    <a:cubicBezTo>
                      <a:pt x="14375" y="6654"/>
                      <a:pt x="14626" y="6528"/>
                      <a:pt x="14835" y="6424"/>
                    </a:cubicBezTo>
                    <a:cubicBezTo>
                      <a:pt x="15191" y="6235"/>
                      <a:pt x="15568" y="6152"/>
                      <a:pt x="15944" y="6194"/>
                    </a:cubicBezTo>
                    <a:cubicBezTo>
                      <a:pt x="17304" y="6235"/>
                      <a:pt x="18644" y="6298"/>
                      <a:pt x="20004" y="6340"/>
                    </a:cubicBezTo>
                    <a:cubicBezTo>
                      <a:pt x="20799" y="6528"/>
                      <a:pt x="20799" y="6549"/>
                      <a:pt x="21364" y="6947"/>
                    </a:cubicBezTo>
                    <a:close/>
                    <a:moveTo>
                      <a:pt x="23226" y="12994"/>
                    </a:moveTo>
                    <a:cubicBezTo>
                      <a:pt x="23142" y="13768"/>
                      <a:pt x="23205" y="14479"/>
                      <a:pt x="22849" y="15128"/>
                    </a:cubicBezTo>
                    <a:cubicBezTo>
                      <a:pt x="22828" y="15191"/>
                      <a:pt x="22849" y="15254"/>
                      <a:pt x="22828" y="15316"/>
                    </a:cubicBezTo>
                    <a:cubicBezTo>
                      <a:pt x="22640" y="16279"/>
                      <a:pt x="22368" y="16927"/>
                      <a:pt x="21803" y="17639"/>
                    </a:cubicBezTo>
                    <a:cubicBezTo>
                      <a:pt x="21657" y="17827"/>
                      <a:pt x="21468" y="17974"/>
                      <a:pt x="21217" y="18015"/>
                    </a:cubicBezTo>
                    <a:cubicBezTo>
                      <a:pt x="20317" y="18057"/>
                      <a:pt x="19460" y="18141"/>
                      <a:pt x="18957" y="17137"/>
                    </a:cubicBezTo>
                    <a:cubicBezTo>
                      <a:pt x="18957" y="17116"/>
                      <a:pt x="18916" y="17116"/>
                      <a:pt x="18853" y="17095"/>
                    </a:cubicBezTo>
                    <a:cubicBezTo>
                      <a:pt x="18748" y="17199"/>
                      <a:pt x="18644" y="17304"/>
                      <a:pt x="18560" y="17409"/>
                    </a:cubicBezTo>
                    <a:cubicBezTo>
                      <a:pt x="17388" y="18894"/>
                      <a:pt x="15882" y="19940"/>
                      <a:pt x="14312" y="20966"/>
                    </a:cubicBezTo>
                    <a:cubicBezTo>
                      <a:pt x="13413" y="21531"/>
                      <a:pt x="12450" y="21593"/>
                      <a:pt x="11446" y="21489"/>
                    </a:cubicBezTo>
                    <a:cubicBezTo>
                      <a:pt x="11299" y="21468"/>
                      <a:pt x="11111" y="21363"/>
                      <a:pt x="10985" y="21280"/>
                    </a:cubicBezTo>
                    <a:cubicBezTo>
                      <a:pt x="10860" y="21196"/>
                      <a:pt x="10776" y="21070"/>
                      <a:pt x="10672" y="20966"/>
                    </a:cubicBezTo>
                    <a:cubicBezTo>
                      <a:pt x="10295" y="20652"/>
                      <a:pt x="10128" y="20275"/>
                      <a:pt x="10169" y="19752"/>
                    </a:cubicBezTo>
                    <a:cubicBezTo>
                      <a:pt x="10190" y="19585"/>
                      <a:pt x="10253" y="19334"/>
                      <a:pt x="10044" y="19124"/>
                    </a:cubicBezTo>
                    <a:cubicBezTo>
                      <a:pt x="9667" y="19292"/>
                      <a:pt x="9228" y="19376"/>
                      <a:pt x="8935" y="19627"/>
                    </a:cubicBezTo>
                    <a:cubicBezTo>
                      <a:pt x="8475" y="20024"/>
                      <a:pt x="7931" y="20254"/>
                      <a:pt x="7408" y="20526"/>
                    </a:cubicBezTo>
                    <a:cubicBezTo>
                      <a:pt x="6696" y="20903"/>
                      <a:pt x="5964" y="20882"/>
                      <a:pt x="5232" y="20673"/>
                    </a:cubicBezTo>
                    <a:cubicBezTo>
                      <a:pt x="4855" y="20568"/>
                      <a:pt x="4520" y="20464"/>
                      <a:pt x="4123" y="20338"/>
                    </a:cubicBezTo>
                    <a:cubicBezTo>
                      <a:pt x="3913" y="21698"/>
                      <a:pt x="3851" y="22995"/>
                      <a:pt x="3788" y="24334"/>
                    </a:cubicBezTo>
                    <a:cubicBezTo>
                      <a:pt x="3767" y="25088"/>
                      <a:pt x="3892" y="25820"/>
                      <a:pt x="4206" y="26531"/>
                    </a:cubicBezTo>
                    <a:cubicBezTo>
                      <a:pt x="4436" y="27054"/>
                      <a:pt x="4625" y="27578"/>
                      <a:pt x="4855" y="28101"/>
                    </a:cubicBezTo>
                    <a:cubicBezTo>
                      <a:pt x="5252" y="28938"/>
                      <a:pt x="5357" y="29900"/>
                      <a:pt x="6068" y="30591"/>
                    </a:cubicBezTo>
                    <a:cubicBezTo>
                      <a:pt x="6110" y="30632"/>
                      <a:pt x="6173" y="30737"/>
                      <a:pt x="6173" y="30821"/>
                    </a:cubicBezTo>
                    <a:cubicBezTo>
                      <a:pt x="6173" y="31260"/>
                      <a:pt x="6487" y="31511"/>
                      <a:pt x="6738" y="31825"/>
                    </a:cubicBezTo>
                    <a:cubicBezTo>
                      <a:pt x="6947" y="32055"/>
                      <a:pt x="7156" y="32348"/>
                      <a:pt x="7345" y="32599"/>
                    </a:cubicBezTo>
                    <a:cubicBezTo>
                      <a:pt x="7847" y="33290"/>
                      <a:pt x="8391" y="33876"/>
                      <a:pt x="9081" y="34399"/>
                    </a:cubicBezTo>
                    <a:cubicBezTo>
                      <a:pt x="9625" y="34817"/>
                      <a:pt x="10149" y="35236"/>
                      <a:pt x="10776" y="35549"/>
                    </a:cubicBezTo>
                    <a:cubicBezTo>
                      <a:pt x="10818" y="35591"/>
                      <a:pt x="10881" y="35633"/>
                      <a:pt x="10902" y="35654"/>
                    </a:cubicBezTo>
                    <a:cubicBezTo>
                      <a:pt x="11278" y="36052"/>
                      <a:pt x="11739" y="36240"/>
                      <a:pt x="12220" y="36428"/>
                    </a:cubicBezTo>
                    <a:cubicBezTo>
                      <a:pt x="12743" y="36596"/>
                      <a:pt x="13287" y="36763"/>
                      <a:pt x="13852" y="36868"/>
                    </a:cubicBezTo>
                    <a:cubicBezTo>
                      <a:pt x="14312" y="36951"/>
                      <a:pt x="14689" y="37202"/>
                      <a:pt x="15170" y="37161"/>
                    </a:cubicBezTo>
                    <a:cubicBezTo>
                      <a:pt x="15735" y="37119"/>
                      <a:pt x="16321" y="37161"/>
                      <a:pt x="16865" y="37161"/>
                    </a:cubicBezTo>
                    <a:cubicBezTo>
                      <a:pt x="18079" y="37182"/>
                      <a:pt x="19271" y="37098"/>
                      <a:pt x="20443" y="37223"/>
                    </a:cubicBezTo>
                    <a:cubicBezTo>
                      <a:pt x="22075" y="37391"/>
                      <a:pt x="23623" y="37119"/>
                      <a:pt x="25109" y="36596"/>
                    </a:cubicBezTo>
                    <a:cubicBezTo>
                      <a:pt x="26867" y="36010"/>
                      <a:pt x="28561" y="35236"/>
                      <a:pt x="30131" y="34231"/>
                    </a:cubicBezTo>
                    <a:cubicBezTo>
                      <a:pt x="30968" y="33645"/>
                      <a:pt x="31909" y="33206"/>
                      <a:pt x="32683" y="32557"/>
                    </a:cubicBezTo>
                    <a:cubicBezTo>
                      <a:pt x="33478" y="31867"/>
                      <a:pt x="34106" y="31009"/>
                      <a:pt x="34838" y="30256"/>
                    </a:cubicBezTo>
                    <a:cubicBezTo>
                      <a:pt x="35550" y="29523"/>
                      <a:pt x="36115" y="28645"/>
                      <a:pt x="36617" y="27766"/>
                    </a:cubicBezTo>
                    <a:cubicBezTo>
                      <a:pt x="36952" y="27159"/>
                      <a:pt x="37245" y="26510"/>
                      <a:pt x="37286" y="25820"/>
                    </a:cubicBezTo>
                    <a:cubicBezTo>
                      <a:pt x="37370" y="24732"/>
                      <a:pt x="37391" y="23602"/>
                      <a:pt x="37391" y="22514"/>
                    </a:cubicBezTo>
                    <a:cubicBezTo>
                      <a:pt x="37391" y="21740"/>
                      <a:pt x="37349" y="20987"/>
                      <a:pt x="37077" y="20275"/>
                    </a:cubicBezTo>
                    <a:cubicBezTo>
                      <a:pt x="36450" y="18497"/>
                      <a:pt x="35613" y="16865"/>
                      <a:pt x="34357" y="15442"/>
                    </a:cubicBezTo>
                    <a:cubicBezTo>
                      <a:pt x="34232" y="15295"/>
                      <a:pt x="34085" y="15149"/>
                      <a:pt x="33939" y="15044"/>
                    </a:cubicBezTo>
                    <a:cubicBezTo>
                      <a:pt x="33813" y="15044"/>
                      <a:pt x="33771" y="15044"/>
                      <a:pt x="33709" y="15086"/>
                    </a:cubicBezTo>
                    <a:cubicBezTo>
                      <a:pt x="33206" y="15316"/>
                      <a:pt x="32725" y="15463"/>
                      <a:pt x="32160" y="15421"/>
                    </a:cubicBezTo>
                    <a:cubicBezTo>
                      <a:pt x="32097" y="15421"/>
                      <a:pt x="31993" y="15442"/>
                      <a:pt x="31909" y="15463"/>
                    </a:cubicBezTo>
                    <a:cubicBezTo>
                      <a:pt x="31470" y="15630"/>
                      <a:pt x="31009" y="15630"/>
                      <a:pt x="30570" y="15609"/>
                    </a:cubicBezTo>
                    <a:cubicBezTo>
                      <a:pt x="29963" y="15567"/>
                      <a:pt x="29377" y="15526"/>
                      <a:pt x="28771" y="15546"/>
                    </a:cubicBezTo>
                    <a:cubicBezTo>
                      <a:pt x="27975" y="15567"/>
                      <a:pt x="27243" y="15212"/>
                      <a:pt x="26490" y="15128"/>
                    </a:cubicBezTo>
                    <a:cubicBezTo>
                      <a:pt x="26197" y="15107"/>
                      <a:pt x="25925" y="14982"/>
                      <a:pt x="25632" y="14877"/>
                    </a:cubicBezTo>
                    <a:cubicBezTo>
                      <a:pt x="25506" y="14814"/>
                      <a:pt x="25339" y="14772"/>
                      <a:pt x="25234" y="14668"/>
                    </a:cubicBezTo>
                    <a:cubicBezTo>
                      <a:pt x="24690" y="14103"/>
                      <a:pt x="23979" y="13747"/>
                      <a:pt x="23519" y="13119"/>
                    </a:cubicBezTo>
                    <a:cubicBezTo>
                      <a:pt x="23456" y="13036"/>
                      <a:pt x="23372" y="13036"/>
                      <a:pt x="23226" y="12994"/>
                    </a:cubicBezTo>
                    <a:close/>
                    <a:moveTo>
                      <a:pt x="19857" y="38311"/>
                    </a:moveTo>
                    <a:cubicBezTo>
                      <a:pt x="18623" y="38290"/>
                      <a:pt x="17388" y="38228"/>
                      <a:pt x="16154" y="38207"/>
                    </a:cubicBezTo>
                    <a:cubicBezTo>
                      <a:pt x="16112" y="38207"/>
                      <a:pt x="16049" y="38290"/>
                      <a:pt x="15965" y="38332"/>
                    </a:cubicBezTo>
                    <a:cubicBezTo>
                      <a:pt x="15965" y="38562"/>
                      <a:pt x="15944" y="38834"/>
                      <a:pt x="15944" y="39086"/>
                    </a:cubicBezTo>
                    <a:cubicBezTo>
                      <a:pt x="15923" y="39985"/>
                      <a:pt x="15923" y="40906"/>
                      <a:pt x="15903" y="41785"/>
                    </a:cubicBezTo>
                    <a:cubicBezTo>
                      <a:pt x="15861" y="42224"/>
                      <a:pt x="15840" y="42684"/>
                      <a:pt x="15735" y="43124"/>
                    </a:cubicBezTo>
                    <a:cubicBezTo>
                      <a:pt x="15296" y="44819"/>
                      <a:pt x="15338" y="46576"/>
                      <a:pt x="14982" y="48271"/>
                    </a:cubicBezTo>
                    <a:cubicBezTo>
                      <a:pt x="14961" y="48438"/>
                      <a:pt x="14961" y="48564"/>
                      <a:pt x="14961" y="48710"/>
                    </a:cubicBezTo>
                    <a:cubicBezTo>
                      <a:pt x="14898" y="50175"/>
                      <a:pt x="14877" y="51640"/>
                      <a:pt x="14856" y="53104"/>
                    </a:cubicBezTo>
                    <a:lnTo>
                      <a:pt x="14856" y="53669"/>
                    </a:lnTo>
                    <a:cubicBezTo>
                      <a:pt x="14877" y="53899"/>
                      <a:pt x="15003" y="54046"/>
                      <a:pt x="15233" y="54088"/>
                    </a:cubicBezTo>
                    <a:cubicBezTo>
                      <a:pt x="15421" y="54109"/>
                      <a:pt x="15610" y="54109"/>
                      <a:pt x="15798" y="54109"/>
                    </a:cubicBezTo>
                    <a:cubicBezTo>
                      <a:pt x="17514" y="54151"/>
                      <a:pt x="19271" y="54213"/>
                      <a:pt x="20987" y="54234"/>
                    </a:cubicBezTo>
                    <a:cubicBezTo>
                      <a:pt x="21280" y="54234"/>
                      <a:pt x="21594" y="54213"/>
                      <a:pt x="21887" y="54192"/>
                    </a:cubicBezTo>
                    <a:cubicBezTo>
                      <a:pt x="24398" y="53879"/>
                      <a:pt x="26887" y="53586"/>
                      <a:pt x="29356" y="53251"/>
                    </a:cubicBezTo>
                    <a:cubicBezTo>
                      <a:pt x="30696" y="53063"/>
                      <a:pt x="32014" y="52749"/>
                      <a:pt x="33332" y="52477"/>
                    </a:cubicBezTo>
                    <a:cubicBezTo>
                      <a:pt x="33499" y="52456"/>
                      <a:pt x="33667" y="52330"/>
                      <a:pt x="33771" y="52267"/>
                    </a:cubicBezTo>
                    <a:cubicBezTo>
                      <a:pt x="33667" y="51786"/>
                      <a:pt x="33604" y="51326"/>
                      <a:pt x="33499" y="50907"/>
                    </a:cubicBezTo>
                    <a:cubicBezTo>
                      <a:pt x="33144" y="49380"/>
                      <a:pt x="32558" y="47873"/>
                      <a:pt x="32265" y="46304"/>
                    </a:cubicBezTo>
                    <a:cubicBezTo>
                      <a:pt x="32265" y="46262"/>
                      <a:pt x="32244" y="46200"/>
                      <a:pt x="32223" y="46137"/>
                    </a:cubicBezTo>
                    <a:cubicBezTo>
                      <a:pt x="31972" y="45425"/>
                      <a:pt x="31763" y="44693"/>
                      <a:pt x="31512" y="43982"/>
                    </a:cubicBezTo>
                    <a:cubicBezTo>
                      <a:pt x="31219" y="43145"/>
                      <a:pt x="30884" y="42308"/>
                      <a:pt x="30570" y="41450"/>
                    </a:cubicBezTo>
                    <a:cubicBezTo>
                      <a:pt x="29963" y="39881"/>
                      <a:pt x="29043" y="38458"/>
                      <a:pt x="28499" y="36868"/>
                    </a:cubicBezTo>
                    <a:cubicBezTo>
                      <a:pt x="28457" y="36679"/>
                      <a:pt x="28268" y="36554"/>
                      <a:pt x="28185" y="36449"/>
                    </a:cubicBezTo>
                    <a:cubicBezTo>
                      <a:pt x="26992" y="36889"/>
                      <a:pt x="25862" y="37307"/>
                      <a:pt x="24732" y="37726"/>
                    </a:cubicBezTo>
                    <a:cubicBezTo>
                      <a:pt x="24523" y="37809"/>
                      <a:pt x="24377" y="37893"/>
                      <a:pt x="24230" y="38102"/>
                    </a:cubicBezTo>
                    <a:cubicBezTo>
                      <a:pt x="24000" y="38521"/>
                      <a:pt x="23749" y="38918"/>
                      <a:pt x="23540" y="39358"/>
                    </a:cubicBezTo>
                    <a:cubicBezTo>
                      <a:pt x="23372" y="39671"/>
                      <a:pt x="23226" y="39985"/>
                      <a:pt x="22870" y="40027"/>
                    </a:cubicBezTo>
                    <a:cubicBezTo>
                      <a:pt x="22389" y="40111"/>
                      <a:pt x="21866" y="40132"/>
                      <a:pt x="21385" y="39902"/>
                    </a:cubicBezTo>
                    <a:cubicBezTo>
                      <a:pt x="20652" y="39651"/>
                      <a:pt x="20192" y="39065"/>
                      <a:pt x="19857" y="38311"/>
                    </a:cubicBezTo>
                    <a:close/>
                    <a:moveTo>
                      <a:pt x="20903" y="17011"/>
                    </a:moveTo>
                    <a:cubicBezTo>
                      <a:pt x="21259" y="16635"/>
                      <a:pt x="21531" y="16174"/>
                      <a:pt x="21698" y="15651"/>
                    </a:cubicBezTo>
                    <a:cubicBezTo>
                      <a:pt x="21845" y="15274"/>
                      <a:pt x="21782" y="14877"/>
                      <a:pt x="21949" y="14542"/>
                    </a:cubicBezTo>
                    <a:cubicBezTo>
                      <a:pt x="22180" y="14040"/>
                      <a:pt x="22138" y="13538"/>
                      <a:pt x="22180" y="13036"/>
                    </a:cubicBezTo>
                    <a:cubicBezTo>
                      <a:pt x="22201" y="12764"/>
                      <a:pt x="22201" y="12450"/>
                      <a:pt x="22221" y="12157"/>
                    </a:cubicBezTo>
                    <a:cubicBezTo>
                      <a:pt x="22263" y="11759"/>
                      <a:pt x="22326" y="11404"/>
                      <a:pt x="22159" y="11006"/>
                    </a:cubicBezTo>
                    <a:cubicBezTo>
                      <a:pt x="22075" y="10839"/>
                      <a:pt x="22159" y="10588"/>
                      <a:pt x="22201" y="10399"/>
                    </a:cubicBezTo>
                    <a:cubicBezTo>
                      <a:pt x="22221" y="10295"/>
                      <a:pt x="22326" y="10190"/>
                      <a:pt x="22431" y="10169"/>
                    </a:cubicBezTo>
                    <a:cubicBezTo>
                      <a:pt x="22514" y="10148"/>
                      <a:pt x="22682" y="10253"/>
                      <a:pt x="22724" y="10316"/>
                    </a:cubicBezTo>
                    <a:cubicBezTo>
                      <a:pt x="22891" y="10609"/>
                      <a:pt x="23038" y="10901"/>
                      <a:pt x="23163" y="11194"/>
                    </a:cubicBezTo>
                    <a:cubicBezTo>
                      <a:pt x="23728" y="12366"/>
                      <a:pt x="24690" y="13182"/>
                      <a:pt x="25737" y="13914"/>
                    </a:cubicBezTo>
                    <a:cubicBezTo>
                      <a:pt x="25820" y="13977"/>
                      <a:pt x="25967" y="13977"/>
                      <a:pt x="26071" y="14019"/>
                    </a:cubicBezTo>
                    <a:cubicBezTo>
                      <a:pt x="26595" y="14228"/>
                      <a:pt x="27180" y="14270"/>
                      <a:pt x="27724" y="14396"/>
                    </a:cubicBezTo>
                    <a:cubicBezTo>
                      <a:pt x="28164" y="14542"/>
                      <a:pt x="28582" y="14584"/>
                      <a:pt x="29022" y="14584"/>
                    </a:cubicBezTo>
                    <a:cubicBezTo>
                      <a:pt x="29587" y="14605"/>
                      <a:pt x="30110" y="14647"/>
                      <a:pt x="30654" y="14605"/>
                    </a:cubicBezTo>
                    <a:cubicBezTo>
                      <a:pt x="30947" y="14605"/>
                      <a:pt x="31260" y="14563"/>
                      <a:pt x="31532" y="14542"/>
                    </a:cubicBezTo>
                    <a:cubicBezTo>
                      <a:pt x="31742" y="14500"/>
                      <a:pt x="31951" y="14479"/>
                      <a:pt x="32160" y="14500"/>
                    </a:cubicBezTo>
                    <a:cubicBezTo>
                      <a:pt x="32453" y="14500"/>
                      <a:pt x="32767" y="14563"/>
                      <a:pt x="33060" y="14563"/>
                    </a:cubicBezTo>
                    <a:cubicBezTo>
                      <a:pt x="33583" y="14563"/>
                      <a:pt x="34001" y="14396"/>
                      <a:pt x="34232" y="13914"/>
                    </a:cubicBezTo>
                    <a:cubicBezTo>
                      <a:pt x="34232" y="13622"/>
                      <a:pt x="34043" y="13454"/>
                      <a:pt x="33897" y="13287"/>
                    </a:cubicBezTo>
                    <a:cubicBezTo>
                      <a:pt x="33269" y="12596"/>
                      <a:pt x="32621" y="11927"/>
                      <a:pt x="31993" y="11236"/>
                    </a:cubicBezTo>
                    <a:cubicBezTo>
                      <a:pt x="31407" y="10629"/>
                      <a:pt x="30863" y="10002"/>
                      <a:pt x="30152" y="9520"/>
                    </a:cubicBezTo>
                    <a:cubicBezTo>
                      <a:pt x="29754" y="9248"/>
                      <a:pt x="29440" y="8851"/>
                      <a:pt x="28980" y="8725"/>
                    </a:cubicBezTo>
                    <a:cubicBezTo>
                      <a:pt x="28812" y="8684"/>
                      <a:pt x="28666" y="8537"/>
                      <a:pt x="28561" y="8412"/>
                    </a:cubicBezTo>
                    <a:cubicBezTo>
                      <a:pt x="28331" y="8160"/>
                      <a:pt x="28038" y="8014"/>
                      <a:pt x="27724" y="7909"/>
                    </a:cubicBezTo>
                    <a:cubicBezTo>
                      <a:pt x="27285" y="7763"/>
                      <a:pt x="26825" y="7575"/>
                      <a:pt x="26364" y="7428"/>
                    </a:cubicBezTo>
                    <a:cubicBezTo>
                      <a:pt x="26134" y="7344"/>
                      <a:pt x="25883" y="7261"/>
                      <a:pt x="25653" y="7261"/>
                    </a:cubicBezTo>
                    <a:cubicBezTo>
                      <a:pt x="24816" y="7219"/>
                      <a:pt x="23979" y="7177"/>
                      <a:pt x="23142" y="7177"/>
                    </a:cubicBezTo>
                    <a:cubicBezTo>
                      <a:pt x="22912" y="7177"/>
                      <a:pt x="22640" y="7240"/>
                      <a:pt x="22452" y="7344"/>
                    </a:cubicBezTo>
                    <a:cubicBezTo>
                      <a:pt x="22096" y="7575"/>
                      <a:pt x="21719" y="7700"/>
                      <a:pt x="21280" y="7700"/>
                    </a:cubicBezTo>
                    <a:cubicBezTo>
                      <a:pt x="21133" y="7700"/>
                      <a:pt x="20945" y="7805"/>
                      <a:pt x="20757" y="7868"/>
                    </a:cubicBezTo>
                    <a:cubicBezTo>
                      <a:pt x="20422" y="7533"/>
                      <a:pt x="19983" y="7449"/>
                      <a:pt x="19522" y="7449"/>
                    </a:cubicBezTo>
                    <a:cubicBezTo>
                      <a:pt x="18518" y="7449"/>
                      <a:pt x="17493" y="7428"/>
                      <a:pt x="16467" y="7365"/>
                    </a:cubicBezTo>
                    <a:cubicBezTo>
                      <a:pt x="15965" y="7344"/>
                      <a:pt x="15526" y="7386"/>
                      <a:pt x="15087" y="7637"/>
                    </a:cubicBezTo>
                    <a:cubicBezTo>
                      <a:pt x="14877" y="7742"/>
                      <a:pt x="14647" y="7847"/>
                      <a:pt x="14396" y="7847"/>
                    </a:cubicBezTo>
                    <a:cubicBezTo>
                      <a:pt x="13643" y="7805"/>
                      <a:pt x="12994" y="8098"/>
                      <a:pt x="12346" y="8412"/>
                    </a:cubicBezTo>
                    <a:cubicBezTo>
                      <a:pt x="11006" y="9060"/>
                      <a:pt x="9688" y="9793"/>
                      <a:pt x="8370" y="10504"/>
                    </a:cubicBezTo>
                    <a:cubicBezTo>
                      <a:pt x="8203" y="10588"/>
                      <a:pt x="8056" y="10692"/>
                      <a:pt x="7952" y="10818"/>
                    </a:cubicBezTo>
                    <a:cubicBezTo>
                      <a:pt x="7449" y="11404"/>
                      <a:pt x="6717" y="11676"/>
                      <a:pt x="6299" y="12303"/>
                    </a:cubicBezTo>
                    <a:cubicBezTo>
                      <a:pt x="6236" y="12387"/>
                      <a:pt x="6173" y="12408"/>
                      <a:pt x="6089" y="12471"/>
                    </a:cubicBezTo>
                    <a:cubicBezTo>
                      <a:pt x="5232" y="12868"/>
                      <a:pt x="4834" y="13726"/>
                      <a:pt x="4248" y="14396"/>
                    </a:cubicBezTo>
                    <a:cubicBezTo>
                      <a:pt x="3997" y="14710"/>
                      <a:pt x="4102" y="15170"/>
                      <a:pt x="3934" y="15505"/>
                    </a:cubicBezTo>
                    <a:cubicBezTo>
                      <a:pt x="3683" y="16174"/>
                      <a:pt x="3830" y="16865"/>
                      <a:pt x="3809" y="17534"/>
                    </a:cubicBezTo>
                    <a:cubicBezTo>
                      <a:pt x="3809" y="17681"/>
                      <a:pt x="3892" y="17827"/>
                      <a:pt x="3934" y="17953"/>
                    </a:cubicBezTo>
                    <a:cubicBezTo>
                      <a:pt x="4102" y="18329"/>
                      <a:pt x="4290" y="18664"/>
                      <a:pt x="4436" y="18999"/>
                    </a:cubicBezTo>
                    <a:cubicBezTo>
                      <a:pt x="4562" y="19292"/>
                      <a:pt x="4771" y="19480"/>
                      <a:pt x="5085" y="19585"/>
                    </a:cubicBezTo>
                    <a:cubicBezTo>
                      <a:pt x="5273" y="19627"/>
                      <a:pt x="5441" y="19689"/>
                      <a:pt x="5608" y="19731"/>
                    </a:cubicBezTo>
                    <a:cubicBezTo>
                      <a:pt x="6027" y="19878"/>
                      <a:pt x="6424" y="19878"/>
                      <a:pt x="6843" y="19668"/>
                    </a:cubicBezTo>
                    <a:cubicBezTo>
                      <a:pt x="7345" y="19396"/>
                      <a:pt x="7889" y="19208"/>
                      <a:pt x="8307" y="18790"/>
                    </a:cubicBezTo>
                    <a:cubicBezTo>
                      <a:pt x="8433" y="18664"/>
                      <a:pt x="8600" y="18559"/>
                      <a:pt x="8789" y="18539"/>
                    </a:cubicBezTo>
                    <a:cubicBezTo>
                      <a:pt x="9270" y="18434"/>
                      <a:pt x="9625" y="18099"/>
                      <a:pt x="9960" y="17785"/>
                    </a:cubicBezTo>
                    <a:cubicBezTo>
                      <a:pt x="10358" y="17409"/>
                      <a:pt x="10734" y="17053"/>
                      <a:pt x="11153" y="16676"/>
                    </a:cubicBezTo>
                    <a:cubicBezTo>
                      <a:pt x="11341" y="16530"/>
                      <a:pt x="11571" y="16530"/>
                      <a:pt x="11739" y="16655"/>
                    </a:cubicBezTo>
                    <a:cubicBezTo>
                      <a:pt x="11885" y="16781"/>
                      <a:pt x="11948" y="16990"/>
                      <a:pt x="11843" y="17220"/>
                    </a:cubicBezTo>
                    <a:cubicBezTo>
                      <a:pt x="11655" y="17702"/>
                      <a:pt x="11467" y="18162"/>
                      <a:pt x="11258" y="18643"/>
                    </a:cubicBezTo>
                    <a:cubicBezTo>
                      <a:pt x="11090" y="18999"/>
                      <a:pt x="11111" y="19396"/>
                      <a:pt x="11111" y="19794"/>
                    </a:cubicBezTo>
                    <a:cubicBezTo>
                      <a:pt x="11132" y="20192"/>
                      <a:pt x="11446" y="20505"/>
                      <a:pt x="11864" y="20547"/>
                    </a:cubicBezTo>
                    <a:cubicBezTo>
                      <a:pt x="12387" y="20589"/>
                      <a:pt x="12890" y="20589"/>
                      <a:pt x="13350" y="20359"/>
                    </a:cubicBezTo>
                    <a:cubicBezTo>
                      <a:pt x="13936" y="20066"/>
                      <a:pt x="14543" y="19794"/>
                      <a:pt x="15024" y="19313"/>
                    </a:cubicBezTo>
                    <a:cubicBezTo>
                      <a:pt x="15233" y="19104"/>
                      <a:pt x="15505" y="18957"/>
                      <a:pt x="15735" y="18769"/>
                    </a:cubicBezTo>
                    <a:cubicBezTo>
                      <a:pt x="17012" y="17827"/>
                      <a:pt x="18100" y="16718"/>
                      <a:pt x="18769" y="15295"/>
                    </a:cubicBezTo>
                    <a:cubicBezTo>
                      <a:pt x="18853" y="15107"/>
                      <a:pt x="18978" y="14919"/>
                      <a:pt x="19104" y="14772"/>
                    </a:cubicBezTo>
                    <a:cubicBezTo>
                      <a:pt x="19271" y="14584"/>
                      <a:pt x="19606" y="14626"/>
                      <a:pt x="19732" y="14835"/>
                    </a:cubicBezTo>
                    <a:cubicBezTo>
                      <a:pt x="19815" y="14982"/>
                      <a:pt x="19878" y="15107"/>
                      <a:pt x="19878" y="15254"/>
                    </a:cubicBezTo>
                    <a:cubicBezTo>
                      <a:pt x="19899" y="15526"/>
                      <a:pt x="19878" y="15819"/>
                      <a:pt x="19836" y="16070"/>
                    </a:cubicBezTo>
                    <a:cubicBezTo>
                      <a:pt x="19794" y="16886"/>
                      <a:pt x="20004" y="17179"/>
                      <a:pt x="20903" y="17011"/>
                    </a:cubicBezTo>
                    <a:close/>
                    <a:moveTo>
                      <a:pt x="27871" y="7031"/>
                    </a:moveTo>
                    <a:cubicBezTo>
                      <a:pt x="27975" y="7072"/>
                      <a:pt x="28059" y="7135"/>
                      <a:pt x="28143" y="7156"/>
                    </a:cubicBezTo>
                    <a:cubicBezTo>
                      <a:pt x="28917" y="7428"/>
                      <a:pt x="29440" y="8119"/>
                      <a:pt x="30214" y="8370"/>
                    </a:cubicBezTo>
                    <a:cubicBezTo>
                      <a:pt x="31009" y="9123"/>
                      <a:pt x="31909" y="9772"/>
                      <a:pt x="32641" y="10609"/>
                    </a:cubicBezTo>
                    <a:cubicBezTo>
                      <a:pt x="33102" y="11153"/>
                      <a:pt x="33625" y="11655"/>
                      <a:pt x="34127" y="12178"/>
                    </a:cubicBezTo>
                    <a:cubicBezTo>
                      <a:pt x="34545" y="12617"/>
                      <a:pt x="34964" y="13036"/>
                      <a:pt x="35257" y="13601"/>
                    </a:cubicBezTo>
                    <a:cubicBezTo>
                      <a:pt x="35403" y="13873"/>
                      <a:pt x="35654" y="14124"/>
                      <a:pt x="35864" y="14375"/>
                    </a:cubicBezTo>
                    <a:cubicBezTo>
                      <a:pt x="36052" y="14605"/>
                      <a:pt x="36303" y="14751"/>
                      <a:pt x="36638" y="14751"/>
                    </a:cubicBezTo>
                    <a:cubicBezTo>
                      <a:pt x="37328" y="14751"/>
                      <a:pt x="38019" y="14793"/>
                      <a:pt x="38709" y="14772"/>
                    </a:cubicBezTo>
                    <a:cubicBezTo>
                      <a:pt x="39044" y="14772"/>
                      <a:pt x="39442" y="14689"/>
                      <a:pt x="39755" y="14542"/>
                    </a:cubicBezTo>
                    <a:cubicBezTo>
                      <a:pt x="40237" y="14291"/>
                      <a:pt x="40697" y="14019"/>
                      <a:pt x="41220" y="13852"/>
                    </a:cubicBezTo>
                    <a:cubicBezTo>
                      <a:pt x="41367" y="13810"/>
                      <a:pt x="41534" y="13642"/>
                      <a:pt x="41618" y="13517"/>
                    </a:cubicBezTo>
                    <a:cubicBezTo>
                      <a:pt x="41806" y="13078"/>
                      <a:pt x="41660" y="12513"/>
                      <a:pt x="41241" y="12241"/>
                    </a:cubicBezTo>
                    <a:cubicBezTo>
                      <a:pt x="40927" y="11989"/>
                      <a:pt x="40592" y="11780"/>
                      <a:pt x="40279" y="11550"/>
                    </a:cubicBezTo>
                    <a:cubicBezTo>
                      <a:pt x="40069" y="11404"/>
                      <a:pt x="39860" y="11257"/>
                      <a:pt x="39567" y="11215"/>
                    </a:cubicBezTo>
                    <a:cubicBezTo>
                      <a:pt x="39295" y="11153"/>
                      <a:pt x="39065" y="11027"/>
                      <a:pt x="38835" y="10901"/>
                    </a:cubicBezTo>
                    <a:cubicBezTo>
                      <a:pt x="38563" y="10734"/>
                      <a:pt x="38500" y="10483"/>
                      <a:pt x="38521" y="10190"/>
                    </a:cubicBezTo>
                    <a:cubicBezTo>
                      <a:pt x="38563" y="9939"/>
                      <a:pt x="38709" y="9751"/>
                      <a:pt x="38981" y="9730"/>
                    </a:cubicBezTo>
                    <a:cubicBezTo>
                      <a:pt x="39295" y="9688"/>
                      <a:pt x="39546" y="9520"/>
                      <a:pt x="39755" y="9311"/>
                    </a:cubicBezTo>
                    <a:cubicBezTo>
                      <a:pt x="39986" y="9102"/>
                      <a:pt x="40279" y="8893"/>
                      <a:pt x="40530" y="8704"/>
                    </a:cubicBezTo>
                    <a:cubicBezTo>
                      <a:pt x="40697" y="8579"/>
                      <a:pt x="40864" y="8474"/>
                      <a:pt x="41032" y="8307"/>
                    </a:cubicBezTo>
                    <a:cubicBezTo>
                      <a:pt x="41220" y="8119"/>
                      <a:pt x="41283" y="7909"/>
                      <a:pt x="41157" y="7658"/>
                    </a:cubicBezTo>
                    <a:cubicBezTo>
                      <a:pt x="40864" y="7031"/>
                      <a:pt x="40592" y="6403"/>
                      <a:pt x="39797" y="6235"/>
                    </a:cubicBezTo>
                    <a:cubicBezTo>
                      <a:pt x="39755" y="6235"/>
                      <a:pt x="39693" y="6194"/>
                      <a:pt x="39651" y="6173"/>
                    </a:cubicBezTo>
                    <a:cubicBezTo>
                      <a:pt x="39128" y="5880"/>
                      <a:pt x="38605" y="5775"/>
                      <a:pt x="37998" y="5775"/>
                    </a:cubicBezTo>
                    <a:cubicBezTo>
                      <a:pt x="37266" y="5775"/>
                      <a:pt x="36554" y="5754"/>
                      <a:pt x="35822" y="5712"/>
                    </a:cubicBezTo>
                    <a:cubicBezTo>
                      <a:pt x="35529" y="5712"/>
                      <a:pt x="35278" y="5608"/>
                      <a:pt x="35173" y="5336"/>
                    </a:cubicBezTo>
                    <a:cubicBezTo>
                      <a:pt x="35069" y="5064"/>
                      <a:pt x="35110" y="4813"/>
                      <a:pt x="35299" y="4562"/>
                    </a:cubicBezTo>
                    <a:cubicBezTo>
                      <a:pt x="35424" y="4436"/>
                      <a:pt x="35571" y="4331"/>
                      <a:pt x="35675" y="4185"/>
                    </a:cubicBezTo>
                    <a:cubicBezTo>
                      <a:pt x="35780" y="3997"/>
                      <a:pt x="35906" y="3808"/>
                      <a:pt x="35926" y="3620"/>
                    </a:cubicBezTo>
                    <a:cubicBezTo>
                      <a:pt x="36031" y="2971"/>
                      <a:pt x="35947" y="2302"/>
                      <a:pt x="35675" y="1695"/>
                    </a:cubicBezTo>
                    <a:cubicBezTo>
                      <a:pt x="35424" y="1151"/>
                      <a:pt x="35006" y="795"/>
                      <a:pt x="34336" y="774"/>
                    </a:cubicBezTo>
                    <a:cubicBezTo>
                      <a:pt x="33290" y="733"/>
                      <a:pt x="32432" y="1214"/>
                      <a:pt x="31512" y="1570"/>
                    </a:cubicBezTo>
                    <a:cubicBezTo>
                      <a:pt x="31407" y="1590"/>
                      <a:pt x="31323" y="1716"/>
                      <a:pt x="31240" y="1800"/>
                    </a:cubicBezTo>
                    <a:cubicBezTo>
                      <a:pt x="30026" y="2867"/>
                      <a:pt x="29105" y="4206"/>
                      <a:pt x="28247" y="5587"/>
                    </a:cubicBezTo>
                    <a:cubicBezTo>
                      <a:pt x="28017" y="6005"/>
                      <a:pt x="27829" y="6445"/>
                      <a:pt x="27871" y="7031"/>
                    </a:cubicBezTo>
                    <a:close/>
                    <a:moveTo>
                      <a:pt x="38228" y="24795"/>
                    </a:moveTo>
                    <a:cubicBezTo>
                      <a:pt x="38416" y="24795"/>
                      <a:pt x="38542" y="24837"/>
                      <a:pt x="38626" y="24795"/>
                    </a:cubicBezTo>
                    <a:cubicBezTo>
                      <a:pt x="39023" y="24606"/>
                      <a:pt x="39463" y="24418"/>
                      <a:pt x="39755" y="24062"/>
                    </a:cubicBezTo>
                    <a:cubicBezTo>
                      <a:pt x="40007" y="23749"/>
                      <a:pt x="40216" y="23351"/>
                      <a:pt x="40530" y="23079"/>
                    </a:cubicBezTo>
                    <a:cubicBezTo>
                      <a:pt x="41116" y="22535"/>
                      <a:pt x="41262" y="21886"/>
                      <a:pt x="41220" y="21133"/>
                    </a:cubicBezTo>
                    <a:cubicBezTo>
                      <a:pt x="41178" y="20840"/>
                      <a:pt x="41241" y="20526"/>
                      <a:pt x="41241" y="20233"/>
                    </a:cubicBezTo>
                    <a:cubicBezTo>
                      <a:pt x="41241" y="20087"/>
                      <a:pt x="41178" y="19878"/>
                      <a:pt x="41116" y="19731"/>
                    </a:cubicBezTo>
                    <a:cubicBezTo>
                      <a:pt x="40885" y="19417"/>
                      <a:pt x="40592" y="19166"/>
                      <a:pt x="40320" y="18873"/>
                    </a:cubicBezTo>
                    <a:cubicBezTo>
                      <a:pt x="40174" y="18727"/>
                      <a:pt x="39965" y="18643"/>
                      <a:pt x="39755" y="18748"/>
                    </a:cubicBezTo>
                    <a:cubicBezTo>
                      <a:pt x="39170" y="19041"/>
                      <a:pt x="38500" y="19145"/>
                      <a:pt x="37977" y="19731"/>
                    </a:cubicBezTo>
                    <a:cubicBezTo>
                      <a:pt x="38082" y="20526"/>
                      <a:pt x="38207" y="21342"/>
                      <a:pt x="38270" y="22179"/>
                    </a:cubicBezTo>
                    <a:cubicBezTo>
                      <a:pt x="38291" y="23016"/>
                      <a:pt x="38228" y="23895"/>
                      <a:pt x="38228" y="24795"/>
                    </a:cubicBezTo>
                    <a:close/>
                    <a:moveTo>
                      <a:pt x="1821" y="25548"/>
                    </a:moveTo>
                    <a:cubicBezTo>
                      <a:pt x="1402" y="26029"/>
                      <a:pt x="1361" y="26636"/>
                      <a:pt x="1172" y="27222"/>
                    </a:cubicBezTo>
                    <a:cubicBezTo>
                      <a:pt x="1068" y="27578"/>
                      <a:pt x="1193" y="27912"/>
                      <a:pt x="1465" y="28205"/>
                    </a:cubicBezTo>
                    <a:cubicBezTo>
                      <a:pt x="1926" y="28791"/>
                      <a:pt x="2532" y="29147"/>
                      <a:pt x="3244" y="29356"/>
                    </a:cubicBezTo>
                    <a:cubicBezTo>
                      <a:pt x="3579" y="29461"/>
                      <a:pt x="3892" y="29670"/>
                      <a:pt x="4311" y="29461"/>
                    </a:cubicBezTo>
                    <a:cubicBezTo>
                      <a:pt x="4102" y="29105"/>
                      <a:pt x="3913" y="28707"/>
                      <a:pt x="3746" y="28373"/>
                    </a:cubicBezTo>
                    <a:cubicBezTo>
                      <a:pt x="3390" y="27745"/>
                      <a:pt x="3055" y="27117"/>
                      <a:pt x="2930" y="26385"/>
                    </a:cubicBezTo>
                    <a:cubicBezTo>
                      <a:pt x="2888" y="26176"/>
                      <a:pt x="2763" y="25987"/>
                      <a:pt x="2700" y="25799"/>
                    </a:cubicBezTo>
                    <a:cubicBezTo>
                      <a:pt x="2595" y="25569"/>
                      <a:pt x="2407" y="25506"/>
                      <a:pt x="2198" y="25506"/>
                    </a:cubicBezTo>
                    <a:cubicBezTo>
                      <a:pt x="2072" y="25527"/>
                      <a:pt x="1967" y="25548"/>
                      <a:pt x="1821" y="25548"/>
                    </a:cubicBezTo>
                    <a:close/>
                    <a:moveTo>
                      <a:pt x="30842" y="65282"/>
                    </a:moveTo>
                    <a:cubicBezTo>
                      <a:pt x="31072" y="65847"/>
                      <a:pt x="31595" y="66119"/>
                      <a:pt x="32139" y="66223"/>
                    </a:cubicBezTo>
                    <a:cubicBezTo>
                      <a:pt x="32955" y="66370"/>
                      <a:pt x="33771" y="66391"/>
                      <a:pt x="34525" y="65910"/>
                    </a:cubicBezTo>
                    <a:cubicBezTo>
                      <a:pt x="34190" y="65303"/>
                      <a:pt x="33625" y="65073"/>
                      <a:pt x="33039" y="64989"/>
                    </a:cubicBezTo>
                    <a:cubicBezTo>
                      <a:pt x="32474" y="64905"/>
                      <a:pt x="31909" y="64926"/>
                      <a:pt x="31323" y="64926"/>
                    </a:cubicBezTo>
                    <a:cubicBezTo>
                      <a:pt x="31114" y="64968"/>
                      <a:pt x="30947" y="65031"/>
                      <a:pt x="30842" y="65282"/>
                    </a:cubicBezTo>
                    <a:close/>
                    <a:moveTo>
                      <a:pt x="19690" y="65847"/>
                    </a:moveTo>
                    <a:cubicBezTo>
                      <a:pt x="19229" y="65721"/>
                      <a:pt x="18811" y="65659"/>
                      <a:pt x="18413" y="66014"/>
                    </a:cubicBezTo>
                    <a:cubicBezTo>
                      <a:pt x="18288" y="66119"/>
                      <a:pt x="18100" y="66182"/>
                      <a:pt x="17932" y="66244"/>
                    </a:cubicBezTo>
                    <a:cubicBezTo>
                      <a:pt x="17472" y="66349"/>
                      <a:pt x="17242" y="66642"/>
                      <a:pt x="17179" y="67123"/>
                    </a:cubicBezTo>
                    <a:cubicBezTo>
                      <a:pt x="17723" y="67186"/>
                      <a:pt x="18246" y="67332"/>
                      <a:pt x="18727" y="66977"/>
                    </a:cubicBezTo>
                    <a:cubicBezTo>
                      <a:pt x="19125" y="66705"/>
                      <a:pt x="19564" y="66433"/>
                      <a:pt x="19690" y="65847"/>
                    </a:cubicBezTo>
                    <a:close/>
                    <a:moveTo>
                      <a:pt x="22535" y="39190"/>
                    </a:moveTo>
                    <a:cubicBezTo>
                      <a:pt x="22619" y="38918"/>
                      <a:pt x="22912" y="38646"/>
                      <a:pt x="22870" y="38249"/>
                    </a:cubicBezTo>
                    <a:cubicBezTo>
                      <a:pt x="22514" y="38290"/>
                      <a:pt x="22201" y="38332"/>
                      <a:pt x="21866" y="38353"/>
                    </a:cubicBezTo>
                    <a:cubicBezTo>
                      <a:pt x="21552" y="38395"/>
                      <a:pt x="21238" y="38353"/>
                      <a:pt x="20882" y="38353"/>
                    </a:cubicBezTo>
                    <a:cubicBezTo>
                      <a:pt x="21322" y="39065"/>
                      <a:pt x="21677" y="39253"/>
                      <a:pt x="22535" y="391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1352;p57">
                <a:extLst>
                  <a:ext uri="{FF2B5EF4-FFF2-40B4-BE49-F238E27FC236}">
                    <a16:creationId xmlns:a16="http://schemas.microsoft.com/office/drawing/2014/main" id="{EEF84442-73E5-DBF5-A387-1AFCB166DBFE}"/>
                  </a:ext>
                </a:extLst>
              </p:cNvPr>
              <p:cNvSpPr/>
              <p:nvPr/>
            </p:nvSpPr>
            <p:spPr>
              <a:xfrm>
                <a:off x="5236725" y="2525075"/>
                <a:ext cx="358325" cy="243775"/>
              </a:xfrm>
              <a:custGeom>
                <a:avLst/>
                <a:gdLst/>
                <a:ahLst/>
                <a:cxnLst/>
                <a:rect l="l" t="t" r="r" b="b"/>
                <a:pathLst>
                  <a:path w="14333" h="9751" extrusionOk="0">
                    <a:moveTo>
                      <a:pt x="0" y="3620"/>
                    </a:moveTo>
                    <a:cubicBezTo>
                      <a:pt x="921" y="2950"/>
                      <a:pt x="1821" y="2553"/>
                      <a:pt x="2804" y="2176"/>
                    </a:cubicBezTo>
                    <a:cubicBezTo>
                      <a:pt x="3662" y="1862"/>
                      <a:pt x="4562" y="1548"/>
                      <a:pt x="5419" y="1214"/>
                    </a:cubicBezTo>
                    <a:cubicBezTo>
                      <a:pt x="5775" y="1088"/>
                      <a:pt x="6152" y="1004"/>
                      <a:pt x="6528" y="1004"/>
                    </a:cubicBezTo>
                    <a:cubicBezTo>
                      <a:pt x="6905" y="1004"/>
                      <a:pt x="7240" y="963"/>
                      <a:pt x="7575" y="858"/>
                    </a:cubicBezTo>
                    <a:cubicBezTo>
                      <a:pt x="8244" y="691"/>
                      <a:pt x="8872" y="502"/>
                      <a:pt x="9520" y="544"/>
                    </a:cubicBezTo>
                    <a:cubicBezTo>
                      <a:pt x="9709" y="544"/>
                      <a:pt x="9876" y="502"/>
                      <a:pt x="10044" y="460"/>
                    </a:cubicBezTo>
                    <a:cubicBezTo>
                      <a:pt x="10483" y="335"/>
                      <a:pt x="10922" y="272"/>
                      <a:pt x="11383" y="293"/>
                    </a:cubicBezTo>
                    <a:cubicBezTo>
                      <a:pt x="11613" y="293"/>
                      <a:pt x="11885" y="335"/>
                      <a:pt x="12094" y="230"/>
                    </a:cubicBezTo>
                    <a:cubicBezTo>
                      <a:pt x="12638" y="0"/>
                      <a:pt x="13203" y="126"/>
                      <a:pt x="13789" y="147"/>
                    </a:cubicBezTo>
                    <a:cubicBezTo>
                      <a:pt x="14186" y="167"/>
                      <a:pt x="14333" y="314"/>
                      <a:pt x="14333" y="711"/>
                    </a:cubicBezTo>
                    <a:cubicBezTo>
                      <a:pt x="14333" y="1360"/>
                      <a:pt x="14333" y="1988"/>
                      <a:pt x="14186" y="2678"/>
                    </a:cubicBezTo>
                    <a:cubicBezTo>
                      <a:pt x="13977" y="3599"/>
                      <a:pt x="13580" y="4436"/>
                      <a:pt x="13245" y="5294"/>
                    </a:cubicBezTo>
                    <a:cubicBezTo>
                      <a:pt x="13036" y="5838"/>
                      <a:pt x="12743" y="6319"/>
                      <a:pt x="12303" y="6696"/>
                    </a:cubicBezTo>
                    <a:cubicBezTo>
                      <a:pt x="11613" y="7302"/>
                      <a:pt x="10985" y="7930"/>
                      <a:pt x="10336" y="8558"/>
                    </a:cubicBezTo>
                    <a:cubicBezTo>
                      <a:pt x="10044" y="8851"/>
                      <a:pt x="9730" y="9039"/>
                      <a:pt x="9332" y="9165"/>
                    </a:cubicBezTo>
                    <a:cubicBezTo>
                      <a:pt x="8746" y="9353"/>
                      <a:pt x="8160" y="9520"/>
                      <a:pt x="7512" y="9583"/>
                    </a:cubicBezTo>
                    <a:cubicBezTo>
                      <a:pt x="6884" y="9667"/>
                      <a:pt x="6277" y="9750"/>
                      <a:pt x="5629" y="9750"/>
                    </a:cubicBezTo>
                    <a:cubicBezTo>
                      <a:pt x="5252" y="9709"/>
                      <a:pt x="4917" y="9646"/>
                      <a:pt x="4603" y="9437"/>
                    </a:cubicBezTo>
                    <a:cubicBezTo>
                      <a:pt x="4206" y="9165"/>
                      <a:pt x="3787" y="8934"/>
                      <a:pt x="3369" y="8662"/>
                    </a:cubicBezTo>
                    <a:cubicBezTo>
                      <a:pt x="3222" y="8558"/>
                      <a:pt x="3055" y="8495"/>
                      <a:pt x="2929" y="8349"/>
                    </a:cubicBezTo>
                    <a:cubicBezTo>
                      <a:pt x="2281" y="7679"/>
                      <a:pt x="1611" y="7030"/>
                      <a:pt x="1025" y="6319"/>
                    </a:cubicBezTo>
                    <a:cubicBezTo>
                      <a:pt x="607" y="5880"/>
                      <a:pt x="419" y="5273"/>
                      <a:pt x="314" y="4687"/>
                    </a:cubicBezTo>
                    <a:cubicBezTo>
                      <a:pt x="377" y="4310"/>
                      <a:pt x="251" y="3996"/>
                      <a:pt x="0" y="3620"/>
                    </a:cubicBezTo>
                    <a:close/>
                    <a:moveTo>
                      <a:pt x="13412" y="1109"/>
                    </a:moveTo>
                    <a:cubicBezTo>
                      <a:pt x="13077" y="900"/>
                      <a:pt x="12784" y="983"/>
                      <a:pt x="12512" y="1067"/>
                    </a:cubicBezTo>
                    <a:cubicBezTo>
                      <a:pt x="12240" y="1109"/>
                      <a:pt x="11989" y="1193"/>
                      <a:pt x="11717" y="1193"/>
                    </a:cubicBezTo>
                    <a:cubicBezTo>
                      <a:pt x="11173" y="1172"/>
                      <a:pt x="10650" y="1193"/>
                      <a:pt x="10127" y="1339"/>
                    </a:cubicBezTo>
                    <a:cubicBezTo>
                      <a:pt x="10002" y="1402"/>
                      <a:pt x="9834" y="1423"/>
                      <a:pt x="9688" y="1402"/>
                    </a:cubicBezTo>
                    <a:cubicBezTo>
                      <a:pt x="9081" y="1381"/>
                      <a:pt x="8474" y="1507"/>
                      <a:pt x="7909" y="1653"/>
                    </a:cubicBezTo>
                    <a:cubicBezTo>
                      <a:pt x="7449" y="1799"/>
                      <a:pt x="7031" y="1841"/>
                      <a:pt x="6570" y="1862"/>
                    </a:cubicBezTo>
                    <a:cubicBezTo>
                      <a:pt x="6256" y="1862"/>
                      <a:pt x="5922" y="1967"/>
                      <a:pt x="5587" y="2051"/>
                    </a:cubicBezTo>
                    <a:cubicBezTo>
                      <a:pt x="4708" y="2343"/>
                      <a:pt x="3850" y="2636"/>
                      <a:pt x="2950" y="2950"/>
                    </a:cubicBezTo>
                    <a:cubicBezTo>
                      <a:pt x="2385" y="3118"/>
                      <a:pt x="1862" y="3369"/>
                      <a:pt x="1360" y="3683"/>
                    </a:cubicBezTo>
                    <a:cubicBezTo>
                      <a:pt x="1235" y="4478"/>
                      <a:pt x="1444" y="5189"/>
                      <a:pt x="1904" y="5733"/>
                    </a:cubicBezTo>
                    <a:cubicBezTo>
                      <a:pt x="2762" y="6737"/>
                      <a:pt x="3641" y="7700"/>
                      <a:pt x="4813" y="8390"/>
                    </a:cubicBezTo>
                    <a:cubicBezTo>
                      <a:pt x="5482" y="8767"/>
                      <a:pt x="6152" y="8851"/>
                      <a:pt x="6842" y="8704"/>
                    </a:cubicBezTo>
                    <a:cubicBezTo>
                      <a:pt x="7135" y="8641"/>
                      <a:pt x="7428" y="8558"/>
                      <a:pt x="7742" y="8537"/>
                    </a:cubicBezTo>
                    <a:cubicBezTo>
                      <a:pt x="8621" y="8453"/>
                      <a:pt x="9416" y="8181"/>
                      <a:pt x="10044" y="7491"/>
                    </a:cubicBezTo>
                    <a:cubicBezTo>
                      <a:pt x="10336" y="7177"/>
                      <a:pt x="10650" y="6884"/>
                      <a:pt x="10964" y="6633"/>
                    </a:cubicBezTo>
                    <a:cubicBezTo>
                      <a:pt x="11717" y="6005"/>
                      <a:pt x="12345" y="5294"/>
                      <a:pt x="12575" y="4331"/>
                    </a:cubicBezTo>
                    <a:cubicBezTo>
                      <a:pt x="12596" y="4248"/>
                      <a:pt x="12659" y="4164"/>
                      <a:pt x="12680" y="4101"/>
                    </a:cubicBezTo>
                    <a:lnTo>
                      <a:pt x="13077" y="2908"/>
                    </a:lnTo>
                    <a:cubicBezTo>
                      <a:pt x="13119" y="2741"/>
                      <a:pt x="13119" y="2553"/>
                      <a:pt x="13203" y="2385"/>
                    </a:cubicBezTo>
                    <a:cubicBezTo>
                      <a:pt x="13475" y="1967"/>
                      <a:pt x="13454" y="1590"/>
                      <a:pt x="13412" y="11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1353;p57">
                <a:extLst>
                  <a:ext uri="{FF2B5EF4-FFF2-40B4-BE49-F238E27FC236}">
                    <a16:creationId xmlns:a16="http://schemas.microsoft.com/office/drawing/2014/main" id="{B17446E2-B40E-2FB4-8B2B-038F37B2A195}"/>
                  </a:ext>
                </a:extLst>
              </p:cNvPr>
              <p:cNvSpPr/>
              <p:nvPr/>
            </p:nvSpPr>
            <p:spPr>
              <a:xfrm>
                <a:off x="5555275" y="2401100"/>
                <a:ext cx="1104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4416" h="3453" extrusionOk="0">
                    <a:moveTo>
                      <a:pt x="461" y="1737"/>
                    </a:moveTo>
                    <a:cubicBezTo>
                      <a:pt x="335" y="1465"/>
                      <a:pt x="231" y="1256"/>
                      <a:pt x="147" y="1025"/>
                    </a:cubicBezTo>
                    <a:cubicBezTo>
                      <a:pt x="126" y="942"/>
                      <a:pt x="147" y="816"/>
                      <a:pt x="210" y="795"/>
                    </a:cubicBezTo>
                    <a:cubicBezTo>
                      <a:pt x="273" y="732"/>
                      <a:pt x="440" y="691"/>
                      <a:pt x="524" y="712"/>
                    </a:cubicBezTo>
                    <a:cubicBezTo>
                      <a:pt x="649" y="753"/>
                      <a:pt x="775" y="858"/>
                      <a:pt x="879" y="942"/>
                    </a:cubicBezTo>
                    <a:cubicBezTo>
                      <a:pt x="1151" y="858"/>
                      <a:pt x="1403" y="816"/>
                      <a:pt x="1695" y="732"/>
                    </a:cubicBezTo>
                    <a:cubicBezTo>
                      <a:pt x="1716" y="691"/>
                      <a:pt x="1779" y="607"/>
                      <a:pt x="1800" y="523"/>
                    </a:cubicBezTo>
                    <a:cubicBezTo>
                      <a:pt x="1884" y="335"/>
                      <a:pt x="1988" y="188"/>
                      <a:pt x="2072" y="0"/>
                    </a:cubicBezTo>
                    <a:cubicBezTo>
                      <a:pt x="2532" y="105"/>
                      <a:pt x="2386" y="502"/>
                      <a:pt x="2511" y="691"/>
                    </a:cubicBezTo>
                    <a:cubicBezTo>
                      <a:pt x="2846" y="921"/>
                      <a:pt x="3139" y="1130"/>
                      <a:pt x="3432" y="1339"/>
                    </a:cubicBezTo>
                    <a:cubicBezTo>
                      <a:pt x="3641" y="1256"/>
                      <a:pt x="3851" y="1151"/>
                      <a:pt x="4081" y="1067"/>
                    </a:cubicBezTo>
                    <a:cubicBezTo>
                      <a:pt x="4269" y="1025"/>
                      <a:pt x="4416" y="1256"/>
                      <a:pt x="4332" y="1423"/>
                    </a:cubicBezTo>
                    <a:cubicBezTo>
                      <a:pt x="4269" y="1569"/>
                      <a:pt x="4164" y="1737"/>
                      <a:pt x="4060" y="1862"/>
                    </a:cubicBezTo>
                    <a:cubicBezTo>
                      <a:pt x="3997" y="1946"/>
                      <a:pt x="3892" y="1967"/>
                      <a:pt x="3851" y="2009"/>
                    </a:cubicBezTo>
                    <a:cubicBezTo>
                      <a:pt x="3767" y="2072"/>
                      <a:pt x="3704" y="2113"/>
                      <a:pt x="3641" y="2197"/>
                    </a:cubicBezTo>
                    <a:cubicBezTo>
                      <a:pt x="3600" y="2427"/>
                      <a:pt x="3579" y="2699"/>
                      <a:pt x="3495" y="2909"/>
                    </a:cubicBezTo>
                    <a:cubicBezTo>
                      <a:pt x="3453" y="3013"/>
                      <a:pt x="3328" y="3118"/>
                      <a:pt x="3181" y="3160"/>
                    </a:cubicBezTo>
                    <a:cubicBezTo>
                      <a:pt x="3035" y="3222"/>
                      <a:pt x="2825" y="3055"/>
                      <a:pt x="2804" y="2867"/>
                    </a:cubicBezTo>
                    <a:cubicBezTo>
                      <a:pt x="2763" y="2657"/>
                      <a:pt x="2763" y="2448"/>
                      <a:pt x="2763" y="2260"/>
                    </a:cubicBezTo>
                    <a:cubicBezTo>
                      <a:pt x="2742" y="1862"/>
                      <a:pt x="2595" y="1695"/>
                      <a:pt x="2219" y="1674"/>
                    </a:cubicBezTo>
                    <a:cubicBezTo>
                      <a:pt x="2030" y="1653"/>
                      <a:pt x="1884" y="1695"/>
                      <a:pt x="1675" y="1695"/>
                    </a:cubicBezTo>
                    <a:cubicBezTo>
                      <a:pt x="1382" y="2218"/>
                      <a:pt x="879" y="2616"/>
                      <a:pt x="775" y="3243"/>
                    </a:cubicBezTo>
                    <a:cubicBezTo>
                      <a:pt x="754" y="3348"/>
                      <a:pt x="545" y="3453"/>
                      <a:pt x="440" y="3453"/>
                    </a:cubicBezTo>
                    <a:cubicBezTo>
                      <a:pt x="335" y="3453"/>
                      <a:pt x="147" y="3327"/>
                      <a:pt x="126" y="3201"/>
                    </a:cubicBezTo>
                    <a:cubicBezTo>
                      <a:pt x="1" y="2888"/>
                      <a:pt x="22" y="2532"/>
                      <a:pt x="189" y="2218"/>
                    </a:cubicBezTo>
                    <a:cubicBezTo>
                      <a:pt x="252" y="2093"/>
                      <a:pt x="335" y="1946"/>
                      <a:pt x="461" y="173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1354;p57">
                <a:extLst>
                  <a:ext uri="{FF2B5EF4-FFF2-40B4-BE49-F238E27FC236}">
                    <a16:creationId xmlns:a16="http://schemas.microsoft.com/office/drawing/2014/main" id="{2859ADD1-2235-B5EA-67A6-589DB7C7021D}"/>
                  </a:ext>
                </a:extLst>
              </p:cNvPr>
              <p:cNvSpPr/>
              <p:nvPr/>
            </p:nvSpPr>
            <p:spPr>
              <a:xfrm>
                <a:off x="5152500" y="2481650"/>
                <a:ext cx="106725" cy="95225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3809" extrusionOk="0">
                    <a:moveTo>
                      <a:pt x="3578" y="419"/>
                    </a:moveTo>
                    <a:cubicBezTo>
                      <a:pt x="3871" y="607"/>
                      <a:pt x="3913" y="775"/>
                      <a:pt x="3809" y="984"/>
                    </a:cubicBezTo>
                    <a:cubicBezTo>
                      <a:pt x="3599" y="1381"/>
                      <a:pt x="3662" y="1716"/>
                      <a:pt x="3976" y="2072"/>
                    </a:cubicBezTo>
                    <a:cubicBezTo>
                      <a:pt x="4081" y="2197"/>
                      <a:pt x="4164" y="2386"/>
                      <a:pt x="4206" y="2532"/>
                    </a:cubicBezTo>
                    <a:cubicBezTo>
                      <a:pt x="4269" y="2741"/>
                      <a:pt x="4122" y="2972"/>
                      <a:pt x="3913" y="3034"/>
                    </a:cubicBezTo>
                    <a:cubicBezTo>
                      <a:pt x="3704" y="3076"/>
                      <a:pt x="3557" y="3013"/>
                      <a:pt x="3474" y="2846"/>
                    </a:cubicBezTo>
                    <a:cubicBezTo>
                      <a:pt x="3265" y="2448"/>
                      <a:pt x="2951" y="2135"/>
                      <a:pt x="2679" y="1758"/>
                    </a:cubicBezTo>
                    <a:cubicBezTo>
                      <a:pt x="2407" y="1800"/>
                      <a:pt x="2156" y="1863"/>
                      <a:pt x="1988" y="1904"/>
                    </a:cubicBezTo>
                    <a:cubicBezTo>
                      <a:pt x="1612" y="2323"/>
                      <a:pt x="1423" y="2741"/>
                      <a:pt x="1486" y="3244"/>
                    </a:cubicBezTo>
                    <a:cubicBezTo>
                      <a:pt x="1486" y="3327"/>
                      <a:pt x="1507" y="3453"/>
                      <a:pt x="1465" y="3495"/>
                    </a:cubicBezTo>
                    <a:cubicBezTo>
                      <a:pt x="1381" y="3599"/>
                      <a:pt x="1277" y="3746"/>
                      <a:pt x="1151" y="3767"/>
                    </a:cubicBezTo>
                    <a:cubicBezTo>
                      <a:pt x="984" y="3808"/>
                      <a:pt x="775" y="3683"/>
                      <a:pt x="733" y="3536"/>
                    </a:cubicBezTo>
                    <a:cubicBezTo>
                      <a:pt x="691" y="3390"/>
                      <a:pt x="670" y="3244"/>
                      <a:pt x="670" y="3076"/>
                    </a:cubicBezTo>
                    <a:cubicBezTo>
                      <a:pt x="670" y="2741"/>
                      <a:pt x="691" y="2428"/>
                      <a:pt x="691" y="2197"/>
                    </a:cubicBezTo>
                    <a:cubicBezTo>
                      <a:pt x="586" y="1758"/>
                      <a:pt x="0" y="1612"/>
                      <a:pt x="314" y="1067"/>
                    </a:cubicBezTo>
                    <a:cubicBezTo>
                      <a:pt x="586" y="1193"/>
                      <a:pt x="858" y="1298"/>
                      <a:pt x="1151" y="1444"/>
                    </a:cubicBezTo>
                    <a:cubicBezTo>
                      <a:pt x="1528" y="1193"/>
                      <a:pt x="1842" y="963"/>
                      <a:pt x="1737" y="440"/>
                    </a:cubicBezTo>
                    <a:cubicBezTo>
                      <a:pt x="1716" y="335"/>
                      <a:pt x="1842" y="210"/>
                      <a:pt x="1925" y="0"/>
                    </a:cubicBezTo>
                    <a:cubicBezTo>
                      <a:pt x="2302" y="335"/>
                      <a:pt x="2574" y="607"/>
                      <a:pt x="2930" y="879"/>
                    </a:cubicBezTo>
                    <a:cubicBezTo>
                      <a:pt x="3139" y="754"/>
                      <a:pt x="3348" y="607"/>
                      <a:pt x="3578" y="4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" name="Google Shape;1355;p57">
              <a:extLst>
                <a:ext uri="{FF2B5EF4-FFF2-40B4-BE49-F238E27FC236}">
                  <a16:creationId xmlns:a16="http://schemas.microsoft.com/office/drawing/2014/main" id="{1CB4FAC2-B9D1-5A70-BB98-579631EC48F0}"/>
                </a:ext>
              </a:extLst>
            </p:cNvPr>
            <p:cNvGrpSpPr/>
            <p:nvPr/>
          </p:nvGrpSpPr>
          <p:grpSpPr>
            <a:xfrm>
              <a:off x="4373013" y="3742663"/>
              <a:ext cx="643950" cy="195675"/>
              <a:chOff x="806663" y="3241275"/>
              <a:chExt cx="643950" cy="195675"/>
            </a:xfrm>
          </p:grpSpPr>
          <p:sp>
            <p:nvSpPr>
              <p:cNvPr id="17" name="Google Shape;1356;p57">
                <a:extLst>
                  <a:ext uri="{FF2B5EF4-FFF2-40B4-BE49-F238E27FC236}">
                    <a16:creationId xmlns:a16="http://schemas.microsoft.com/office/drawing/2014/main" id="{529B96F3-DF6E-0274-9538-F5F4D94BC60E}"/>
                  </a:ext>
                </a:extLst>
              </p:cNvPr>
              <p:cNvSpPr/>
              <p:nvPr/>
            </p:nvSpPr>
            <p:spPr>
              <a:xfrm>
                <a:off x="808238" y="3264300"/>
                <a:ext cx="600025" cy="172650"/>
              </a:xfrm>
              <a:custGeom>
                <a:avLst/>
                <a:gdLst/>
                <a:ahLst/>
                <a:cxnLst/>
                <a:rect l="l" t="t" r="r" b="b"/>
                <a:pathLst>
                  <a:path w="24001" h="6906" extrusionOk="0">
                    <a:moveTo>
                      <a:pt x="22870" y="858"/>
                    </a:moveTo>
                    <a:cubicBezTo>
                      <a:pt x="22054" y="1026"/>
                      <a:pt x="21406" y="1570"/>
                      <a:pt x="20694" y="1967"/>
                    </a:cubicBezTo>
                    <a:cubicBezTo>
                      <a:pt x="20673" y="1967"/>
                      <a:pt x="20652" y="1988"/>
                      <a:pt x="20652" y="1988"/>
                    </a:cubicBezTo>
                    <a:cubicBezTo>
                      <a:pt x="19941" y="2156"/>
                      <a:pt x="19334" y="2469"/>
                      <a:pt x="18727" y="2930"/>
                    </a:cubicBezTo>
                    <a:cubicBezTo>
                      <a:pt x="18497" y="3118"/>
                      <a:pt x="18141" y="3537"/>
                      <a:pt x="17744" y="3871"/>
                    </a:cubicBezTo>
                    <a:cubicBezTo>
                      <a:pt x="18100" y="3034"/>
                      <a:pt x="18497" y="2156"/>
                      <a:pt x="17535" y="1570"/>
                    </a:cubicBezTo>
                    <a:cubicBezTo>
                      <a:pt x="17576" y="1381"/>
                      <a:pt x="17618" y="1172"/>
                      <a:pt x="17576" y="942"/>
                    </a:cubicBezTo>
                    <a:cubicBezTo>
                      <a:pt x="17556" y="377"/>
                      <a:pt x="16991" y="0"/>
                      <a:pt x="16426" y="293"/>
                    </a:cubicBezTo>
                    <a:cubicBezTo>
                      <a:pt x="15735" y="649"/>
                      <a:pt x="15317" y="1444"/>
                      <a:pt x="14961" y="2114"/>
                    </a:cubicBezTo>
                    <a:cubicBezTo>
                      <a:pt x="14815" y="2469"/>
                      <a:pt x="14647" y="2783"/>
                      <a:pt x="14501" y="3118"/>
                    </a:cubicBezTo>
                    <a:cubicBezTo>
                      <a:pt x="14333" y="2407"/>
                      <a:pt x="14082" y="1779"/>
                      <a:pt x="13287" y="1633"/>
                    </a:cubicBezTo>
                    <a:cubicBezTo>
                      <a:pt x="12952" y="1277"/>
                      <a:pt x="12408" y="1214"/>
                      <a:pt x="11990" y="1591"/>
                    </a:cubicBezTo>
                    <a:cubicBezTo>
                      <a:pt x="11341" y="2218"/>
                      <a:pt x="11467" y="3055"/>
                      <a:pt x="11404" y="3829"/>
                    </a:cubicBezTo>
                    <a:cubicBezTo>
                      <a:pt x="10714" y="3055"/>
                      <a:pt x="10149" y="2177"/>
                      <a:pt x="9165" y="1758"/>
                    </a:cubicBezTo>
                    <a:cubicBezTo>
                      <a:pt x="8684" y="1549"/>
                      <a:pt x="7910" y="1737"/>
                      <a:pt x="7847" y="2323"/>
                    </a:cubicBezTo>
                    <a:cubicBezTo>
                      <a:pt x="7575" y="2197"/>
                      <a:pt x="7261" y="2156"/>
                      <a:pt x="6885" y="2197"/>
                    </a:cubicBezTo>
                    <a:cubicBezTo>
                      <a:pt x="6592" y="2218"/>
                      <a:pt x="6257" y="2407"/>
                      <a:pt x="6110" y="2679"/>
                    </a:cubicBezTo>
                    <a:cubicBezTo>
                      <a:pt x="6069" y="2637"/>
                      <a:pt x="6027" y="2616"/>
                      <a:pt x="6006" y="2595"/>
                    </a:cubicBezTo>
                    <a:cubicBezTo>
                      <a:pt x="5315" y="2051"/>
                      <a:pt x="4562" y="1633"/>
                      <a:pt x="3704" y="1988"/>
                    </a:cubicBezTo>
                    <a:cubicBezTo>
                      <a:pt x="2783" y="2386"/>
                      <a:pt x="3851" y="3829"/>
                      <a:pt x="4980" y="5001"/>
                    </a:cubicBezTo>
                    <a:cubicBezTo>
                      <a:pt x="4353" y="4813"/>
                      <a:pt x="3725" y="4583"/>
                      <a:pt x="3181" y="4290"/>
                    </a:cubicBezTo>
                    <a:cubicBezTo>
                      <a:pt x="2344" y="3850"/>
                      <a:pt x="1403" y="3620"/>
                      <a:pt x="482" y="3850"/>
                    </a:cubicBezTo>
                    <a:cubicBezTo>
                      <a:pt x="168" y="3934"/>
                      <a:pt x="1" y="4311"/>
                      <a:pt x="189" y="4583"/>
                    </a:cubicBezTo>
                    <a:cubicBezTo>
                      <a:pt x="942" y="5817"/>
                      <a:pt x="1988" y="6152"/>
                      <a:pt x="3286" y="6654"/>
                    </a:cubicBezTo>
                    <a:cubicBezTo>
                      <a:pt x="3851" y="6884"/>
                      <a:pt x="4667" y="6905"/>
                      <a:pt x="4750" y="6152"/>
                    </a:cubicBezTo>
                    <a:cubicBezTo>
                      <a:pt x="4750" y="6089"/>
                      <a:pt x="4750" y="6068"/>
                      <a:pt x="4708" y="6026"/>
                    </a:cubicBezTo>
                    <a:cubicBezTo>
                      <a:pt x="5483" y="6257"/>
                      <a:pt x="6215" y="6550"/>
                      <a:pt x="6989" y="6759"/>
                    </a:cubicBezTo>
                    <a:cubicBezTo>
                      <a:pt x="7491" y="6884"/>
                      <a:pt x="7805" y="6466"/>
                      <a:pt x="7742" y="6068"/>
                    </a:cubicBezTo>
                    <a:cubicBezTo>
                      <a:pt x="7805" y="6131"/>
                      <a:pt x="7847" y="6152"/>
                      <a:pt x="7889" y="6194"/>
                    </a:cubicBezTo>
                    <a:cubicBezTo>
                      <a:pt x="8349" y="6675"/>
                      <a:pt x="9144" y="6361"/>
                      <a:pt x="9270" y="5775"/>
                    </a:cubicBezTo>
                    <a:cubicBezTo>
                      <a:pt x="9709" y="6047"/>
                      <a:pt x="10421" y="5880"/>
                      <a:pt x="10609" y="5441"/>
                    </a:cubicBezTo>
                    <a:cubicBezTo>
                      <a:pt x="10839" y="5713"/>
                      <a:pt x="11090" y="5943"/>
                      <a:pt x="11404" y="6152"/>
                    </a:cubicBezTo>
                    <a:cubicBezTo>
                      <a:pt x="11509" y="6194"/>
                      <a:pt x="11592" y="6257"/>
                      <a:pt x="11697" y="6257"/>
                    </a:cubicBezTo>
                    <a:cubicBezTo>
                      <a:pt x="12178" y="6717"/>
                      <a:pt x="13120" y="6654"/>
                      <a:pt x="13287" y="5859"/>
                    </a:cubicBezTo>
                    <a:cubicBezTo>
                      <a:pt x="13287" y="5817"/>
                      <a:pt x="13329" y="5775"/>
                      <a:pt x="13329" y="5734"/>
                    </a:cubicBezTo>
                    <a:cubicBezTo>
                      <a:pt x="13475" y="5880"/>
                      <a:pt x="13685" y="5985"/>
                      <a:pt x="13957" y="5985"/>
                    </a:cubicBezTo>
                    <a:cubicBezTo>
                      <a:pt x="14815" y="6068"/>
                      <a:pt x="15359" y="5315"/>
                      <a:pt x="15756" y="4625"/>
                    </a:cubicBezTo>
                    <a:cubicBezTo>
                      <a:pt x="15735" y="4792"/>
                      <a:pt x="15735" y="4918"/>
                      <a:pt x="15756" y="5085"/>
                    </a:cubicBezTo>
                    <a:cubicBezTo>
                      <a:pt x="15777" y="5420"/>
                      <a:pt x="15986" y="5817"/>
                      <a:pt x="16363" y="5859"/>
                    </a:cubicBezTo>
                    <a:cubicBezTo>
                      <a:pt x="17158" y="5985"/>
                      <a:pt x="17744" y="5734"/>
                      <a:pt x="18267" y="5336"/>
                    </a:cubicBezTo>
                    <a:cubicBezTo>
                      <a:pt x="18372" y="5399"/>
                      <a:pt x="18497" y="5420"/>
                      <a:pt x="18665" y="5399"/>
                    </a:cubicBezTo>
                    <a:cubicBezTo>
                      <a:pt x="19711" y="5252"/>
                      <a:pt x="21510" y="4415"/>
                      <a:pt x="21824" y="3244"/>
                    </a:cubicBezTo>
                    <a:cubicBezTo>
                      <a:pt x="21991" y="3139"/>
                      <a:pt x="22159" y="3034"/>
                      <a:pt x="22347" y="2930"/>
                    </a:cubicBezTo>
                    <a:cubicBezTo>
                      <a:pt x="22766" y="3578"/>
                      <a:pt x="24000" y="3432"/>
                      <a:pt x="24000" y="2469"/>
                    </a:cubicBezTo>
                    <a:lnTo>
                      <a:pt x="24000" y="1674"/>
                    </a:lnTo>
                    <a:cubicBezTo>
                      <a:pt x="24000" y="1109"/>
                      <a:pt x="23414" y="754"/>
                      <a:pt x="22870" y="858"/>
                    </a:cubicBezTo>
                    <a:close/>
                    <a:moveTo>
                      <a:pt x="4353" y="6068"/>
                    </a:moveTo>
                    <a:cubicBezTo>
                      <a:pt x="4185" y="6340"/>
                      <a:pt x="3223" y="5754"/>
                      <a:pt x="2993" y="5671"/>
                    </a:cubicBezTo>
                    <a:cubicBezTo>
                      <a:pt x="2470" y="5524"/>
                      <a:pt x="2009" y="5231"/>
                      <a:pt x="1633" y="4876"/>
                    </a:cubicBezTo>
                    <a:cubicBezTo>
                      <a:pt x="2365" y="5064"/>
                      <a:pt x="3014" y="5587"/>
                      <a:pt x="3746" y="5775"/>
                    </a:cubicBezTo>
                    <a:cubicBezTo>
                      <a:pt x="3976" y="5838"/>
                      <a:pt x="4206" y="5922"/>
                      <a:pt x="4457" y="5985"/>
                    </a:cubicBezTo>
                    <a:cubicBezTo>
                      <a:pt x="4416" y="5985"/>
                      <a:pt x="4374" y="6026"/>
                      <a:pt x="4353" y="6068"/>
                    </a:cubicBezTo>
                    <a:close/>
                  </a:path>
                </a:pathLst>
              </a:custGeom>
              <a:solidFill>
                <a:srgbClr val="2AA1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357;p57">
                <a:extLst>
                  <a:ext uri="{FF2B5EF4-FFF2-40B4-BE49-F238E27FC236}">
                    <a16:creationId xmlns:a16="http://schemas.microsoft.com/office/drawing/2014/main" id="{19911A2E-7550-7B03-64C5-5D110EEB442E}"/>
                  </a:ext>
                </a:extLst>
              </p:cNvPr>
              <p:cNvSpPr/>
              <p:nvPr/>
            </p:nvSpPr>
            <p:spPr>
              <a:xfrm>
                <a:off x="806663" y="3241275"/>
                <a:ext cx="643950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25758" h="7534" extrusionOk="0">
                    <a:moveTo>
                      <a:pt x="4709" y="4897"/>
                    </a:moveTo>
                    <a:cubicBezTo>
                      <a:pt x="4499" y="4583"/>
                      <a:pt x="4311" y="4332"/>
                      <a:pt x="4144" y="4060"/>
                    </a:cubicBezTo>
                    <a:cubicBezTo>
                      <a:pt x="4039" y="3872"/>
                      <a:pt x="3997" y="3704"/>
                      <a:pt x="3914" y="3474"/>
                    </a:cubicBezTo>
                    <a:cubicBezTo>
                      <a:pt x="3767" y="3098"/>
                      <a:pt x="3725" y="2679"/>
                      <a:pt x="3767" y="2261"/>
                    </a:cubicBezTo>
                    <a:cubicBezTo>
                      <a:pt x="3809" y="1633"/>
                      <a:pt x="4290" y="1214"/>
                      <a:pt x="4918" y="1361"/>
                    </a:cubicBezTo>
                    <a:cubicBezTo>
                      <a:pt x="5567" y="1528"/>
                      <a:pt x="6215" y="1675"/>
                      <a:pt x="6822" y="2051"/>
                    </a:cubicBezTo>
                    <a:cubicBezTo>
                      <a:pt x="7387" y="2386"/>
                      <a:pt x="7994" y="2700"/>
                      <a:pt x="8600" y="3014"/>
                    </a:cubicBezTo>
                    <a:cubicBezTo>
                      <a:pt x="8852" y="3139"/>
                      <a:pt x="9124" y="3223"/>
                      <a:pt x="9417" y="3328"/>
                    </a:cubicBezTo>
                    <a:cubicBezTo>
                      <a:pt x="9772" y="2993"/>
                      <a:pt x="9877" y="2595"/>
                      <a:pt x="10044" y="2240"/>
                    </a:cubicBezTo>
                    <a:cubicBezTo>
                      <a:pt x="10253" y="1779"/>
                      <a:pt x="10421" y="1319"/>
                      <a:pt x="10672" y="859"/>
                    </a:cubicBezTo>
                    <a:cubicBezTo>
                      <a:pt x="10881" y="440"/>
                      <a:pt x="11258" y="273"/>
                      <a:pt x="11760" y="273"/>
                    </a:cubicBezTo>
                    <a:cubicBezTo>
                      <a:pt x="12199" y="273"/>
                      <a:pt x="12492" y="419"/>
                      <a:pt x="12681" y="817"/>
                    </a:cubicBezTo>
                    <a:cubicBezTo>
                      <a:pt x="12890" y="1235"/>
                      <a:pt x="13099" y="1654"/>
                      <a:pt x="13329" y="2072"/>
                    </a:cubicBezTo>
                    <a:cubicBezTo>
                      <a:pt x="13413" y="2240"/>
                      <a:pt x="13538" y="2323"/>
                      <a:pt x="13664" y="2512"/>
                    </a:cubicBezTo>
                    <a:cubicBezTo>
                      <a:pt x="14187" y="1989"/>
                      <a:pt x="14710" y="1507"/>
                      <a:pt x="15212" y="1005"/>
                    </a:cubicBezTo>
                    <a:cubicBezTo>
                      <a:pt x="15484" y="712"/>
                      <a:pt x="15798" y="524"/>
                      <a:pt x="16133" y="315"/>
                    </a:cubicBezTo>
                    <a:cubicBezTo>
                      <a:pt x="16656" y="1"/>
                      <a:pt x="17200" y="1"/>
                      <a:pt x="17744" y="64"/>
                    </a:cubicBezTo>
                    <a:cubicBezTo>
                      <a:pt x="18100" y="85"/>
                      <a:pt x="18267" y="273"/>
                      <a:pt x="18330" y="629"/>
                    </a:cubicBezTo>
                    <a:cubicBezTo>
                      <a:pt x="18351" y="921"/>
                      <a:pt x="18351" y="1214"/>
                      <a:pt x="18351" y="1528"/>
                    </a:cubicBezTo>
                    <a:cubicBezTo>
                      <a:pt x="18351" y="1737"/>
                      <a:pt x="18414" y="1926"/>
                      <a:pt x="18435" y="2177"/>
                    </a:cubicBezTo>
                    <a:cubicBezTo>
                      <a:pt x="18623" y="2156"/>
                      <a:pt x="18748" y="2135"/>
                      <a:pt x="18874" y="2072"/>
                    </a:cubicBezTo>
                    <a:cubicBezTo>
                      <a:pt x="19983" y="1675"/>
                      <a:pt x="21071" y="1256"/>
                      <a:pt x="22285" y="1214"/>
                    </a:cubicBezTo>
                    <a:cubicBezTo>
                      <a:pt x="22494" y="1214"/>
                      <a:pt x="22661" y="1110"/>
                      <a:pt x="22870" y="1047"/>
                    </a:cubicBezTo>
                    <a:cubicBezTo>
                      <a:pt x="23561" y="880"/>
                      <a:pt x="24210" y="1047"/>
                      <a:pt x="24858" y="1256"/>
                    </a:cubicBezTo>
                    <a:cubicBezTo>
                      <a:pt x="24963" y="1298"/>
                      <a:pt x="25109" y="1361"/>
                      <a:pt x="25151" y="1465"/>
                    </a:cubicBezTo>
                    <a:cubicBezTo>
                      <a:pt x="25465" y="2135"/>
                      <a:pt x="25758" y="2784"/>
                      <a:pt x="25339" y="3495"/>
                    </a:cubicBezTo>
                    <a:cubicBezTo>
                      <a:pt x="25214" y="3725"/>
                      <a:pt x="25046" y="3934"/>
                      <a:pt x="24900" y="4144"/>
                    </a:cubicBezTo>
                    <a:lnTo>
                      <a:pt x="23707" y="5797"/>
                    </a:lnTo>
                    <a:cubicBezTo>
                      <a:pt x="23645" y="5922"/>
                      <a:pt x="23561" y="6027"/>
                      <a:pt x="23435" y="6131"/>
                    </a:cubicBezTo>
                    <a:cubicBezTo>
                      <a:pt x="23268" y="6257"/>
                      <a:pt x="23121" y="6257"/>
                      <a:pt x="22933" y="6152"/>
                    </a:cubicBezTo>
                    <a:cubicBezTo>
                      <a:pt x="22766" y="6048"/>
                      <a:pt x="22661" y="5901"/>
                      <a:pt x="22703" y="5713"/>
                    </a:cubicBezTo>
                    <a:cubicBezTo>
                      <a:pt x="22745" y="5462"/>
                      <a:pt x="22829" y="5253"/>
                      <a:pt x="22954" y="5043"/>
                    </a:cubicBezTo>
                    <a:cubicBezTo>
                      <a:pt x="23268" y="4562"/>
                      <a:pt x="23645" y="4081"/>
                      <a:pt x="23979" y="3621"/>
                    </a:cubicBezTo>
                    <a:cubicBezTo>
                      <a:pt x="24126" y="3411"/>
                      <a:pt x="24314" y="3202"/>
                      <a:pt x="24419" y="2951"/>
                    </a:cubicBezTo>
                    <a:cubicBezTo>
                      <a:pt x="24628" y="2533"/>
                      <a:pt x="24398" y="2114"/>
                      <a:pt x="23917" y="2051"/>
                    </a:cubicBezTo>
                    <a:cubicBezTo>
                      <a:pt x="23707" y="2010"/>
                      <a:pt x="23498" y="1989"/>
                      <a:pt x="23289" y="2010"/>
                    </a:cubicBezTo>
                    <a:cubicBezTo>
                      <a:pt x="21971" y="2219"/>
                      <a:pt x="20590" y="2386"/>
                      <a:pt x="19376" y="2951"/>
                    </a:cubicBezTo>
                    <a:cubicBezTo>
                      <a:pt x="18895" y="3202"/>
                      <a:pt x="18414" y="3223"/>
                      <a:pt x="17912" y="3160"/>
                    </a:cubicBezTo>
                    <a:cubicBezTo>
                      <a:pt x="17514" y="3118"/>
                      <a:pt x="17326" y="2930"/>
                      <a:pt x="17305" y="2512"/>
                    </a:cubicBezTo>
                    <a:cubicBezTo>
                      <a:pt x="17284" y="2198"/>
                      <a:pt x="17305" y="1863"/>
                      <a:pt x="17305" y="1549"/>
                    </a:cubicBezTo>
                    <a:cubicBezTo>
                      <a:pt x="17305" y="1382"/>
                      <a:pt x="17263" y="1214"/>
                      <a:pt x="17221" y="1005"/>
                    </a:cubicBezTo>
                    <a:cubicBezTo>
                      <a:pt x="16656" y="1068"/>
                      <a:pt x="16259" y="1319"/>
                      <a:pt x="15903" y="1675"/>
                    </a:cubicBezTo>
                    <a:cubicBezTo>
                      <a:pt x="15443" y="2156"/>
                      <a:pt x="14982" y="2595"/>
                      <a:pt x="14543" y="3056"/>
                    </a:cubicBezTo>
                    <a:cubicBezTo>
                      <a:pt x="14375" y="3223"/>
                      <a:pt x="14250" y="3349"/>
                      <a:pt x="14082" y="3474"/>
                    </a:cubicBezTo>
                    <a:cubicBezTo>
                      <a:pt x="13643" y="3767"/>
                      <a:pt x="13078" y="3662"/>
                      <a:pt x="12806" y="3223"/>
                    </a:cubicBezTo>
                    <a:cubicBezTo>
                      <a:pt x="12555" y="2805"/>
                      <a:pt x="12346" y="2323"/>
                      <a:pt x="12095" y="1884"/>
                    </a:cubicBezTo>
                    <a:cubicBezTo>
                      <a:pt x="11990" y="1675"/>
                      <a:pt x="11865" y="1486"/>
                      <a:pt x="11718" y="1235"/>
                    </a:cubicBezTo>
                    <a:cubicBezTo>
                      <a:pt x="11572" y="1361"/>
                      <a:pt x="11446" y="1465"/>
                      <a:pt x="11404" y="1570"/>
                    </a:cubicBezTo>
                    <a:cubicBezTo>
                      <a:pt x="11237" y="1905"/>
                      <a:pt x="11090" y="2282"/>
                      <a:pt x="10923" y="2616"/>
                    </a:cubicBezTo>
                    <a:cubicBezTo>
                      <a:pt x="10735" y="3014"/>
                      <a:pt x="10588" y="3432"/>
                      <a:pt x="10358" y="3830"/>
                    </a:cubicBezTo>
                    <a:cubicBezTo>
                      <a:pt x="10065" y="4311"/>
                      <a:pt x="9689" y="4458"/>
                      <a:pt x="9145" y="4290"/>
                    </a:cubicBezTo>
                    <a:cubicBezTo>
                      <a:pt x="8789" y="4186"/>
                      <a:pt x="8412" y="4039"/>
                      <a:pt x="8077" y="3872"/>
                    </a:cubicBezTo>
                    <a:cubicBezTo>
                      <a:pt x="7450" y="3558"/>
                      <a:pt x="6822" y="3202"/>
                      <a:pt x="6215" y="2846"/>
                    </a:cubicBezTo>
                    <a:cubicBezTo>
                      <a:pt x="5713" y="2574"/>
                      <a:pt x="5232" y="2407"/>
                      <a:pt x="4667" y="2219"/>
                    </a:cubicBezTo>
                    <a:cubicBezTo>
                      <a:pt x="4499" y="2846"/>
                      <a:pt x="4709" y="3349"/>
                      <a:pt x="4981" y="3788"/>
                    </a:cubicBezTo>
                    <a:cubicBezTo>
                      <a:pt x="5378" y="4353"/>
                      <a:pt x="5818" y="4834"/>
                      <a:pt x="6278" y="5357"/>
                    </a:cubicBezTo>
                    <a:cubicBezTo>
                      <a:pt x="6445" y="5608"/>
                      <a:pt x="6696" y="5776"/>
                      <a:pt x="7010" y="5839"/>
                    </a:cubicBezTo>
                    <a:cubicBezTo>
                      <a:pt x="7387" y="5922"/>
                      <a:pt x="7575" y="6299"/>
                      <a:pt x="7847" y="6571"/>
                    </a:cubicBezTo>
                    <a:cubicBezTo>
                      <a:pt x="7952" y="6675"/>
                      <a:pt x="7952" y="6968"/>
                      <a:pt x="7889" y="7136"/>
                    </a:cubicBezTo>
                    <a:cubicBezTo>
                      <a:pt x="7847" y="7429"/>
                      <a:pt x="7471" y="7533"/>
                      <a:pt x="7282" y="7324"/>
                    </a:cubicBezTo>
                    <a:cubicBezTo>
                      <a:pt x="6906" y="6822"/>
                      <a:pt x="6299" y="6613"/>
                      <a:pt x="5797" y="6278"/>
                    </a:cubicBezTo>
                    <a:cubicBezTo>
                      <a:pt x="5023" y="5755"/>
                      <a:pt x="4102" y="5671"/>
                      <a:pt x="3265" y="5336"/>
                    </a:cubicBezTo>
                    <a:cubicBezTo>
                      <a:pt x="2867" y="5190"/>
                      <a:pt x="2407" y="5085"/>
                      <a:pt x="1821" y="5106"/>
                    </a:cubicBezTo>
                    <a:cubicBezTo>
                      <a:pt x="2093" y="5420"/>
                      <a:pt x="2302" y="5650"/>
                      <a:pt x="2470" y="5922"/>
                    </a:cubicBezTo>
                    <a:cubicBezTo>
                      <a:pt x="2658" y="6152"/>
                      <a:pt x="2826" y="6383"/>
                      <a:pt x="2972" y="6655"/>
                    </a:cubicBezTo>
                    <a:cubicBezTo>
                      <a:pt x="2993" y="6696"/>
                      <a:pt x="2972" y="6864"/>
                      <a:pt x="2930" y="6885"/>
                    </a:cubicBezTo>
                    <a:cubicBezTo>
                      <a:pt x="2846" y="6927"/>
                      <a:pt x="2679" y="7010"/>
                      <a:pt x="2616" y="6989"/>
                    </a:cubicBezTo>
                    <a:cubicBezTo>
                      <a:pt x="2365" y="6864"/>
                      <a:pt x="2156" y="6696"/>
                      <a:pt x="1947" y="6550"/>
                    </a:cubicBezTo>
                    <a:cubicBezTo>
                      <a:pt x="1486" y="6173"/>
                      <a:pt x="1089" y="5734"/>
                      <a:pt x="566" y="5441"/>
                    </a:cubicBezTo>
                    <a:cubicBezTo>
                      <a:pt x="440" y="5399"/>
                      <a:pt x="357" y="5253"/>
                      <a:pt x="252" y="5127"/>
                    </a:cubicBezTo>
                    <a:cubicBezTo>
                      <a:pt x="1" y="4771"/>
                      <a:pt x="147" y="4186"/>
                      <a:pt x="691" y="4165"/>
                    </a:cubicBezTo>
                    <a:cubicBezTo>
                      <a:pt x="1800" y="4102"/>
                      <a:pt x="2867" y="4269"/>
                      <a:pt x="3872" y="4771"/>
                    </a:cubicBezTo>
                    <a:cubicBezTo>
                      <a:pt x="4102" y="4876"/>
                      <a:pt x="4332" y="5023"/>
                      <a:pt x="4709" y="489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oogle Shape;1358;p57">
              <a:extLst>
                <a:ext uri="{FF2B5EF4-FFF2-40B4-BE49-F238E27FC236}">
                  <a16:creationId xmlns:a16="http://schemas.microsoft.com/office/drawing/2014/main" id="{8B97D769-C967-0B24-2A9E-271C8FD0A8E3}"/>
                </a:ext>
              </a:extLst>
            </p:cNvPr>
            <p:cNvGrpSpPr/>
            <p:nvPr/>
          </p:nvGrpSpPr>
          <p:grpSpPr>
            <a:xfrm>
              <a:off x="5960375" y="1973113"/>
              <a:ext cx="296625" cy="308125"/>
              <a:chOff x="7653400" y="2205913"/>
              <a:chExt cx="296625" cy="308125"/>
            </a:xfrm>
          </p:grpSpPr>
          <p:sp>
            <p:nvSpPr>
              <p:cNvPr id="12" name="Google Shape;1359;p57">
                <a:extLst>
                  <a:ext uri="{FF2B5EF4-FFF2-40B4-BE49-F238E27FC236}">
                    <a16:creationId xmlns:a16="http://schemas.microsoft.com/office/drawing/2014/main" id="{31D9CB7A-CAAD-0668-85D2-C6C19F513E5F}"/>
                  </a:ext>
                </a:extLst>
              </p:cNvPr>
              <p:cNvSpPr/>
              <p:nvPr/>
            </p:nvSpPr>
            <p:spPr>
              <a:xfrm>
                <a:off x="7774250" y="2463788"/>
                <a:ext cx="175775" cy="50250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2010" extrusionOk="0">
                    <a:moveTo>
                      <a:pt x="1088" y="2009"/>
                    </a:moveTo>
                    <a:cubicBezTo>
                      <a:pt x="795" y="1967"/>
                      <a:pt x="565" y="1905"/>
                      <a:pt x="293" y="1842"/>
                    </a:cubicBezTo>
                    <a:cubicBezTo>
                      <a:pt x="105" y="1779"/>
                      <a:pt x="0" y="1654"/>
                      <a:pt x="0" y="1444"/>
                    </a:cubicBezTo>
                    <a:cubicBezTo>
                      <a:pt x="0" y="1256"/>
                      <a:pt x="167" y="1047"/>
                      <a:pt x="377" y="1047"/>
                    </a:cubicBezTo>
                    <a:cubicBezTo>
                      <a:pt x="900" y="1068"/>
                      <a:pt x="1360" y="858"/>
                      <a:pt x="1862" y="754"/>
                    </a:cubicBezTo>
                    <a:cubicBezTo>
                      <a:pt x="2051" y="712"/>
                      <a:pt x="2260" y="649"/>
                      <a:pt x="2469" y="691"/>
                    </a:cubicBezTo>
                    <a:cubicBezTo>
                      <a:pt x="3013" y="733"/>
                      <a:pt x="3557" y="607"/>
                      <a:pt x="4059" y="440"/>
                    </a:cubicBezTo>
                    <a:cubicBezTo>
                      <a:pt x="4687" y="273"/>
                      <a:pt x="5336" y="210"/>
                      <a:pt x="5963" y="84"/>
                    </a:cubicBezTo>
                    <a:cubicBezTo>
                      <a:pt x="6256" y="1"/>
                      <a:pt x="6549" y="105"/>
                      <a:pt x="6779" y="231"/>
                    </a:cubicBezTo>
                    <a:cubicBezTo>
                      <a:pt x="6947" y="335"/>
                      <a:pt x="7030" y="503"/>
                      <a:pt x="6989" y="649"/>
                    </a:cubicBezTo>
                    <a:cubicBezTo>
                      <a:pt x="6926" y="796"/>
                      <a:pt x="6821" y="921"/>
                      <a:pt x="6717" y="963"/>
                    </a:cubicBezTo>
                    <a:cubicBezTo>
                      <a:pt x="6445" y="1068"/>
                      <a:pt x="6131" y="1172"/>
                      <a:pt x="5817" y="1172"/>
                    </a:cubicBezTo>
                    <a:cubicBezTo>
                      <a:pt x="5043" y="1214"/>
                      <a:pt x="4373" y="1486"/>
                      <a:pt x="3641" y="1591"/>
                    </a:cubicBezTo>
                    <a:cubicBezTo>
                      <a:pt x="3432" y="1633"/>
                      <a:pt x="3243" y="1695"/>
                      <a:pt x="3055" y="1695"/>
                    </a:cubicBezTo>
                    <a:cubicBezTo>
                      <a:pt x="2490" y="1675"/>
                      <a:pt x="1946" y="1758"/>
                      <a:pt x="1381" y="194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1360;p57">
                <a:extLst>
                  <a:ext uri="{FF2B5EF4-FFF2-40B4-BE49-F238E27FC236}">
                    <a16:creationId xmlns:a16="http://schemas.microsoft.com/office/drawing/2014/main" id="{AE78A235-96BA-462E-DF75-EBE27B543783}"/>
                  </a:ext>
                </a:extLst>
              </p:cNvPr>
              <p:cNvSpPr/>
              <p:nvPr/>
            </p:nvSpPr>
            <p:spPr>
              <a:xfrm>
                <a:off x="7747575" y="2299013"/>
                <a:ext cx="1151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3370" extrusionOk="0">
                    <a:moveTo>
                      <a:pt x="3955" y="1"/>
                    </a:moveTo>
                    <a:cubicBezTo>
                      <a:pt x="4143" y="22"/>
                      <a:pt x="4268" y="63"/>
                      <a:pt x="4373" y="84"/>
                    </a:cubicBezTo>
                    <a:cubicBezTo>
                      <a:pt x="4499" y="105"/>
                      <a:pt x="4603" y="315"/>
                      <a:pt x="4520" y="419"/>
                    </a:cubicBezTo>
                    <a:cubicBezTo>
                      <a:pt x="4247" y="838"/>
                      <a:pt x="4038" y="1340"/>
                      <a:pt x="3536" y="1570"/>
                    </a:cubicBezTo>
                    <a:cubicBezTo>
                      <a:pt x="3348" y="1654"/>
                      <a:pt x="3159" y="1737"/>
                      <a:pt x="3013" y="1863"/>
                    </a:cubicBezTo>
                    <a:cubicBezTo>
                      <a:pt x="2427" y="2428"/>
                      <a:pt x="1653" y="2700"/>
                      <a:pt x="1004" y="3160"/>
                    </a:cubicBezTo>
                    <a:cubicBezTo>
                      <a:pt x="900" y="3244"/>
                      <a:pt x="732" y="3307"/>
                      <a:pt x="607" y="3328"/>
                    </a:cubicBezTo>
                    <a:cubicBezTo>
                      <a:pt x="418" y="3369"/>
                      <a:pt x="272" y="3328"/>
                      <a:pt x="126" y="3160"/>
                    </a:cubicBezTo>
                    <a:cubicBezTo>
                      <a:pt x="21" y="3014"/>
                      <a:pt x="0" y="2825"/>
                      <a:pt x="105" y="2700"/>
                    </a:cubicBezTo>
                    <a:cubicBezTo>
                      <a:pt x="377" y="2407"/>
                      <a:pt x="628" y="2072"/>
                      <a:pt x="962" y="1884"/>
                    </a:cubicBezTo>
                    <a:cubicBezTo>
                      <a:pt x="1423" y="1633"/>
                      <a:pt x="1883" y="1382"/>
                      <a:pt x="2260" y="1047"/>
                    </a:cubicBezTo>
                    <a:cubicBezTo>
                      <a:pt x="2615" y="712"/>
                      <a:pt x="3118" y="607"/>
                      <a:pt x="3431" y="210"/>
                    </a:cubicBezTo>
                    <a:cubicBezTo>
                      <a:pt x="3578" y="84"/>
                      <a:pt x="3829" y="63"/>
                      <a:pt x="39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1361;p57">
                <a:extLst>
                  <a:ext uri="{FF2B5EF4-FFF2-40B4-BE49-F238E27FC236}">
                    <a16:creationId xmlns:a16="http://schemas.microsoft.com/office/drawing/2014/main" id="{AF3E0CE7-830C-2CE5-57AA-DE6AB20BC0E9}"/>
                  </a:ext>
                </a:extLst>
              </p:cNvPr>
              <p:cNvSpPr/>
              <p:nvPr/>
            </p:nvSpPr>
            <p:spPr>
              <a:xfrm>
                <a:off x="7653400" y="2205913"/>
                <a:ext cx="36650" cy="13812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5525" extrusionOk="0">
                    <a:moveTo>
                      <a:pt x="1444" y="1277"/>
                    </a:moveTo>
                    <a:cubicBezTo>
                      <a:pt x="1319" y="2365"/>
                      <a:pt x="1214" y="3536"/>
                      <a:pt x="1047" y="4687"/>
                    </a:cubicBezTo>
                    <a:cubicBezTo>
                      <a:pt x="1026" y="4875"/>
                      <a:pt x="942" y="5085"/>
                      <a:pt x="838" y="5231"/>
                    </a:cubicBezTo>
                    <a:cubicBezTo>
                      <a:pt x="754" y="5399"/>
                      <a:pt x="587" y="5524"/>
                      <a:pt x="419" y="5461"/>
                    </a:cubicBezTo>
                    <a:cubicBezTo>
                      <a:pt x="294" y="5399"/>
                      <a:pt x="126" y="5231"/>
                      <a:pt x="84" y="5106"/>
                    </a:cubicBezTo>
                    <a:cubicBezTo>
                      <a:pt x="1" y="4938"/>
                      <a:pt x="1" y="4708"/>
                      <a:pt x="22" y="4499"/>
                    </a:cubicBezTo>
                    <a:cubicBezTo>
                      <a:pt x="105" y="3808"/>
                      <a:pt x="168" y="3097"/>
                      <a:pt x="273" y="2386"/>
                    </a:cubicBezTo>
                    <a:cubicBezTo>
                      <a:pt x="336" y="1842"/>
                      <a:pt x="419" y="1318"/>
                      <a:pt x="503" y="774"/>
                    </a:cubicBezTo>
                    <a:cubicBezTo>
                      <a:pt x="524" y="670"/>
                      <a:pt x="524" y="523"/>
                      <a:pt x="545" y="419"/>
                    </a:cubicBezTo>
                    <a:cubicBezTo>
                      <a:pt x="628" y="168"/>
                      <a:pt x="817" y="0"/>
                      <a:pt x="1026" y="0"/>
                    </a:cubicBezTo>
                    <a:cubicBezTo>
                      <a:pt x="1235" y="0"/>
                      <a:pt x="1382" y="210"/>
                      <a:pt x="1424" y="482"/>
                    </a:cubicBezTo>
                    <a:cubicBezTo>
                      <a:pt x="1465" y="754"/>
                      <a:pt x="1444" y="963"/>
                      <a:pt x="1444" y="12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oogle Shape;1362;p57">
              <a:extLst>
                <a:ext uri="{FF2B5EF4-FFF2-40B4-BE49-F238E27FC236}">
                  <a16:creationId xmlns:a16="http://schemas.microsoft.com/office/drawing/2014/main" id="{F07254E1-0678-1F65-A616-3853023364A1}"/>
                </a:ext>
              </a:extLst>
            </p:cNvPr>
            <p:cNvGrpSpPr/>
            <p:nvPr/>
          </p:nvGrpSpPr>
          <p:grpSpPr>
            <a:xfrm rot="-2700000" flipH="1">
              <a:off x="2952488" y="2680796"/>
              <a:ext cx="296622" cy="308122"/>
              <a:chOff x="7653400" y="2205913"/>
              <a:chExt cx="296625" cy="308125"/>
            </a:xfrm>
          </p:grpSpPr>
          <p:sp>
            <p:nvSpPr>
              <p:cNvPr id="9" name="Google Shape;1363;p57">
                <a:extLst>
                  <a:ext uri="{FF2B5EF4-FFF2-40B4-BE49-F238E27FC236}">
                    <a16:creationId xmlns:a16="http://schemas.microsoft.com/office/drawing/2014/main" id="{A5F55A05-E70E-85A1-C68B-CC6DEF3AE55A}"/>
                  </a:ext>
                </a:extLst>
              </p:cNvPr>
              <p:cNvSpPr/>
              <p:nvPr/>
            </p:nvSpPr>
            <p:spPr>
              <a:xfrm>
                <a:off x="7774250" y="2463788"/>
                <a:ext cx="175775" cy="50250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2010" extrusionOk="0">
                    <a:moveTo>
                      <a:pt x="1088" y="2009"/>
                    </a:moveTo>
                    <a:cubicBezTo>
                      <a:pt x="795" y="1967"/>
                      <a:pt x="565" y="1905"/>
                      <a:pt x="293" y="1842"/>
                    </a:cubicBezTo>
                    <a:cubicBezTo>
                      <a:pt x="105" y="1779"/>
                      <a:pt x="0" y="1654"/>
                      <a:pt x="0" y="1444"/>
                    </a:cubicBezTo>
                    <a:cubicBezTo>
                      <a:pt x="0" y="1256"/>
                      <a:pt x="167" y="1047"/>
                      <a:pt x="377" y="1047"/>
                    </a:cubicBezTo>
                    <a:cubicBezTo>
                      <a:pt x="900" y="1068"/>
                      <a:pt x="1360" y="858"/>
                      <a:pt x="1862" y="754"/>
                    </a:cubicBezTo>
                    <a:cubicBezTo>
                      <a:pt x="2051" y="712"/>
                      <a:pt x="2260" y="649"/>
                      <a:pt x="2469" y="691"/>
                    </a:cubicBezTo>
                    <a:cubicBezTo>
                      <a:pt x="3013" y="733"/>
                      <a:pt x="3557" y="607"/>
                      <a:pt x="4059" y="440"/>
                    </a:cubicBezTo>
                    <a:cubicBezTo>
                      <a:pt x="4687" y="273"/>
                      <a:pt x="5336" y="210"/>
                      <a:pt x="5963" y="84"/>
                    </a:cubicBezTo>
                    <a:cubicBezTo>
                      <a:pt x="6256" y="1"/>
                      <a:pt x="6549" y="105"/>
                      <a:pt x="6779" y="231"/>
                    </a:cubicBezTo>
                    <a:cubicBezTo>
                      <a:pt x="6947" y="335"/>
                      <a:pt x="7030" y="503"/>
                      <a:pt x="6989" y="649"/>
                    </a:cubicBezTo>
                    <a:cubicBezTo>
                      <a:pt x="6926" y="796"/>
                      <a:pt x="6821" y="921"/>
                      <a:pt x="6717" y="963"/>
                    </a:cubicBezTo>
                    <a:cubicBezTo>
                      <a:pt x="6445" y="1068"/>
                      <a:pt x="6131" y="1172"/>
                      <a:pt x="5817" y="1172"/>
                    </a:cubicBezTo>
                    <a:cubicBezTo>
                      <a:pt x="5043" y="1214"/>
                      <a:pt x="4373" y="1486"/>
                      <a:pt x="3641" y="1591"/>
                    </a:cubicBezTo>
                    <a:cubicBezTo>
                      <a:pt x="3432" y="1633"/>
                      <a:pt x="3243" y="1695"/>
                      <a:pt x="3055" y="1695"/>
                    </a:cubicBezTo>
                    <a:cubicBezTo>
                      <a:pt x="2490" y="1675"/>
                      <a:pt x="1946" y="1758"/>
                      <a:pt x="1381" y="194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1364;p57">
                <a:extLst>
                  <a:ext uri="{FF2B5EF4-FFF2-40B4-BE49-F238E27FC236}">
                    <a16:creationId xmlns:a16="http://schemas.microsoft.com/office/drawing/2014/main" id="{2E69E60B-397A-53FC-6A66-B796EA8C272F}"/>
                  </a:ext>
                </a:extLst>
              </p:cNvPr>
              <p:cNvSpPr/>
              <p:nvPr/>
            </p:nvSpPr>
            <p:spPr>
              <a:xfrm>
                <a:off x="7747575" y="2299013"/>
                <a:ext cx="1151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3370" extrusionOk="0">
                    <a:moveTo>
                      <a:pt x="3955" y="1"/>
                    </a:moveTo>
                    <a:cubicBezTo>
                      <a:pt x="4143" y="22"/>
                      <a:pt x="4268" y="63"/>
                      <a:pt x="4373" y="84"/>
                    </a:cubicBezTo>
                    <a:cubicBezTo>
                      <a:pt x="4499" y="105"/>
                      <a:pt x="4603" y="315"/>
                      <a:pt x="4520" y="419"/>
                    </a:cubicBezTo>
                    <a:cubicBezTo>
                      <a:pt x="4247" y="838"/>
                      <a:pt x="4038" y="1340"/>
                      <a:pt x="3536" y="1570"/>
                    </a:cubicBezTo>
                    <a:cubicBezTo>
                      <a:pt x="3348" y="1654"/>
                      <a:pt x="3159" y="1737"/>
                      <a:pt x="3013" y="1863"/>
                    </a:cubicBezTo>
                    <a:cubicBezTo>
                      <a:pt x="2427" y="2428"/>
                      <a:pt x="1653" y="2700"/>
                      <a:pt x="1004" y="3160"/>
                    </a:cubicBezTo>
                    <a:cubicBezTo>
                      <a:pt x="900" y="3244"/>
                      <a:pt x="732" y="3307"/>
                      <a:pt x="607" y="3328"/>
                    </a:cubicBezTo>
                    <a:cubicBezTo>
                      <a:pt x="418" y="3369"/>
                      <a:pt x="272" y="3328"/>
                      <a:pt x="126" y="3160"/>
                    </a:cubicBezTo>
                    <a:cubicBezTo>
                      <a:pt x="21" y="3014"/>
                      <a:pt x="0" y="2825"/>
                      <a:pt x="105" y="2700"/>
                    </a:cubicBezTo>
                    <a:cubicBezTo>
                      <a:pt x="377" y="2407"/>
                      <a:pt x="628" y="2072"/>
                      <a:pt x="962" y="1884"/>
                    </a:cubicBezTo>
                    <a:cubicBezTo>
                      <a:pt x="1423" y="1633"/>
                      <a:pt x="1883" y="1382"/>
                      <a:pt x="2260" y="1047"/>
                    </a:cubicBezTo>
                    <a:cubicBezTo>
                      <a:pt x="2615" y="712"/>
                      <a:pt x="3118" y="607"/>
                      <a:pt x="3431" y="210"/>
                    </a:cubicBezTo>
                    <a:cubicBezTo>
                      <a:pt x="3578" y="84"/>
                      <a:pt x="3829" y="63"/>
                      <a:pt x="39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1365;p57">
                <a:extLst>
                  <a:ext uri="{FF2B5EF4-FFF2-40B4-BE49-F238E27FC236}">
                    <a16:creationId xmlns:a16="http://schemas.microsoft.com/office/drawing/2014/main" id="{4241DB69-5E16-C53F-A69B-AD32D3066914}"/>
                  </a:ext>
                </a:extLst>
              </p:cNvPr>
              <p:cNvSpPr/>
              <p:nvPr/>
            </p:nvSpPr>
            <p:spPr>
              <a:xfrm>
                <a:off x="7653400" y="2205913"/>
                <a:ext cx="36650" cy="13812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5525" extrusionOk="0">
                    <a:moveTo>
                      <a:pt x="1444" y="1277"/>
                    </a:moveTo>
                    <a:cubicBezTo>
                      <a:pt x="1319" y="2365"/>
                      <a:pt x="1214" y="3536"/>
                      <a:pt x="1047" y="4687"/>
                    </a:cubicBezTo>
                    <a:cubicBezTo>
                      <a:pt x="1026" y="4875"/>
                      <a:pt x="942" y="5085"/>
                      <a:pt x="838" y="5231"/>
                    </a:cubicBezTo>
                    <a:cubicBezTo>
                      <a:pt x="754" y="5399"/>
                      <a:pt x="587" y="5524"/>
                      <a:pt x="419" y="5461"/>
                    </a:cubicBezTo>
                    <a:cubicBezTo>
                      <a:pt x="294" y="5399"/>
                      <a:pt x="126" y="5231"/>
                      <a:pt x="84" y="5106"/>
                    </a:cubicBezTo>
                    <a:cubicBezTo>
                      <a:pt x="1" y="4938"/>
                      <a:pt x="1" y="4708"/>
                      <a:pt x="22" y="4499"/>
                    </a:cubicBezTo>
                    <a:cubicBezTo>
                      <a:pt x="105" y="3808"/>
                      <a:pt x="168" y="3097"/>
                      <a:pt x="273" y="2386"/>
                    </a:cubicBezTo>
                    <a:cubicBezTo>
                      <a:pt x="336" y="1842"/>
                      <a:pt x="419" y="1318"/>
                      <a:pt x="503" y="774"/>
                    </a:cubicBezTo>
                    <a:cubicBezTo>
                      <a:pt x="524" y="670"/>
                      <a:pt x="524" y="523"/>
                      <a:pt x="545" y="419"/>
                    </a:cubicBezTo>
                    <a:cubicBezTo>
                      <a:pt x="628" y="168"/>
                      <a:pt x="817" y="0"/>
                      <a:pt x="1026" y="0"/>
                    </a:cubicBezTo>
                    <a:cubicBezTo>
                      <a:pt x="1235" y="0"/>
                      <a:pt x="1382" y="210"/>
                      <a:pt x="1424" y="482"/>
                    </a:cubicBezTo>
                    <a:cubicBezTo>
                      <a:pt x="1465" y="754"/>
                      <a:pt x="1444" y="963"/>
                      <a:pt x="1444" y="12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57" name="Cloud 56">
            <a:extLst>
              <a:ext uri="{FF2B5EF4-FFF2-40B4-BE49-F238E27FC236}">
                <a16:creationId xmlns:a16="http://schemas.microsoft.com/office/drawing/2014/main" id="{91AB0BD5-FD2A-D007-784B-2AE723F3AD4F}"/>
              </a:ext>
            </a:extLst>
          </p:cNvPr>
          <p:cNvSpPr/>
          <p:nvPr/>
        </p:nvSpPr>
        <p:spPr>
          <a:xfrm>
            <a:off x="7140554" y="1189058"/>
            <a:ext cx="4860946" cy="2887642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56BD298-CF68-52BE-C48C-DD43CAAE1752}"/>
              </a:ext>
            </a:extLst>
          </p:cNvPr>
          <p:cNvSpPr txBox="1"/>
          <p:nvPr/>
        </p:nvSpPr>
        <p:spPr>
          <a:xfrm>
            <a:off x="7953674" y="1790700"/>
            <a:ext cx="350490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75306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BF42C4-362C-A0AB-77FE-3336ACC69EAD}"/>
              </a:ext>
            </a:extLst>
          </p:cNvPr>
          <p:cNvSpPr txBox="1"/>
          <p:nvPr/>
        </p:nvSpPr>
        <p:spPr>
          <a:xfrm>
            <a:off x="87465" y="684555"/>
            <a:ext cx="86430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ADB6C0-B216-DDB8-1E8E-CC0043D1AD15}"/>
              </a:ext>
            </a:extLst>
          </p:cNvPr>
          <p:cNvSpPr/>
          <p:nvPr/>
        </p:nvSpPr>
        <p:spPr>
          <a:xfrm>
            <a:off x="532840" y="1301526"/>
            <a:ext cx="4975032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04 NHÓM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E944A77-4F70-6572-F735-0BFA205D62F4}"/>
              </a:ext>
            </a:extLst>
          </p:cNvPr>
          <p:cNvSpPr/>
          <p:nvPr/>
        </p:nvSpPr>
        <p:spPr>
          <a:xfrm>
            <a:off x="685800" y="2895600"/>
            <a:ext cx="4600575" cy="23241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B93A2ED-B457-3950-8EF8-D4F826D7771B}"/>
              </a:ext>
            </a:extLst>
          </p:cNvPr>
          <p:cNvCxnSpPr>
            <a:cxnSpLocks/>
          </p:cNvCxnSpPr>
          <p:nvPr/>
        </p:nvCxnSpPr>
        <p:spPr>
          <a:xfrm>
            <a:off x="5934075" y="1428750"/>
            <a:ext cx="0" cy="443865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4BBE5824-67E4-28B9-004A-F496F7333B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8" t="27083" r="47714" b="40278"/>
          <a:stretch/>
        </p:blipFill>
        <p:spPr>
          <a:xfrm>
            <a:off x="6058478" y="1613857"/>
            <a:ext cx="6009698" cy="338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402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BF42C4-362C-A0AB-77FE-3336ACC69EAD}"/>
              </a:ext>
            </a:extLst>
          </p:cNvPr>
          <p:cNvSpPr txBox="1"/>
          <p:nvPr/>
        </p:nvSpPr>
        <p:spPr>
          <a:xfrm>
            <a:off x="87465" y="684555"/>
            <a:ext cx="86430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6DF41-FD49-630F-FD06-9D29AF45D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99" y="2036496"/>
            <a:ext cx="3079402" cy="1850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060134-22A1-FE08-41D3-8621CCEFE3A7}"/>
              </a:ext>
            </a:extLst>
          </p:cNvPr>
          <p:cNvSpPr txBox="1"/>
          <p:nvPr/>
        </p:nvSpPr>
        <p:spPr>
          <a:xfrm>
            <a:off x="4773424" y="1620997"/>
            <a:ext cx="6612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2E295C-5E1C-10BB-3BEF-1543A98E08CF}"/>
              </a:ext>
            </a:extLst>
          </p:cNvPr>
          <p:cNvSpPr txBox="1"/>
          <p:nvPr/>
        </p:nvSpPr>
        <p:spPr>
          <a:xfrm>
            <a:off x="4575304" y="2735505"/>
            <a:ext cx="700908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0455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27E45F-584E-87DF-B9D7-175B44E1A3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42" t="9838" r="2016" b="15588"/>
          <a:stretch/>
        </p:blipFill>
        <p:spPr>
          <a:xfrm>
            <a:off x="6854688" y="1972669"/>
            <a:ext cx="1908313" cy="15982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BF42C4-362C-A0AB-77FE-3336ACC69EAD}"/>
              </a:ext>
            </a:extLst>
          </p:cNvPr>
          <p:cNvSpPr txBox="1"/>
          <p:nvPr/>
        </p:nvSpPr>
        <p:spPr>
          <a:xfrm>
            <a:off x="87465" y="684555"/>
            <a:ext cx="86430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6DF41-FD49-630F-FD06-9D29AF45D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99" y="2036496"/>
            <a:ext cx="3079402" cy="18507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2E295C-5E1C-10BB-3BEF-1543A98E08CF}"/>
              </a:ext>
            </a:extLst>
          </p:cNvPr>
          <p:cNvSpPr txBox="1"/>
          <p:nvPr/>
        </p:nvSpPr>
        <p:spPr>
          <a:xfrm>
            <a:off x="4408999" y="1511004"/>
            <a:ext cx="700908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43BF61-06B7-3E58-DD52-A96F398C52F9}"/>
              </a:ext>
            </a:extLst>
          </p:cNvPr>
          <p:cNvSpPr txBox="1"/>
          <p:nvPr/>
        </p:nvSpPr>
        <p:spPr>
          <a:xfrm>
            <a:off x="3539267" y="2482522"/>
            <a:ext cx="32051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15B397-EF92-8C78-1F49-33552E99EE76}"/>
              </a:ext>
            </a:extLst>
          </p:cNvPr>
          <p:cNvSpPr txBox="1"/>
          <p:nvPr/>
        </p:nvSpPr>
        <p:spPr>
          <a:xfrm>
            <a:off x="5203591" y="4024370"/>
            <a:ext cx="5419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9E3B09-D597-BCB5-24B9-702536764580}"/>
              </a:ext>
            </a:extLst>
          </p:cNvPr>
          <p:cNvSpPr txBox="1"/>
          <p:nvPr/>
        </p:nvSpPr>
        <p:spPr>
          <a:xfrm>
            <a:off x="8934600" y="2476862"/>
            <a:ext cx="3079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Chí Minh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97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D3076B6-A79D-FC92-E666-2CCC8A262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828" y="1918398"/>
            <a:ext cx="2257424" cy="118353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BF42C4-362C-A0AB-77FE-3336ACC69EAD}"/>
              </a:ext>
            </a:extLst>
          </p:cNvPr>
          <p:cNvSpPr txBox="1"/>
          <p:nvPr/>
        </p:nvSpPr>
        <p:spPr>
          <a:xfrm>
            <a:off x="87465" y="684555"/>
            <a:ext cx="86430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6DF41-FD49-630F-FD06-9D29AF45D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99" y="2036496"/>
            <a:ext cx="3079402" cy="18507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2E295C-5E1C-10BB-3BEF-1543A98E08CF}"/>
              </a:ext>
            </a:extLst>
          </p:cNvPr>
          <p:cNvSpPr txBox="1"/>
          <p:nvPr/>
        </p:nvSpPr>
        <p:spPr>
          <a:xfrm>
            <a:off x="4537204" y="1506780"/>
            <a:ext cx="700908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BA28E5-CD98-3DCD-DDAE-E2CE5C1708AF}"/>
              </a:ext>
            </a:extLst>
          </p:cNvPr>
          <p:cNvSpPr txBox="1"/>
          <p:nvPr/>
        </p:nvSpPr>
        <p:spPr>
          <a:xfrm>
            <a:off x="5515946" y="3287032"/>
            <a:ext cx="4795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025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BF42C4-362C-A0AB-77FE-3336ACC69EAD}"/>
              </a:ext>
            </a:extLst>
          </p:cNvPr>
          <p:cNvSpPr txBox="1"/>
          <p:nvPr/>
        </p:nvSpPr>
        <p:spPr>
          <a:xfrm>
            <a:off x="87465" y="684555"/>
            <a:ext cx="86430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6DF41-FD49-630F-FD06-9D29AF45D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99" y="2036496"/>
            <a:ext cx="3079402" cy="18507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2E295C-5E1C-10BB-3BEF-1543A98E08CF}"/>
              </a:ext>
            </a:extLst>
          </p:cNvPr>
          <p:cNvSpPr txBox="1"/>
          <p:nvPr/>
        </p:nvSpPr>
        <p:spPr>
          <a:xfrm>
            <a:off x="4408999" y="2228671"/>
            <a:ext cx="7009084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3294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2615747" y="266614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2024" y="2618831"/>
            <a:ext cx="2097439" cy="461665"/>
          </a:xfrm>
          <a:prstGeom prst="rect">
            <a:avLst/>
          </a:prstGeom>
          <a:solidFill>
            <a:srgbClr val="FF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7B8080-9CFB-48DB-BF4F-C44C6E30FA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13" t="6376" r="18494" b="7716"/>
          <a:stretch/>
        </p:blipFill>
        <p:spPr>
          <a:xfrm>
            <a:off x="7272128" y="1388296"/>
            <a:ext cx="4556125" cy="3829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62">
            <a:extLst>
              <a:ext uri="{FF2B5EF4-FFF2-40B4-BE49-F238E27FC236}">
                <a16:creationId xmlns:a16="http://schemas.microsoft.com/office/drawing/2014/main" id="{205B7D55-8F50-4184-A2D5-63084FFFEE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25" y="4114800"/>
            <a:ext cx="3581400" cy="1502596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BA59658B-475E-4A1E-9F9F-8131D96B4F5D}"/>
              </a:ext>
            </a:extLst>
          </p:cNvPr>
          <p:cNvSpPr/>
          <p:nvPr/>
        </p:nvSpPr>
        <p:spPr>
          <a:xfrm>
            <a:off x="3086215" y="1388296"/>
            <a:ext cx="3989595" cy="2461070"/>
          </a:xfrm>
          <a:prstGeom prst="cloud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3366705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117852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FF3BA3-5D05-B952-4F39-4DF4BC084A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8" t="6037" r="34005" b="7646"/>
          <a:stretch/>
        </p:blipFill>
        <p:spPr>
          <a:xfrm>
            <a:off x="380999" y="1752600"/>
            <a:ext cx="2190751" cy="40862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9EB145-5CB1-6C60-129B-43E6AC0EED8E}"/>
              </a:ext>
            </a:extLst>
          </p:cNvPr>
          <p:cNvSpPr/>
          <p:nvPr/>
        </p:nvSpPr>
        <p:spPr>
          <a:xfrm>
            <a:off x="2571750" y="1659484"/>
            <a:ext cx="414381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51D1B8-C6D1-C7B7-4E64-642912B92886}"/>
              </a:ext>
            </a:extLst>
          </p:cNvPr>
          <p:cNvSpPr txBox="1"/>
          <p:nvPr/>
        </p:nvSpPr>
        <p:spPr>
          <a:xfrm>
            <a:off x="4772025" y="2530926"/>
            <a:ext cx="6057900" cy="12464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HS: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phóng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phỏng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endParaRPr kumimoji="0" lang="en-US" sz="25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quay: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HS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phỏng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9857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117852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FF3BA3-5D05-B952-4F39-4DF4BC084A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8" t="6037" r="34005" b="7646"/>
          <a:stretch/>
        </p:blipFill>
        <p:spPr>
          <a:xfrm>
            <a:off x="380999" y="1752600"/>
            <a:ext cx="2190751" cy="40862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9EB145-5CB1-6C60-129B-43E6AC0EED8E}"/>
              </a:ext>
            </a:extLst>
          </p:cNvPr>
          <p:cNvSpPr/>
          <p:nvPr/>
        </p:nvSpPr>
        <p:spPr>
          <a:xfrm>
            <a:off x="5219700" y="1659484"/>
            <a:ext cx="414381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51D1B8-C6D1-C7B7-4E64-642912B92886}"/>
              </a:ext>
            </a:extLst>
          </p:cNvPr>
          <p:cNvSpPr txBox="1"/>
          <p:nvPr/>
        </p:nvSpPr>
        <p:spPr>
          <a:xfrm>
            <a:off x="3057525" y="2295859"/>
            <a:ext cx="8753476" cy="31700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Phóng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rèn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”; “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”; “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”; “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”… 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6295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117852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0BFD15-EE4F-6FA1-F29D-FA69CC5C86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5" t="14750"/>
          <a:stretch/>
        </p:blipFill>
        <p:spPr>
          <a:xfrm>
            <a:off x="504825" y="1790700"/>
            <a:ext cx="4130475" cy="18716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F85D719-8486-C4F5-DADC-EA6CA5667C61}"/>
              </a:ext>
            </a:extLst>
          </p:cNvPr>
          <p:cNvSpPr/>
          <p:nvPr/>
        </p:nvSpPr>
        <p:spPr>
          <a:xfrm>
            <a:off x="314325" y="3906733"/>
            <a:ext cx="414381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FCD8A5-C06D-87B2-5199-B8CB85EAEBBF}"/>
              </a:ext>
            </a:extLst>
          </p:cNvPr>
          <p:cNvSpPr txBox="1"/>
          <p:nvPr/>
        </p:nvSpPr>
        <p:spPr>
          <a:xfrm>
            <a:off x="5276850" y="2273751"/>
            <a:ext cx="6057900" cy="1631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phỏng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51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117852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15B107-D0EE-3FCD-1EBE-BBB649D95B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9" t="13056" r="10234" b="14306"/>
          <a:stretch/>
        </p:blipFill>
        <p:spPr>
          <a:xfrm>
            <a:off x="5562601" y="1115442"/>
            <a:ext cx="4362450" cy="5393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1BB3B8-9CC7-47B7-BCCC-F57F5CCA7E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5" t="14750"/>
          <a:stretch/>
        </p:blipFill>
        <p:spPr>
          <a:xfrm>
            <a:off x="866775" y="1790700"/>
            <a:ext cx="4130475" cy="18716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FC1506-7DD1-212C-CB9F-163FFE5BA0C2}"/>
              </a:ext>
            </a:extLst>
          </p:cNvPr>
          <p:cNvSpPr/>
          <p:nvPr/>
        </p:nvSpPr>
        <p:spPr>
          <a:xfrm>
            <a:off x="771525" y="3906733"/>
            <a:ext cx="414381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271077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117852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754D9644-0B22-03AA-20AB-2D388C4FF356}"/>
              </a:ext>
            </a:extLst>
          </p:cNvPr>
          <p:cNvSpPr/>
          <p:nvPr/>
        </p:nvSpPr>
        <p:spPr>
          <a:xfrm>
            <a:off x="3612656" y="1546329"/>
            <a:ext cx="7426819" cy="2588727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3AA36C-5B09-6EF5-127E-C1FA24AE95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7" b="94750" l="10000" r="90000">
                        <a14:foregroundMark x1="36083" y1="9750" x2="36083" y2="9750"/>
                        <a14:foregroundMark x1="36083" y1="9750" x2="36083" y2="9750"/>
                        <a14:foregroundMark x1="34417" y1="6250" x2="34417" y2="6250"/>
                        <a14:foregroundMark x1="35250" y1="5667" x2="35250" y2="5667"/>
                        <a14:foregroundMark x1="42333" y1="94750" x2="42333" y2="94750"/>
                        <a14:foregroundMark x1="42083" y1="94750" x2="42083" y2="94750"/>
                        <a14:foregroundMark x1="41250" y1="93583" x2="41250" y2="93583"/>
                        <a14:foregroundMark x1="41250" y1="93583" x2="41250" y2="93583"/>
                      </a14:backgroundRemoval>
                    </a14:imgEffect>
                  </a14:imgLayer>
                </a14:imgProps>
              </a:ext>
            </a:extLst>
          </a:blip>
          <a:srcRect l="23380" r="21929"/>
          <a:stretch/>
        </p:blipFill>
        <p:spPr>
          <a:xfrm>
            <a:off x="2486964" y="3671124"/>
            <a:ext cx="1674467" cy="29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684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76E7232-1D98-4455-9260-17FD86F15577}"/>
              </a:ext>
            </a:extLst>
          </p:cNvPr>
          <p:cNvSpPr/>
          <p:nvPr/>
        </p:nvSpPr>
        <p:spPr>
          <a:xfrm>
            <a:off x="1194314" y="1568987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NHÓM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285D6D-22A8-4D17-8616-4D4600D0FFFE}"/>
              </a:ext>
            </a:extLst>
          </p:cNvPr>
          <p:cNvSpPr/>
          <p:nvPr/>
        </p:nvSpPr>
        <p:spPr>
          <a:xfrm>
            <a:off x="122558" y="2394721"/>
            <a:ext cx="6508829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200" lvl="0" indent="-457200" algn="just">
              <a:buFontTx/>
              <a:buChar char="-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/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200" lvl="0" indent="-457200" algn="just">
              <a:buFontTx/>
              <a:buChar char="-"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A2. </a:t>
            </a:r>
          </a:p>
          <a:p>
            <a:pPr lvl="0" algn="just"/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0" algn="just"/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" name="Đồng-hồ-đếm-ngược-2-phút">
            <a:hlinkClick r:id="" action="ppaction://media"/>
            <a:extLst>
              <a:ext uri="{FF2B5EF4-FFF2-40B4-BE49-F238E27FC236}">
                <a16:creationId xmlns:a16="http://schemas.microsoft.com/office/drawing/2014/main" id="{C5744707-08F1-4646-AB15-EC7CA6C7DA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96772" y="4214020"/>
            <a:ext cx="1500123" cy="84381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CDB97B3-EDDE-4950-93F8-6E71AEE9E09C}"/>
              </a:ext>
            </a:extLst>
          </p:cNvPr>
          <p:cNvSpPr/>
          <p:nvPr/>
        </p:nvSpPr>
        <p:spPr>
          <a:xfrm>
            <a:off x="6858070" y="1779901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sp>
        <p:nvSpPr>
          <p:cNvPr id="23" name="Cloud Callout 61">
            <a:extLst>
              <a:ext uri="{FF2B5EF4-FFF2-40B4-BE49-F238E27FC236}">
                <a16:creationId xmlns:a16="http://schemas.microsoft.com/office/drawing/2014/main" id="{6786AF75-1355-45DE-9149-04FE74A181C6}"/>
              </a:ext>
            </a:extLst>
          </p:cNvPr>
          <p:cNvSpPr/>
          <p:nvPr/>
        </p:nvSpPr>
        <p:spPr>
          <a:xfrm>
            <a:off x="7074142" y="3636118"/>
            <a:ext cx="4798544" cy="2298975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quay may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ngẫu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" name="3 phut">
            <a:hlinkClick r:id="" action="ppaction://media"/>
            <a:extLst>
              <a:ext uri="{FF2B5EF4-FFF2-40B4-BE49-F238E27FC236}">
                <a16:creationId xmlns:a16="http://schemas.microsoft.com/office/drawing/2014/main" id="{3DF3C78B-E98D-4489-89B2-55C54AE772A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26910" y="5883822"/>
            <a:ext cx="1500124" cy="843820"/>
          </a:xfrm>
          <a:prstGeom prst="rect">
            <a:avLst/>
          </a:prstGeom>
        </p:spPr>
      </p:pic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DE3A1268-D98B-A074-9F6D-6F80D87BC93A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4DBEE2-29C1-0FD3-D98F-90ED7AF9094A}"/>
              </a:ext>
            </a:extLst>
          </p:cNvPr>
          <p:cNvSpPr txBox="1"/>
          <p:nvPr/>
        </p:nvSpPr>
        <p:spPr>
          <a:xfrm>
            <a:off x="87464" y="684555"/>
            <a:ext cx="8837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289C7C-02BF-CCC6-CBFC-547FD477C937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</p:spTree>
    <p:extLst>
      <p:ext uri="{BB962C8B-B14F-4D97-AF65-F5344CB8AC3E}">
        <p14:creationId xmlns:p14="http://schemas.microsoft.com/office/powerpoint/2010/main" val="11619572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314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126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6312906" y="1594396"/>
            <a:ext cx="5042125" cy="4907892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9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Nhóm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75982"/>
              <a:ext cx="2025648" cy="694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Nhóm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9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Nhóm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0586"/>
              <a:ext cx="2025648" cy="694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Nhóm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15775"/>
              <a:ext cx="2025648" cy="694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Nhóm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9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Nhóm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9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Nhóm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47285"/>
              <a:ext cx="2025648" cy="694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Nhóm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886949" y="5966814"/>
            <a:ext cx="2255533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31294" y="1803855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24" y="2606375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888" y="1187230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284" y="2387300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864" y="1643031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98" y="3450450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4301" y="-713975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688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9" action="ppaction://hlinksldjump"/>
          </p:cNvPr>
          <p:cNvSpPr/>
          <p:nvPr/>
        </p:nvSpPr>
        <p:spPr>
          <a:xfrm rot="5400000">
            <a:off x="11405051" y="2578554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Cloud Callout 61"/>
          <p:cNvSpPr/>
          <p:nvPr/>
        </p:nvSpPr>
        <p:spPr>
          <a:xfrm>
            <a:off x="390525" y="3921322"/>
            <a:ext cx="5584577" cy="2135973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ABC8805-2EA0-486F-9C34-61D725FFEEE0}"/>
              </a:ext>
            </a:extLst>
          </p:cNvPr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5" name="Google Shape;131;p3">
            <a:extLst>
              <a:ext uri="{FF2B5EF4-FFF2-40B4-BE49-F238E27FC236}">
                <a16:creationId xmlns:a16="http://schemas.microsoft.com/office/drawing/2014/main" id="{907C367C-2792-1995-BD02-1CB6471C9552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23864C-A9DA-17A5-A756-740C7B7EE5EE}"/>
              </a:ext>
            </a:extLst>
          </p:cNvPr>
          <p:cNvSpPr txBox="1"/>
          <p:nvPr/>
        </p:nvSpPr>
        <p:spPr>
          <a:xfrm>
            <a:off x="87464" y="684555"/>
            <a:ext cx="8837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397D74-BA51-A71F-2540-8693D45B1AAF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</p:spTree>
    <p:extLst>
      <p:ext uri="{BB962C8B-B14F-4D97-AF65-F5344CB8AC3E}">
        <p14:creationId xmlns:p14="http://schemas.microsoft.com/office/powerpoint/2010/main" val="9315364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1.85185E-6 L 4.79167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8837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40A064-96F8-644C-6B78-37B6D9344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307" y="1343574"/>
            <a:ext cx="8894835" cy="49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90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8837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27EC5C-AC77-1CDC-2C90-D6CED09E8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5" t="14750"/>
          <a:stretch/>
        </p:blipFill>
        <p:spPr>
          <a:xfrm>
            <a:off x="375719" y="1743075"/>
            <a:ext cx="4130475" cy="18716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14BED4-0613-9654-6F68-F77E1DB1A39A}"/>
              </a:ext>
            </a:extLst>
          </p:cNvPr>
          <p:cNvSpPr/>
          <p:nvPr/>
        </p:nvSpPr>
        <p:spPr>
          <a:xfrm>
            <a:off x="693118" y="3773383"/>
            <a:ext cx="349567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9A133C-F5F8-0B31-1502-A20AD68720A0}"/>
              </a:ext>
            </a:extLst>
          </p:cNvPr>
          <p:cNvSpPr txBox="1"/>
          <p:nvPr/>
        </p:nvSpPr>
        <p:spPr>
          <a:xfrm>
            <a:off x="4343400" y="2273751"/>
            <a:ext cx="7848600" cy="24006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5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4323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8837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27EC5C-AC77-1CDC-2C90-D6CED09E8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5" t="14750"/>
          <a:stretch/>
        </p:blipFill>
        <p:spPr>
          <a:xfrm>
            <a:off x="375719" y="1743075"/>
            <a:ext cx="4130475" cy="18716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14BED4-0613-9654-6F68-F77E1DB1A39A}"/>
              </a:ext>
            </a:extLst>
          </p:cNvPr>
          <p:cNvSpPr/>
          <p:nvPr/>
        </p:nvSpPr>
        <p:spPr>
          <a:xfrm>
            <a:off x="693118" y="3773383"/>
            <a:ext cx="349567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9A133C-F5F8-0B31-1502-A20AD68720A0}"/>
              </a:ext>
            </a:extLst>
          </p:cNvPr>
          <p:cNvSpPr txBox="1"/>
          <p:nvPr/>
        </p:nvSpPr>
        <p:spPr>
          <a:xfrm>
            <a:off x="4506194" y="1940847"/>
            <a:ext cx="7381875" cy="31700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endParaRPr kumimoji="0" lang="en-US" sz="25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lãm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1931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4135DBF-BCE2-4A64-AC72-2B9A051F1584}"/>
              </a:ext>
            </a:extLst>
          </p:cNvPr>
          <p:cNvSpPr/>
          <p:nvPr/>
        </p:nvSpPr>
        <p:spPr>
          <a:xfrm>
            <a:off x="2985963" y="176849"/>
            <a:ext cx="6039492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 LÀ GÌ?</a:t>
            </a:r>
          </a:p>
        </p:txBody>
      </p:sp>
      <p:sp>
        <p:nvSpPr>
          <p:cNvPr id="4" name="Plus Sign 3">
            <a:extLst>
              <a:ext uri="{FF2B5EF4-FFF2-40B4-BE49-F238E27FC236}">
                <a16:creationId xmlns:a16="http://schemas.microsoft.com/office/drawing/2014/main" id="{79354D79-B1A3-4510-930E-4EC11A9A0830}"/>
              </a:ext>
            </a:extLst>
          </p:cNvPr>
          <p:cNvSpPr/>
          <p:nvPr/>
        </p:nvSpPr>
        <p:spPr>
          <a:xfrm>
            <a:off x="5608639" y="3393281"/>
            <a:ext cx="1266825" cy="1181100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D0FEBA-74C4-45B4-8D51-F53FF061A94C}"/>
              </a:ext>
            </a:extLst>
          </p:cNvPr>
          <p:cNvSpPr/>
          <p:nvPr/>
        </p:nvSpPr>
        <p:spPr>
          <a:xfrm>
            <a:off x="237201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1902AF-DE96-4D95-A05D-7B909CDF2EB1}"/>
              </a:ext>
            </a:extLst>
          </p:cNvPr>
          <p:cNvSpPr/>
          <p:nvPr/>
        </p:nvSpPr>
        <p:spPr>
          <a:xfrm>
            <a:off x="1281141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D4FD0E-7FB0-4006-A2CB-D1C8E294DCF4}"/>
              </a:ext>
            </a:extLst>
          </p:cNvPr>
          <p:cNvSpPr/>
          <p:nvPr/>
        </p:nvSpPr>
        <p:spPr>
          <a:xfrm>
            <a:off x="2337781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838233-D995-4FBF-97C3-94DEE68BC072}"/>
              </a:ext>
            </a:extLst>
          </p:cNvPr>
          <p:cNvSpPr/>
          <p:nvPr/>
        </p:nvSpPr>
        <p:spPr>
          <a:xfrm>
            <a:off x="8914656" y="107228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7C870A-0105-4991-80ED-8910F0188378}"/>
              </a:ext>
            </a:extLst>
          </p:cNvPr>
          <p:cNvSpPr/>
          <p:nvPr/>
        </p:nvSpPr>
        <p:spPr>
          <a:xfrm>
            <a:off x="4433530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E0961A-379D-499E-96D8-DD6B8F895F54}"/>
              </a:ext>
            </a:extLst>
          </p:cNvPr>
          <p:cNvSpPr/>
          <p:nvPr/>
        </p:nvSpPr>
        <p:spPr>
          <a:xfrm>
            <a:off x="6932572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A49EED-837B-495A-8F64-2747181B3D1A}"/>
              </a:ext>
            </a:extLst>
          </p:cNvPr>
          <p:cNvSpPr/>
          <p:nvPr/>
        </p:nvSpPr>
        <p:spPr>
          <a:xfrm>
            <a:off x="7907932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3A9067-94F8-47A4-8DEE-209D9ED207AC}"/>
              </a:ext>
            </a:extLst>
          </p:cNvPr>
          <p:cNvSpPr/>
          <p:nvPr/>
        </p:nvSpPr>
        <p:spPr>
          <a:xfrm>
            <a:off x="3394421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AF627C-DBDC-46C1-B355-A4ED8CDF16C1}"/>
              </a:ext>
            </a:extLst>
          </p:cNvPr>
          <p:cNvSpPr/>
          <p:nvPr/>
        </p:nvSpPr>
        <p:spPr>
          <a:xfrm>
            <a:off x="9921380" y="107228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FFA78B-D345-3DA8-FC4B-04BE64F76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65" y="2606143"/>
            <a:ext cx="3831996" cy="2950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BC03E7-8D0D-2450-F900-7BB48A886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962" y="2703442"/>
            <a:ext cx="4069073" cy="2853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D39EF0-5F3A-1F34-9A07-129B1AD68AA1}"/>
              </a:ext>
            </a:extLst>
          </p:cNvPr>
          <p:cNvSpPr/>
          <p:nvPr/>
        </p:nvSpPr>
        <p:spPr>
          <a:xfrm>
            <a:off x="5474938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DEFE066-9059-BDA5-C183-8F780CD5FBC9}"/>
              </a:ext>
            </a:extLst>
          </p:cNvPr>
          <p:cNvSpPr/>
          <p:nvPr/>
        </p:nvSpPr>
        <p:spPr>
          <a:xfrm>
            <a:off x="10910859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543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8837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00BE61-E7DD-6F68-71AF-717A0B67E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5" t="14750"/>
          <a:stretch/>
        </p:blipFill>
        <p:spPr>
          <a:xfrm>
            <a:off x="375719" y="1743075"/>
            <a:ext cx="4130475" cy="18716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5871A05-2BFB-4C16-0291-F3433CBCAD0A}"/>
              </a:ext>
            </a:extLst>
          </p:cNvPr>
          <p:cNvSpPr/>
          <p:nvPr/>
        </p:nvSpPr>
        <p:spPr>
          <a:xfrm>
            <a:off x="693118" y="3773383"/>
            <a:ext cx="349567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6E4705-58BD-F606-2E7A-20F3AEDA2F55}"/>
              </a:ext>
            </a:extLst>
          </p:cNvPr>
          <p:cNvSpPr txBox="1"/>
          <p:nvPr/>
        </p:nvSpPr>
        <p:spPr>
          <a:xfrm>
            <a:off x="4490811" y="2180267"/>
            <a:ext cx="7381875" cy="20159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kumimoji="0" lang="en-US" sz="25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poster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thuyết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A60CC9-6F8F-3707-8715-C0507CDE04A9}"/>
              </a:ext>
            </a:extLst>
          </p:cNvPr>
          <p:cNvSpPr/>
          <p:nvPr/>
        </p:nvSpPr>
        <p:spPr>
          <a:xfrm>
            <a:off x="4506194" y="4686300"/>
            <a:ext cx="970681" cy="37316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1A4363-A27F-2874-B762-72B4F726BF0D}"/>
              </a:ext>
            </a:extLst>
          </p:cNvPr>
          <p:cNvSpPr/>
          <p:nvPr/>
        </p:nvSpPr>
        <p:spPr>
          <a:xfrm>
            <a:off x="4506194" y="5211861"/>
            <a:ext cx="970681" cy="37316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C4C5BB-C56A-7BC7-06AA-636DCB92DE2F}"/>
              </a:ext>
            </a:extLst>
          </p:cNvPr>
          <p:cNvSpPr/>
          <p:nvPr/>
        </p:nvSpPr>
        <p:spPr>
          <a:xfrm>
            <a:off x="4506194" y="5737422"/>
            <a:ext cx="970681" cy="3731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AB3183-44F8-E389-FBDE-8808B2FA417D}"/>
              </a:ext>
            </a:extLst>
          </p:cNvPr>
          <p:cNvSpPr txBox="1"/>
          <p:nvPr/>
        </p:nvSpPr>
        <p:spPr>
          <a:xfrm>
            <a:off x="5667377" y="4633395"/>
            <a:ext cx="2095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3FA4C5-C89A-D501-FA54-8648B35790FF}"/>
              </a:ext>
            </a:extLst>
          </p:cNvPr>
          <p:cNvSpPr txBox="1"/>
          <p:nvPr/>
        </p:nvSpPr>
        <p:spPr>
          <a:xfrm>
            <a:off x="5667377" y="5165922"/>
            <a:ext cx="2095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Trung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333950-6B3A-80D4-6A42-D1073172EE24}"/>
              </a:ext>
            </a:extLst>
          </p:cNvPr>
          <p:cNvSpPr txBox="1"/>
          <p:nvPr/>
        </p:nvSpPr>
        <p:spPr>
          <a:xfrm>
            <a:off x="5667377" y="5698449"/>
            <a:ext cx="2095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372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8837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5BBD05C0-EE1B-A740-0BBA-10491BB9320C}"/>
              </a:ext>
            </a:extLst>
          </p:cNvPr>
          <p:cNvSpPr/>
          <p:nvPr/>
        </p:nvSpPr>
        <p:spPr>
          <a:xfrm>
            <a:off x="4056173" y="2208043"/>
            <a:ext cx="4143811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Google Shape;1586;p61">
            <a:extLst>
              <a:ext uri="{FF2B5EF4-FFF2-40B4-BE49-F238E27FC236}">
                <a16:creationId xmlns:a16="http://schemas.microsoft.com/office/drawing/2014/main" id="{46C82AE6-C5A0-73B4-5999-F4F4256BDDD0}"/>
              </a:ext>
            </a:extLst>
          </p:cNvPr>
          <p:cNvSpPr/>
          <p:nvPr/>
        </p:nvSpPr>
        <p:spPr>
          <a:xfrm>
            <a:off x="2572362" y="3697675"/>
            <a:ext cx="864650" cy="573475"/>
          </a:xfrm>
          <a:custGeom>
            <a:avLst/>
            <a:gdLst/>
            <a:ahLst/>
            <a:cxnLst/>
            <a:rect l="l" t="t" r="r" b="b"/>
            <a:pathLst>
              <a:path w="34586" h="22939" extrusionOk="0">
                <a:moveTo>
                  <a:pt x="32664" y="3061"/>
                </a:moveTo>
                <a:cubicBezTo>
                  <a:pt x="33163" y="3630"/>
                  <a:pt x="33542" y="4294"/>
                  <a:pt x="33803" y="5006"/>
                </a:cubicBezTo>
                <a:lnTo>
                  <a:pt x="34088" y="5836"/>
                </a:lnTo>
                <a:cubicBezTo>
                  <a:pt x="34278" y="6192"/>
                  <a:pt x="34420" y="6595"/>
                  <a:pt x="34538" y="7022"/>
                </a:cubicBezTo>
                <a:cubicBezTo>
                  <a:pt x="34586" y="7568"/>
                  <a:pt x="34586" y="8137"/>
                  <a:pt x="34538" y="8683"/>
                </a:cubicBezTo>
                <a:cubicBezTo>
                  <a:pt x="34538" y="9015"/>
                  <a:pt x="34444" y="9347"/>
                  <a:pt x="34420" y="9679"/>
                </a:cubicBezTo>
                <a:cubicBezTo>
                  <a:pt x="34183" y="11814"/>
                  <a:pt x="33210" y="13806"/>
                  <a:pt x="31716" y="15325"/>
                </a:cubicBezTo>
                <a:cubicBezTo>
                  <a:pt x="31407" y="15609"/>
                  <a:pt x="31123" y="15918"/>
                  <a:pt x="30814" y="16226"/>
                </a:cubicBezTo>
                <a:cubicBezTo>
                  <a:pt x="30031" y="17080"/>
                  <a:pt x="29106" y="17815"/>
                  <a:pt x="28110" y="18408"/>
                </a:cubicBezTo>
                <a:cubicBezTo>
                  <a:pt x="27351" y="18859"/>
                  <a:pt x="26616" y="19310"/>
                  <a:pt x="25880" y="19784"/>
                </a:cubicBezTo>
                <a:cubicBezTo>
                  <a:pt x="24979" y="20306"/>
                  <a:pt x="24054" y="20733"/>
                  <a:pt x="23081" y="21112"/>
                </a:cubicBezTo>
                <a:cubicBezTo>
                  <a:pt x="22132" y="21492"/>
                  <a:pt x="21160" y="21824"/>
                  <a:pt x="20164" y="22085"/>
                </a:cubicBezTo>
                <a:cubicBezTo>
                  <a:pt x="18788" y="22441"/>
                  <a:pt x="17365" y="22678"/>
                  <a:pt x="15941" y="22820"/>
                </a:cubicBezTo>
                <a:cubicBezTo>
                  <a:pt x="15752" y="22844"/>
                  <a:pt x="15538" y="22797"/>
                  <a:pt x="15372" y="22678"/>
                </a:cubicBezTo>
                <a:cubicBezTo>
                  <a:pt x="15182" y="22464"/>
                  <a:pt x="14850" y="22488"/>
                  <a:pt x="14660" y="22702"/>
                </a:cubicBezTo>
                <a:cubicBezTo>
                  <a:pt x="14494" y="22868"/>
                  <a:pt x="14257" y="22939"/>
                  <a:pt x="14044" y="22891"/>
                </a:cubicBezTo>
                <a:cubicBezTo>
                  <a:pt x="13379" y="22868"/>
                  <a:pt x="12739" y="22844"/>
                  <a:pt x="12099" y="22797"/>
                </a:cubicBezTo>
                <a:cubicBezTo>
                  <a:pt x="11529" y="22749"/>
                  <a:pt x="10984" y="22678"/>
                  <a:pt x="10438" y="22607"/>
                </a:cubicBezTo>
                <a:cubicBezTo>
                  <a:pt x="10177" y="22559"/>
                  <a:pt x="9916" y="22488"/>
                  <a:pt x="9655" y="22417"/>
                </a:cubicBezTo>
                <a:cubicBezTo>
                  <a:pt x="9608" y="22322"/>
                  <a:pt x="9584" y="22251"/>
                  <a:pt x="9537" y="22180"/>
                </a:cubicBezTo>
                <a:cubicBezTo>
                  <a:pt x="9489" y="22085"/>
                  <a:pt x="9371" y="21990"/>
                  <a:pt x="9276" y="22061"/>
                </a:cubicBezTo>
                <a:cubicBezTo>
                  <a:pt x="8991" y="22227"/>
                  <a:pt x="8659" y="22251"/>
                  <a:pt x="8374" y="22109"/>
                </a:cubicBezTo>
                <a:cubicBezTo>
                  <a:pt x="7829" y="21966"/>
                  <a:pt x="7307" y="21824"/>
                  <a:pt x="6761" y="21682"/>
                </a:cubicBezTo>
                <a:cubicBezTo>
                  <a:pt x="6500" y="21634"/>
                  <a:pt x="6287" y="21539"/>
                  <a:pt x="6073" y="21397"/>
                </a:cubicBezTo>
                <a:cubicBezTo>
                  <a:pt x="5765" y="21184"/>
                  <a:pt x="5433" y="20994"/>
                  <a:pt x="5101" y="20780"/>
                </a:cubicBezTo>
                <a:cubicBezTo>
                  <a:pt x="4389" y="20282"/>
                  <a:pt x="3725" y="19713"/>
                  <a:pt x="3132" y="19072"/>
                </a:cubicBezTo>
                <a:cubicBezTo>
                  <a:pt x="3037" y="18978"/>
                  <a:pt x="2966" y="18883"/>
                  <a:pt x="2847" y="18788"/>
                </a:cubicBezTo>
                <a:cubicBezTo>
                  <a:pt x="2017" y="18100"/>
                  <a:pt x="1543" y="17151"/>
                  <a:pt x="1092" y="16202"/>
                </a:cubicBezTo>
                <a:cubicBezTo>
                  <a:pt x="879" y="15846"/>
                  <a:pt x="760" y="15419"/>
                  <a:pt x="784" y="14992"/>
                </a:cubicBezTo>
                <a:cubicBezTo>
                  <a:pt x="784" y="14684"/>
                  <a:pt x="665" y="14399"/>
                  <a:pt x="475" y="14186"/>
                </a:cubicBezTo>
                <a:cubicBezTo>
                  <a:pt x="357" y="14044"/>
                  <a:pt x="262" y="13854"/>
                  <a:pt x="238" y="13640"/>
                </a:cubicBezTo>
                <a:cubicBezTo>
                  <a:pt x="1" y="12170"/>
                  <a:pt x="25" y="10652"/>
                  <a:pt x="333" y="9181"/>
                </a:cubicBezTo>
                <a:cubicBezTo>
                  <a:pt x="380" y="8896"/>
                  <a:pt x="547" y="8659"/>
                  <a:pt x="784" y="8540"/>
                </a:cubicBezTo>
                <a:lnTo>
                  <a:pt x="784" y="7734"/>
                </a:lnTo>
                <a:cubicBezTo>
                  <a:pt x="2231" y="7710"/>
                  <a:pt x="3630" y="7686"/>
                  <a:pt x="5030" y="7663"/>
                </a:cubicBezTo>
                <a:cubicBezTo>
                  <a:pt x="5338" y="7663"/>
                  <a:pt x="5623" y="7568"/>
                  <a:pt x="5860" y="7402"/>
                </a:cubicBezTo>
                <a:cubicBezTo>
                  <a:pt x="5979" y="7307"/>
                  <a:pt x="6121" y="7236"/>
                  <a:pt x="6287" y="7188"/>
                </a:cubicBezTo>
                <a:cubicBezTo>
                  <a:pt x="6904" y="7046"/>
                  <a:pt x="7520" y="6832"/>
                  <a:pt x="8113" y="6548"/>
                </a:cubicBezTo>
                <a:cubicBezTo>
                  <a:pt x="8825" y="6192"/>
                  <a:pt x="9537" y="5812"/>
                  <a:pt x="10225" y="5409"/>
                </a:cubicBezTo>
                <a:cubicBezTo>
                  <a:pt x="10794" y="5077"/>
                  <a:pt x="11316" y="4721"/>
                  <a:pt x="11838" y="4294"/>
                </a:cubicBezTo>
                <a:cubicBezTo>
                  <a:pt x="12502" y="3749"/>
                  <a:pt x="13071" y="3061"/>
                  <a:pt x="13498" y="2302"/>
                </a:cubicBezTo>
                <a:cubicBezTo>
                  <a:pt x="13925" y="1685"/>
                  <a:pt x="14257" y="1045"/>
                  <a:pt x="14542" y="357"/>
                </a:cubicBezTo>
                <a:cubicBezTo>
                  <a:pt x="14542" y="309"/>
                  <a:pt x="14613" y="286"/>
                  <a:pt x="14684" y="238"/>
                </a:cubicBezTo>
                <a:cubicBezTo>
                  <a:pt x="14826" y="357"/>
                  <a:pt x="15016" y="499"/>
                  <a:pt x="15182" y="618"/>
                </a:cubicBezTo>
                <a:cubicBezTo>
                  <a:pt x="15348" y="760"/>
                  <a:pt x="15538" y="879"/>
                  <a:pt x="15728" y="1021"/>
                </a:cubicBezTo>
                <a:cubicBezTo>
                  <a:pt x="16392" y="1543"/>
                  <a:pt x="17104" y="1993"/>
                  <a:pt x="17863" y="2397"/>
                </a:cubicBezTo>
                <a:cubicBezTo>
                  <a:pt x="18906" y="2990"/>
                  <a:pt x="20069" y="3345"/>
                  <a:pt x="21255" y="3417"/>
                </a:cubicBezTo>
                <a:cubicBezTo>
                  <a:pt x="22275" y="3488"/>
                  <a:pt x="23271" y="3440"/>
                  <a:pt x="24267" y="3274"/>
                </a:cubicBezTo>
                <a:cubicBezTo>
                  <a:pt x="25619" y="2942"/>
                  <a:pt x="26900" y="2373"/>
                  <a:pt x="28063" y="1614"/>
                </a:cubicBezTo>
                <a:cubicBezTo>
                  <a:pt x="28442" y="1353"/>
                  <a:pt x="28798" y="1045"/>
                  <a:pt x="29130" y="712"/>
                </a:cubicBezTo>
                <a:cubicBezTo>
                  <a:pt x="29391" y="475"/>
                  <a:pt x="29628" y="238"/>
                  <a:pt x="29889" y="1"/>
                </a:cubicBezTo>
                <a:cubicBezTo>
                  <a:pt x="30008" y="96"/>
                  <a:pt x="30103" y="191"/>
                  <a:pt x="30198" y="286"/>
                </a:cubicBezTo>
                <a:cubicBezTo>
                  <a:pt x="30672" y="784"/>
                  <a:pt x="31146" y="1306"/>
                  <a:pt x="31644" y="1804"/>
                </a:cubicBezTo>
                <a:cubicBezTo>
                  <a:pt x="31811" y="1946"/>
                  <a:pt x="31882" y="2159"/>
                  <a:pt x="31858" y="2397"/>
                </a:cubicBezTo>
                <a:cubicBezTo>
                  <a:pt x="31858" y="2563"/>
                  <a:pt x="31858" y="2752"/>
                  <a:pt x="31905" y="2919"/>
                </a:cubicBezTo>
                <a:cubicBezTo>
                  <a:pt x="31977" y="3227"/>
                  <a:pt x="32190" y="3298"/>
                  <a:pt x="32522" y="3156"/>
                </a:cubicBezTo>
                <a:close/>
                <a:moveTo>
                  <a:pt x="18574" y="19499"/>
                </a:moveTo>
                <a:cubicBezTo>
                  <a:pt x="19120" y="19547"/>
                  <a:pt x="19832" y="19333"/>
                  <a:pt x="20567" y="19167"/>
                </a:cubicBezTo>
                <a:cubicBezTo>
                  <a:pt x="20970" y="19096"/>
                  <a:pt x="21373" y="18954"/>
                  <a:pt x="21753" y="18740"/>
                </a:cubicBezTo>
                <a:cubicBezTo>
                  <a:pt x="22844" y="18100"/>
                  <a:pt x="23888" y="17365"/>
                  <a:pt x="24860" y="16511"/>
                </a:cubicBezTo>
                <a:cubicBezTo>
                  <a:pt x="25406" y="16036"/>
                  <a:pt x="25880" y="15443"/>
                  <a:pt x="26236" y="14803"/>
                </a:cubicBezTo>
                <a:cubicBezTo>
                  <a:pt x="26687" y="13901"/>
                  <a:pt x="27066" y="12976"/>
                  <a:pt x="27422" y="12027"/>
                </a:cubicBezTo>
                <a:cubicBezTo>
                  <a:pt x="27636" y="11434"/>
                  <a:pt x="27470" y="10865"/>
                  <a:pt x="27422" y="10296"/>
                </a:cubicBezTo>
                <a:cubicBezTo>
                  <a:pt x="27422" y="10225"/>
                  <a:pt x="27280" y="10130"/>
                  <a:pt x="27185" y="10106"/>
                </a:cubicBezTo>
                <a:cubicBezTo>
                  <a:pt x="27066" y="10106"/>
                  <a:pt x="26971" y="10153"/>
                  <a:pt x="26900" y="10225"/>
                </a:cubicBezTo>
                <a:cubicBezTo>
                  <a:pt x="26829" y="10319"/>
                  <a:pt x="26782" y="10414"/>
                  <a:pt x="26782" y="10533"/>
                </a:cubicBezTo>
                <a:cubicBezTo>
                  <a:pt x="26782" y="10936"/>
                  <a:pt x="26687" y="11316"/>
                  <a:pt x="26473" y="11672"/>
                </a:cubicBezTo>
                <a:cubicBezTo>
                  <a:pt x="26212" y="12217"/>
                  <a:pt x="25928" y="12763"/>
                  <a:pt x="25691" y="13308"/>
                </a:cubicBezTo>
                <a:cubicBezTo>
                  <a:pt x="25264" y="14257"/>
                  <a:pt x="24647" y="15087"/>
                  <a:pt x="23864" y="15775"/>
                </a:cubicBezTo>
                <a:cubicBezTo>
                  <a:pt x="23152" y="16345"/>
                  <a:pt x="22417" y="16890"/>
                  <a:pt x="21634" y="17388"/>
                </a:cubicBezTo>
                <a:cubicBezTo>
                  <a:pt x="20709" y="18005"/>
                  <a:pt x="19665" y="18195"/>
                  <a:pt x="18598" y="18266"/>
                </a:cubicBezTo>
                <a:cubicBezTo>
                  <a:pt x="17768" y="18290"/>
                  <a:pt x="16938" y="18218"/>
                  <a:pt x="16131" y="18052"/>
                </a:cubicBezTo>
                <a:cubicBezTo>
                  <a:pt x="15396" y="17958"/>
                  <a:pt x="14684" y="17649"/>
                  <a:pt x="14115" y="17198"/>
                </a:cubicBezTo>
                <a:cubicBezTo>
                  <a:pt x="13806" y="16961"/>
                  <a:pt x="13498" y="16724"/>
                  <a:pt x="13213" y="16487"/>
                </a:cubicBezTo>
                <a:cubicBezTo>
                  <a:pt x="12952" y="16226"/>
                  <a:pt x="12692" y="15941"/>
                  <a:pt x="12431" y="15657"/>
                </a:cubicBezTo>
                <a:cubicBezTo>
                  <a:pt x="12122" y="15253"/>
                  <a:pt x="11814" y="14826"/>
                  <a:pt x="11506" y="14423"/>
                </a:cubicBezTo>
                <a:cubicBezTo>
                  <a:pt x="11434" y="14305"/>
                  <a:pt x="11339" y="14210"/>
                  <a:pt x="11245" y="14115"/>
                </a:cubicBezTo>
                <a:cubicBezTo>
                  <a:pt x="11150" y="13996"/>
                  <a:pt x="10960" y="13972"/>
                  <a:pt x="10818" y="14067"/>
                </a:cubicBezTo>
                <a:cubicBezTo>
                  <a:pt x="10675" y="14115"/>
                  <a:pt x="10580" y="14281"/>
                  <a:pt x="10604" y="14447"/>
                </a:cubicBezTo>
                <a:cubicBezTo>
                  <a:pt x="10628" y="14565"/>
                  <a:pt x="10675" y="14708"/>
                  <a:pt x="10723" y="14826"/>
                </a:cubicBezTo>
                <a:cubicBezTo>
                  <a:pt x="10960" y="15277"/>
                  <a:pt x="11197" y="15751"/>
                  <a:pt x="11458" y="16178"/>
                </a:cubicBezTo>
                <a:cubicBezTo>
                  <a:pt x="11719" y="16629"/>
                  <a:pt x="12051" y="17009"/>
                  <a:pt x="12454" y="17341"/>
                </a:cubicBezTo>
                <a:cubicBezTo>
                  <a:pt x="12786" y="17602"/>
                  <a:pt x="13095" y="17863"/>
                  <a:pt x="13403" y="18100"/>
                </a:cubicBezTo>
                <a:cubicBezTo>
                  <a:pt x="13949" y="18574"/>
                  <a:pt x="14589" y="18906"/>
                  <a:pt x="15301" y="19096"/>
                </a:cubicBezTo>
                <a:cubicBezTo>
                  <a:pt x="16368" y="19357"/>
                  <a:pt x="17459" y="19499"/>
                  <a:pt x="18574" y="19499"/>
                </a:cubicBezTo>
                <a:close/>
                <a:moveTo>
                  <a:pt x="23959" y="8493"/>
                </a:moveTo>
                <a:lnTo>
                  <a:pt x="23959" y="8256"/>
                </a:lnTo>
                <a:cubicBezTo>
                  <a:pt x="23959" y="7710"/>
                  <a:pt x="23532" y="7283"/>
                  <a:pt x="22986" y="7283"/>
                </a:cubicBezTo>
                <a:cubicBezTo>
                  <a:pt x="22725" y="7259"/>
                  <a:pt x="22512" y="7449"/>
                  <a:pt x="22488" y="7710"/>
                </a:cubicBezTo>
                <a:cubicBezTo>
                  <a:pt x="22488" y="8113"/>
                  <a:pt x="22536" y="8517"/>
                  <a:pt x="22607" y="8896"/>
                </a:cubicBezTo>
                <a:cubicBezTo>
                  <a:pt x="22749" y="9276"/>
                  <a:pt x="23129" y="9489"/>
                  <a:pt x="23532" y="9394"/>
                </a:cubicBezTo>
                <a:cubicBezTo>
                  <a:pt x="23745" y="9347"/>
                  <a:pt x="23912" y="9157"/>
                  <a:pt x="23935" y="8920"/>
                </a:cubicBezTo>
                <a:cubicBezTo>
                  <a:pt x="23935" y="8778"/>
                  <a:pt x="23959" y="8635"/>
                  <a:pt x="23959" y="8493"/>
                </a:cubicBezTo>
                <a:close/>
                <a:moveTo>
                  <a:pt x="13664" y="10058"/>
                </a:moveTo>
                <a:cubicBezTo>
                  <a:pt x="13664" y="10201"/>
                  <a:pt x="13688" y="10367"/>
                  <a:pt x="13712" y="10509"/>
                </a:cubicBezTo>
                <a:cubicBezTo>
                  <a:pt x="13783" y="10936"/>
                  <a:pt x="14328" y="11102"/>
                  <a:pt x="14637" y="10794"/>
                </a:cubicBezTo>
                <a:cubicBezTo>
                  <a:pt x="15087" y="10391"/>
                  <a:pt x="15135" y="10225"/>
                  <a:pt x="14826" y="9655"/>
                </a:cubicBezTo>
                <a:cubicBezTo>
                  <a:pt x="14779" y="9584"/>
                  <a:pt x="14755" y="9489"/>
                  <a:pt x="14732" y="9394"/>
                </a:cubicBezTo>
                <a:cubicBezTo>
                  <a:pt x="14613" y="9205"/>
                  <a:pt x="14376" y="9086"/>
                  <a:pt x="14162" y="9133"/>
                </a:cubicBezTo>
                <a:cubicBezTo>
                  <a:pt x="13901" y="9181"/>
                  <a:pt x="13712" y="9371"/>
                  <a:pt x="13688" y="9632"/>
                </a:cubicBezTo>
                <a:cubicBezTo>
                  <a:pt x="13688" y="9774"/>
                  <a:pt x="13688" y="9892"/>
                  <a:pt x="13664" y="1005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587;p61">
            <a:extLst>
              <a:ext uri="{FF2B5EF4-FFF2-40B4-BE49-F238E27FC236}">
                <a16:creationId xmlns:a16="http://schemas.microsoft.com/office/drawing/2014/main" id="{2B3E2697-6831-F605-F293-00D888C692DD}"/>
              </a:ext>
            </a:extLst>
          </p:cNvPr>
          <p:cNvSpPr/>
          <p:nvPr/>
        </p:nvSpPr>
        <p:spPr>
          <a:xfrm>
            <a:off x="2591849" y="4199975"/>
            <a:ext cx="734200" cy="569325"/>
          </a:xfrm>
          <a:custGeom>
            <a:avLst/>
            <a:gdLst/>
            <a:ahLst/>
            <a:cxnLst/>
            <a:rect l="l" t="t" r="r" b="b"/>
            <a:pathLst>
              <a:path w="29368" h="22773" extrusionOk="0">
                <a:moveTo>
                  <a:pt x="1" y="12643"/>
                </a:moveTo>
                <a:cubicBezTo>
                  <a:pt x="309" y="12477"/>
                  <a:pt x="523" y="12359"/>
                  <a:pt x="736" y="12264"/>
                </a:cubicBezTo>
                <a:cubicBezTo>
                  <a:pt x="2515" y="11362"/>
                  <a:pt x="4318" y="10508"/>
                  <a:pt x="6097" y="9583"/>
                </a:cubicBezTo>
                <a:cubicBezTo>
                  <a:pt x="8019" y="8634"/>
                  <a:pt x="9774" y="7377"/>
                  <a:pt x="11339" y="5907"/>
                </a:cubicBezTo>
                <a:cubicBezTo>
                  <a:pt x="11956" y="5313"/>
                  <a:pt x="12502" y="4649"/>
                  <a:pt x="12953" y="3938"/>
                </a:cubicBezTo>
                <a:cubicBezTo>
                  <a:pt x="13190" y="3606"/>
                  <a:pt x="13403" y="3273"/>
                  <a:pt x="13617" y="2989"/>
                </a:cubicBezTo>
                <a:lnTo>
                  <a:pt x="17910" y="2420"/>
                </a:lnTo>
                <a:cubicBezTo>
                  <a:pt x="17958" y="2514"/>
                  <a:pt x="17981" y="2633"/>
                  <a:pt x="18005" y="2752"/>
                </a:cubicBezTo>
                <a:cubicBezTo>
                  <a:pt x="18100" y="3273"/>
                  <a:pt x="18385" y="3748"/>
                  <a:pt x="18812" y="4104"/>
                </a:cubicBezTo>
                <a:cubicBezTo>
                  <a:pt x="19357" y="4602"/>
                  <a:pt x="20211" y="4626"/>
                  <a:pt x="20780" y="4127"/>
                </a:cubicBezTo>
                <a:cubicBezTo>
                  <a:pt x="21445" y="3558"/>
                  <a:pt x="21966" y="2823"/>
                  <a:pt x="22251" y="1993"/>
                </a:cubicBezTo>
                <a:cubicBezTo>
                  <a:pt x="22322" y="1660"/>
                  <a:pt x="22346" y="1305"/>
                  <a:pt x="22346" y="949"/>
                </a:cubicBezTo>
                <a:lnTo>
                  <a:pt x="24457" y="0"/>
                </a:lnTo>
                <a:cubicBezTo>
                  <a:pt x="24528" y="71"/>
                  <a:pt x="24576" y="166"/>
                  <a:pt x="24623" y="261"/>
                </a:cubicBezTo>
                <a:cubicBezTo>
                  <a:pt x="25026" y="1233"/>
                  <a:pt x="25406" y="2230"/>
                  <a:pt x="25809" y="3250"/>
                </a:cubicBezTo>
                <a:cubicBezTo>
                  <a:pt x="26426" y="4839"/>
                  <a:pt x="27043" y="6405"/>
                  <a:pt x="27659" y="7994"/>
                </a:cubicBezTo>
                <a:cubicBezTo>
                  <a:pt x="27920" y="8706"/>
                  <a:pt x="28086" y="9441"/>
                  <a:pt x="28158" y="10200"/>
                </a:cubicBezTo>
                <a:cubicBezTo>
                  <a:pt x="28324" y="11410"/>
                  <a:pt x="28561" y="12596"/>
                  <a:pt x="28845" y="13758"/>
                </a:cubicBezTo>
                <a:cubicBezTo>
                  <a:pt x="28964" y="14304"/>
                  <a:pt x="29106" y="14802"/>
                  <a:pt x="29225" y="15347"/>
                </a:cubicBezTo>
                <a:cubicBezTo>
                  <a:pt x="29320" y="15679"/>
                  <a:pt x="29367" y="16035"/>
                  <a:pt x="29367" y="16391"/>
                </a:cubicBezTo>
                <a:cubicBezTo>
                  <a:pt x="29367" y="17482"/>
                  <a:pt x="29367" y="18573"/>
                  <a:pt x="29320" y="19688"/>
                </a:cubicBezTo>
                <a:cubicBezTo>
                  <a:pt x="29320" y="19973"/>
                  <a:pt x="29249" y="20258"/>
                  <a:pt x="29225" y="20542"/>
                </a:cubicBezTo>
                <a:cubicBezTo>
                  <a:pt x="29201" y="21064"/>
                  <a:pt x="28869" y="21539"/>
                  <a:pt x="28371" y="21728"/>
                </a:cubicBezTo>
                <a:cubicBezTo>
                  <a:pt x="27968" y="21894"/>
                  <a:pt x="27588" y="22060"/>
                  <a:pt x="27185" y="22203"/>
                </a:cubicBezTo>
                <a:cubicBezTo>
                  <a:pt x="26782" y="22345"/>
                  <a:pt x="26402" y="22440"/>
                  <a:pt x="26023" y="22559"/>
                </a:cubicBezTo>
                <a:cubicBezTo>
                  <a:pt x="25525" y="22701"/>
                  <a:pt x="25003" y="22772"/>
                  <a:pt x="24505" y="22772"/>
                </a:cubicBezTo>
                <a:cubicBezTo>
                  <a:pt x="23769" y="22772"/>
                  <a:pt x="23058" y="22748"/>
                  <a:pt x="22346" y="22772"/>
                </a:cubicBezTo>
                <a:cubicBezTo>
                  <a:pt x="21160" y="22772"/>
                  <a:pt x="19974" y="22677"/>
                  <a:pt x="18812" y="22464"/>
                </a:cubicBezTo>
                <a:cubicBezTo>
                  <a:pt x="17649" y="22298"/>
                  <a:pt x="16511" y="22037"/>
                  <a:pt x="15419" y="21681"/>
                </a:cubicBezTo>
                <a:cubicBezTo>
                  <a:pt x="14162" y="21301"/>
                  <a:pt x="12953" y="20827"/>
                  <a:pt x="11790" y="20281"/>
                </a:cubicBezTo>
                <a:cubicBezTo>
                  <a:pt x="10201" y="19475"/>
                  <a:pt x="8659" y="18645"/>
                  <a:pt x="7141" y="17743"/>
                </a:cubicBezTo>
                <a:cubicBezTo>
                  <a:pt x="5979" y="17055"/>
                  <a:pt x="4864" y="16296"/>
                  <a:pt x="3773" y="15513"/>
                </a:cubicBezTo>
                <a:cubicBezTo>
                  <a:pt x="2634" y="14707"/>
                  <a:pt x="1519" y="13829"/>
                  <a:pt x="380" y="12999"/>
                </a:cubicBezTo>
                <a:cubicBezTo>
                  <a:pt x="262" y="12928"/>
                  <a:pt x="191" y="12809"/>
                  <a:pt x="1" y="12643"/>
                </a:cubicBezTo>
                <a:close/>
              </a:path>
            </a:pathLst>
          </a:custGeom>
          <a:solidFill>
            <a:srgbClr val="DD39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588;p61">
            <a:extLst>
              <a:ext uri="{FF2B5EF4-FFF2-40B4-BE49-F238E27FC236}">
                <a16:creationId xmlns:a16="http://schemas.microsoft.com/office/drawing/2014/main" id="{2717F596-051D-D59A-F19F-51DE8E499AD0}"/>
              </a:ext>
            </a:extLst>
          </p:cNvPr>
          <p:cNvSpPr/>
          <p:nvPr/>
        </p:nvSpPr>
        <p:spPr>
          <a:xfrm>
            <a:off x="2463262" y="3512650"/>
            <a:ext cx="851600" cy="494625"/>
          </a:xfrm>
          <a:custGeom>
            <a:avLst/>
            <a:gdLst/>
            <a:ahLst/>
            <a:cxnLst/>
            <a:rect l="l" t="t" r="r" b="b"/>
            <a:pathLst>
              <a:path w="34064" h="19785" extrusionOk="0">
                <a:moveTo>
                  <a:pt x="4673" y="14755"/>
                </a:moveTo>
                <a:cubicBezTo>
                  <a:pt x="4578" y="14779"/>
                  <a:pt x="4531" y="14826"/>
                  <a:pt x="4484" y="14826"/>
                </a:cubicBezTo>
                <a:cubicBezTo>
                  <a:pt x="4270" y="14803"/>
                  <a:pt x="4104" y="14945"/>
                  <a:pt x="4057" y="15135"/>
                </a:cubicBezTo>
                <a:cubicBezTo>
                  <a:pt x="3891" y="15609"/>
                  <a:pt x="3701" y="16084"/>
                  <a:pt x="3535" y="16582"/>
                </a:cubicBezTo>
                <a:cubicBezTo>
                  <a:pt x="3321" y="17365"/>
                  <a:pt x="3226" y="18171"/>
                  <a:pt x="3250" y="18978"/>
                </a:cubicBezTo>
                <a:cubicBezTo>
                  <a:pt x="3250" y="19215"/>
                  <a:pt x="3226" y="19452"/>
                  <a:pt x="3226" y="19689"/>
                </a:cubicBezTo>
                <a:cubicBezTo>
                  <a:pt x="3060" y="19784"/>
                  <a:pt x="2989" y="19689"/>
                  <a:pt x="2894" y="19642"/>
                </a:cubicBezTo>
                <a:cubicBezTo>
                  <a:pt x="2657" y="19523"/>
                  <a:pt x="2396" y="19405"/>
                  <a:pt x="2183" y="19286"/>
                </a:cubicBezTo>
                <a:cubicBezTo>
                  <a:pt x="1566" y="18930"/>
                  <a:pt x="831" y="18859"/>
                  <a:pt x="166" y="19049"/>
                </a:cubicBezTo>
                <a:cubicBezTo>
                  <a:pt x="119" y="19049"/>
                  <a:pt x="95" y="19025"/>
                  <a:pt x="0" y="18978"/>
                </a:cubicBezTo>
                <a:cubicBezTo>
                  <a:pt x="71" y="18859"/>
                  <a:pt x="143" y="18764"/>
                  <a:pt x="214" y="18646"/>
                </a:cubicBezTo>
                <a:cubicBezTo>
                  <a:pt x="617" y="18053"/>
                  <a:pt x="1020" y="17459"/>
                  <a:pt x="1447" y="16890"/>
                </a:cubicBezTo>
                <a:cubicBezTo>
                  <a:pt x="1637" y="16653"/>
                  <a:pt x="1590" y="16345"/>
                  <a:pt x="1851" y="16131"/>
                </a:cubicBezTo>
                <a:cubicBezTo>
                  <a:pt x="2040" y="15941"/>
                  <a:pt x="2183" y="15728"/>
                  <a:pt x="2301" y="15491"/>
                </a:cubicBezTo>
                <a:cubicBezTo>
                  <a:pt x="3203" y="14091"/>
                  <a:pt x="3891" y="12573"/>
                  <a:pt x="4863" y="11221"/>
                </a:cubicBezTo>
                <a:cubicBezTo>
                  <a:pt x="5432" y="10438"/>
                  <a:pt x="5954" y="9632"/>
                  <a:pt x="6476" y="8825"/>
                </a:cubicBezTo>
                <a:cubicBezTo>
                  <a:pt x="6784" y="8351"/>
                  <a:pt x="7164" y="7900"/>
                  <a:pt x="7354" y="7331"/>
                </a:cubicBezTo>
                <a:cubicBezTo>
                  <a:pt x="7425" y="7165"/>
                  <a:pt x="7544" y="7022"/>
                  <a:pt x="7710" y="6904"/>
                </a:cubicBezTo>
                <a:cubicBezTo>
                  <a:pt x="7947" y="6690"/>
                  <a:pt x="8160" y="6429"/>
                  <a:pt x="8350" y="6121"/>
                </a:cubicBezTo>
                <a:cubicBezTo>
                  <a:pt x="8374" y="6073"/>
                  <a:pt x="8397" y="6026"/>
                  <a:pt x="8469" y="5979"/>
                </a:cubicBezTo>
                <a:cubicBezTo>
                  <a:pt x="8896" y="5694"/>
                  <a:pt x="9133" y="5220"/>
                  <a:pt x="9536" y="4887"/>
                </a:cubicBezTo>
                <a:cubicBezTo>
                  <a:pt x="9916" y="4579"/>
                  <a:pt x="10271" y="4247"/>
                  <a:pt x="10675" y="3962"/>
                </a:cubicBezTo>
                <a:cubicBezTo>
                  <a:pt x="11339" y="3464"/>
                  <a:pt x="12027" y="2990"/>
                  <a:pt x="12762" y="2587"/>
                </a:cubicBezTo>
                <a:cubicBezTo>
                  <a:pt x="14233" y="1756"/>
                  <a:pt x="15798" y="1092"/>
                  <a:pt x="17459" y="641"/>
                </a:cubicBezTo>
                <a:cubicBezTo>
                  <a:pt x="17649" y="594"/>
                  <a:pt x="17838" y="499"/>
                  <a:pt x="18028" y="452"/>
                </a:cubicBezTo>
                <a:cubicBezTo>
                  <a:pt x="19285" y="120"/>
                  <a:pt x="20590" y="1"/>
                  <a:pt x="21871" y="120"/>
                </a:cubicBezTo>
                <a:cubicBezTo>
                  <a:pt x="22250" y="143"/>
                  <a:pt x="22630" y="143"/>
                  <a:pt x="23033" y="143"/>
                </a:cubicBezTo>
                <a:cubicBezTo>
                  <a:pt x="23626" y="167"/>
                  <a:pt x="24219" y="262"/>
                  <a:pt x="24812" y="404"/>
                </a:cubicBezTo>
                <a:cubicBezTo>
                  <a:pt x="25903" y="641"/>
                  <a:pt x="26971" y="974"/>
                  <a:pt x="27991" y="1400"/>
                </a:cubicBezTo>
                <a:cubicBezTo>
                  <a:pt x="29058" y="1875"/>
                  <a:pt x="30078" y="2468"/>
                  <a:pt x="30980" y="3203"/>
                </a:cubicBezTo>
                <a:cubicBezTo>
                  <a:pt x="31644" y="3678"/>
                  <a:pt x="32284" y="4223"/>
                  <a:pt x="32877" y="4793"/>
                </a:cubicBezTo>
                <a:cubicBezTo>
                  <a:pt x="32972" y="4864"/>
                  <a:pt x="33043" y="4935"/>
                  <a:pt x="33138" y="4982"/>
                </a:cubicBezTo>
                <a:cubicBezTo>
                  <a:pt x="33233" y="5053"/>
                  <a:pt x="33328" y="5125"/>
                  <a:pt x="33375" y="5220"/>
                </a:cubicBezTo>
                <a:cubicBezTo>
                  <a:pt x="33494" y="5504"/>
                  <a:pt x="33708" y="5741"/>
                  <a:pt x="33992" y="5884"/>
                </a:cubicBezTo>
                <a:cubicBezTo>
                  <a:pt x="34063" y="6311"/>
                  <a:pt x="33802" y="6714"/>
                  <a:pt x="33399" y="6856"/>
                </a:cubicBezTo>
                <a:cubicBezTo>
                  <a:pt x="33138" y="6999"/>
                  <a:pt x="32901" y="7141"/>
                  <a:pt x="32688" y="7354"/>
                </a:cubicBezTo>
                <a:cubicBezTo>
                  <a:pt x="31407" y="8398"/>
                  <a:pt x="29889" y="9133"/>
                  <a:pt x="28276" y="9513"/>
                </a:cubicBezTo>
                <a:cubicBezTo>
                  <a:pt x="27611" y="9632"/>
                  <a:pt x="26923" y="9679"/>
                  <a:pt x="26259" y="9632"/>
                </a:cubicBezTo>
                <a:cubicBezTo>
                  <a:pt x="25571" y="9655"/>
                  <a:pt x="24860" y="9584"/>
                  <a:pt x="24196" y="9394"/>
                </a:cubicBezTo>
                <a:cubicBezTo>
                  <a:pt x="23365" y="9181"/>
                  <a:pt x="22583" y="8825"/>
                  <a:pt x="21871" y="8351"/>
                </a:cubicBezTo>
                <a:cubicBezTo>
                  <a:pt x="20970" y="7758"/>
                  <a:pt x="20068" y="7093"/>
                  <a:pt x="19190" y="6453"/>
                </a:cubicBezTo>
                <a:cubicBezTo>
                  <a:pt x="19096" y="6382"/>
                  <a:pt x="19048" y="6287"/>
                  <a:pt x="19001" y="6192"/>
                </a:cubicBezTo>
                <a:cubicBezTo>
                  <a:pt x="18977" y="6097"/>
                  <a:pt x="18977" y="5979"/>
                  <a:pt x="18930" y="5860"/>
                </a:cubicBezTo>
                <a:cubicBezTo>
                  <a:pt x="18882" y="5718"/>
                  <a:pt x="18716" y="5623"/>
                  <a:pt x="18574" y="5623"/>
                </a:cubicBezTo>
                <a:cubicBezTo>
                  <a:pt x="18384" y="5647"/>
                  <a:pt x="18265" y="5765"/>
                  <a:pt x="18242" y="5931"/>
                </a:cubicBezTo>
                <a:cubicBezTo>
                  <a:pt x="18170" y="6168"/>
                  <a:pt x="18123" y="6406"/>
                  <a:pt x="18099" y="6667"/>
                </a:cubicBezTo>
                <a:cubicBezTo>
                  <a:pt x="18076" y="7046"/>
                  <a:pt x="17957" y="7402"/>
                  <a:pt x="17743" y="7734"/>
                </a:cubicBezTo>
                <a:cubicBezTo>
                  <a:pt x="17364" y="8351"/>
                  <a:pt x="16937" y="8967"/>
                  <a:pt x="16534" y="9584"/>
                </a:cubicBezTo>
                <a:cubicBezTo>
                  <a:pt x="15917" y="10438"/>
                  <a:pt x="15110" y="11150"/>
                  <a:pt x="14185" y="11672"/>
                </a:cubicBezTo>
                <a:cubicBezTo>
                  <a:pt x="13806" y="11909"/>
                  <a:pt x="13403" y="12099"/>
                  <a:pt x="13023" y="12312"/>
                </a:cubicBezTo>
                <a:cubicBezTo>
                  <a:pt x="11790" y="13024"/>
                  <a:pt x="10461" y="13498"/>
                  <a:pt x="9062" y="13712"/>
                </a:cubicBezTo>
                <a:cubicBezTo>
                  <a:pt x="8753" y="13759"/>
                  <a:pt x="8421" y="13783"/>
                  <a:pt x="8113" y="13759"/>
                </a:cubicBezTo>
                <a:cubicBezTo>
                  <a:pt x="7757" y="13712"/>
                  <a:pt x="7401" y="13759"/>
                  <a:pt x="7069" y="13878"/>
                </a:cubicBezTo>
                <a:cubicBezTo>
                  <a:pt x="6666" y="14067"/>
                  <a:pt x="6215" y="14044"/>
                  <a:pt x="5836" y="13854"/>
                </a:cubicBezTo>
                <a:cubicBezTo>
                  <a:pt x="5527" y="13688"/>
                  <a:pt x="5148" y="13735"/>
                  <a:pt x="4816" y="13522"/>
                </a:cubicBezTo>
                <a:cubicBezTo>
                  <a:pt x="4602" y="13403"/>
                  <a:pt x="4365" y="13522"/>
                  <a:pt x="4199" y="13783"/>
                </a:cubicBezTo>
                <a:cubicBezTo>
                  <a:pt x="4033" y="13949"/>
                  <a:pt x="4057" y="14233"/>
                  <a:pt x="4246" y="14400"/>
                </a:cubicBezTo>
                <a:cubicBezTo>
                  <a:pt x="4389" y="14518"/>
                  <a:pt x="4531" y="14637"/>
                  <a:pt x="4673" y="14755"/>
                </a:cubicBezTo>
                <a:close/>
              </a:path>
            </a:pathLst>
          </a:custGeom>
          <a:solidFill>
            <a:srgbClr val="FB6A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589;p61">
            <a:extLst>
              <a:ext uri="{FF2B5EF4-FFF2-40B4-BE49-F238E27FC236}">
                <a16:creationId xmlns:a16="http://schemas.microsoft.com/office/drawing/2014/main" id="{9321D257-0A86-3DB9-EA7E-CE90B0DDA101}"/>
              </a:ext>
            </a:extLst>
          </p:cNvPr>
          <p:cNvSpPr/>
          <p:nvPr/>
        </p:nvSpPr>
        <p:spPr>
          <a:xfrm>
            <a:off x="2246212" y="4036900"/>
            <a:ext cx="522475" cy="303050"/>
          </a:xfrm>
          <a:custGeom>
            <a:avLst/>
            <a:gdLst/>
            <a:ahLst/>
            <a:cxnLst/>
            <a:rect l="l" t="t" r="r" b="b"/>
            <a:pathLst>
              <a:path w="20899" h="12122" extrusionOk="0">
                <a:moveTo>
                  <a:pt x="7259" y="0"/>
                </a:moveTo>
                <a:cubicBezTo>
                  <a:pt x="7235" y="190"/>
                  <a:pt x="7212" y="380"/>
                  <a:pt x="7164" y="593"/>
                </a:cubicBezTo>
                <a:cubicBezTo>
                  <a:pt x="7046" y="1281"/>
                  <a:pt x="7212" y="1993"/>
                  <a:pt x="7639" y="2562"/>
                </a:cubicBezTo>
                <a:cubicBezTo>
                  <a:pt x="7781" y="2752"/>
                  <a:pt x="7947" y="2942"/>
                  <a:pt x="8160" y="3060"/>
                </a:cubicBezTo>
                <a:cubicBezTo>
                  <a:pt x="8682" y="3392"/>
                  <a:pt x="9275" y="3629"/>
                  <a:pt x="9892" y="3772"/>
                </a:cubicBezTo>
                <a:cubicBezTo>
                  <a:pt x="10272" y="3843"/>
                  <a:pt x="10651" y="3867"/>
                  <a:pt x="11031" y="3843"/>
                </a:cubicBezTo>
                <a:cubicBezTo>
                  <a:pt x="11719" y="3819"/>
                  <a:pt x="12406" y="3890"/>
                  <a:pt x="13094" y="3677"/>
                </a:cubicBezTo>
                <a:cubicBezTo>
                  <a:pt x="13142" y="3677"/>
                  <a:pt x="13189" y="3701"/>
                  <a:pt x="13260" y="3701"/>
                </a:cubicBezTo>
                <a:cubicBezTo>
                  <a:pt x="13474" y="4080"/>
                  <a:pt x="13735" y="4483"/>
                  <a:pt x="13948" y="4887"/>
                </a:cubicBezTo>
                <a:cubicBezTo>
                  <a:pt x="14114" y="5171"/>
                  <a:pt x="14304" y="5409"/>
                  <a:pt x="14518" y="5622"/>
                </a:cubicBezTo>
                <a:cubicBezTo>
                  <a:pt x="15111" y="6191"/>
                  <a:pt x="15704" y="6784"/>
                  <a:pt x="16297" y="7377"/>
                </a:cubicBezTo>
                <a:cubicBezTo>
                  <a:pt x="16724" y="7757"/>
                  <a:pt x="17198" y="8113"/>
                  <a:pt x="17696" y="8421"/>
                </a:cubicBezTo>
                <a:cubicBezTo>
                  <a:pt x="17767" y="8469"/>
                  <a:pt x="17862" y="8492"/>
                  <a:pt x="17910" y="8563"/>
                </a:cubicBezTo>
                <a:cubicBezTo>
                  <a:pt x="18669" y="9133"/>
                  <a:pt x="19570" y="9489"/>
                  <a:pt x="20495" y="9607"/>
                </a:cubicBezTo>
                <a:cubicBezTo>
                  <a:pt x="20590" y="9631"/>
                  <a:pt x="20661" y="9655"/>
                  <a:pt x="20756" y="9678"/>
                </a:cubicBezTo>
                <a:cubicBezTo>
                  <a:pt x="20804" y="9702"/>
                  <a:pt x="20851" y="9749"/>
                  <a:pt x="20899" y="9773"/>
                </a:cubicBezTo>
                <a:cubicBezTo>
                  <a:pt x="20804" y="10058"/>
                  <a:pt x="20638" y="10319"/>
                  <a:pt x="20448" y="10556"/>
                </a:cubicBezTo>
                <a:cubicBezTo>
                  <a:pt x="20400" y="10651"/>
                  <a:pt x="20306" y="10698"/>
                  <a:pt x="20187" y="10746"/>
                </a:cubicBezTo>
                <a:cubicBezTo>
                  <a:pt x="19784" y="10841"/>
                  <a:pt x="19380" y="10935"/>
                  <a:pt x="18953" y="11030"/>
                </a:cubicBezTo>
                <a:cubicBezTo>
                  <a:pt x="18811" y="11078"/>
                  <a:pt x="18645" y="11054"/>
                  <a:pt x="18479" y="11102"/>
                </a:cubicBezTo>
                <a:cubicBezTo>
                  <a:pt x="17625" y="11362"/>
                  <a:pt x="16747" y="11647"/>
                  <a:pt x="15870" y="11932"/>
                </a:cubicBezTo>
                <a:cubicBezTo>
                  <a:pt x="15466" y="12050"/>
                  <a:pt x="15039" y="12098"/>
                  <a:pt x="14613" y="12098"/>
                </a:cubicBezTo>
                <a:cubicBezTo>
                  <a:pt x="14304" y="12122"/>
                  <a:pt x="13996" y="12074"/>
                  <a:pt x="13735" y="11908"/>
                </a:cubicBezTo>
                <a:cubicBezTo>
                  <a:pt x="13687" y="11766"/>
                  <a:pt x="13687" y="11623"/>
                  <a:pt x="13687" y="11481"/>
                </a:cubicBezTo>
                <a:cubicBezTo>
                  <a:pt x="13759" y="10935"/>
                  <a:pt x="13853" y="10366"/>
                  <a:pt x="13972" y="9821"/>
                </a:cubicBezTo>
                <a:cubicBezTo>
                  <a:pt x="14043" y="9536"/>
                  <a:pt x="14138" y="9275"/>
                  <a:pt x="14186" y="8990"/>
                </a:cubicBezTo>
                <a:cubicBezTo>
                  <a:pt x="14209" y="8824"/>
                  <a:pt x="14186" y="8682"/>
                  <a:pt x="14138" y="8540"/>
                </a:cubicBezTo>
                <a:cubicBezTo>
                  <a:pt x="14019" y="8136"/>
                  <a:pt x="13545" y="7970"/>
                  <a:pt x="13213" y="8184"/>
                </a:cubicBezTo>
                <a:cubicBezTo>
                  <a:pt x="12976" y="8302"/>
                  <a:pt x="12739" y="8445"/>
                  <a:pt x="12525" y="8635"/>
                </a:cubicBezTo>
                <a:cubicBezTo>
                  <a:pt x="11695" y="9275"/>
                  <a:pt x="10675" y="9631"/>
                  <a:pt x="9607" y="9655"/>
                </a:cubicBezTo>
                <a:lnTo>
                  <a:pt x="8943" y="9655"/>
                </a:lnTo>
                <a:cubicBezTo>
                  <a:pt x="8137" y="9726"/>
                  <a:pt x="7330" y="9536"/>
                  <a:pt x="6619" y="9133"/>
                </a:cubicBezTo>
                <a:cubicBezTo>
                  <a:pt x="6453" y="9062"/>
                  <a:pt x="6286" y="8990"/>
                  <a:pt x="6120" y="8943"/>
                </a:cubicBezTo>
                <a:cubicBezTo>
                  <a:pt x="5029" y="8563"/>
                  <a:pt x="4009" y="7970"/>
                  <a:pt x="3132" y="7188"/>
                </a:cubicBezTo>
                <a:cubicBezTo>
                  <a:pt x="2444" y="6595"/>
                  <a:pt x="1708" y="6049"/>
                  <a:pt x="1020" y="5432"/>
                </a:cubicBezTo>
                <a:cubicBezTo>
                  <a:pt x="665" y="5148"/>
                  <a:pt x="356" y="4768"/>
                  <a:pt x="0" y="4389"/>
                </a:cubicBezTo>
                <a:cubicBezTo>
                  <a:pt x="475" y="4128"/>
                  <a:pt x="878" y="3867"/>
                  <a:pt x="1329" y="3653"/>
                </a:cubicBezTo>
                <a:cubicBezTo>
                  <a:pt x="2017" y="3321"/>
                  <a:pt x="2752" y="3013"/>
                  <a:pt x="3464" y="2657"/>
                </a:cubicBezTo>
                <a:cubicBezTo>
                  <a:pt x="4175" y="2325"/>
                  <a:pt x="4863" y="1898"/>
                  <a:pt x="5504" y="1400"/>
                </a:cubicBezTo>
                <a:cubicBezTo>
                  <a:pt x="6026" y="949"/>
                  <a:pt x="6571" y="498"/>
                  <a:pt x="7093" y="48"/>
                </a:cubicBezTo>
                <a:cubicBezTo>
                  <a:pt x="7140" y="24"/>
                  <a:pt x="7188" y="0"/>
                  <a:pt x="7259" y="0"/>
                </a:cubicBezTo>
                <a:close/>
              </a:path>
            </a:pathLst>
          </a:custGeom>
          <a:solidFill>
            <a:srgbClr val="FB6A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590;p61">
            <a:extLst>
              <a:ext uri="{FF2B5EF4-FFF2-40B4-BE49-F238E27FC236}">
                <a16:creationId xmlns:a16="http://schemas.microsoft.com/office/drawing/2014/main" id="{99436A9E-5C05-CB84-6AF6-19EBD4FD5AC7}"/>
              </a:ext>
            </a:extLst>
          </p:cNvPr>
          <p:cNvSpPr/>
          <p:nvPr/>
        </p:nvSpPr>
        <p:spPr>
          <a:xfrm>
            <a:off x="3361087" y="3889225"/>
            <a:ext cx="284675" cy="288250"/>
          </a:xfrm>
          <a:custGeom>
            <a:avLst/>
            <a:gdLst/>
            <a:ahLst/>
            <a:cxnLst/>
            <a:rect l="l" t="t" r="r" b="b"/>
            <a:pathLst>
              <a:path w="11387" h="11530" extrusionOk="0">
                <a:moveTo>
                  <a:pt x="1" y="9750"/>
                </a:moveTo>
                <a:cubicBezTo>
                  <a:pt x="404" y="9323"/>
                  <a:pt x="760" y="8943"/>
                  <a:pt x="1115" y="8588"/>
                </a:cubicBezTo>
                <a:cubicBezTo>
                  <a:pt x="2159" y="7520"/>
                  <a:pt x="2989" y="6239"/>
                  <a:pt x="3535" y="4840"/>
                </a:cubicBezTo>
                <a:cubicBezTo>
                  <a:pt x="3701" y="4365"/>
                  <a:pt x="3843" y="3891"/>
                  <a:pt x="3938" y="3416"/>
                </a:cubicBezTo>
                <a:cubicBezTo>
                  <a:pt x="4081" y="2752"/>
                  <a:pt x="4199" y="2088"/>
                  <a:pt x="4294" y="1448"/>
                </a:cubicBezTo>
                <a:cubicBezTo>
                  <a:pt x="4318" y="1234"/>
                  <a:pt x="4342" y="1044"/>
                  <a:pt x="4342" y="855"/>
                </a:cubicBezTo>
                <a:cubicBezTo>
                  <a:pt x="4342" y="594"/>
                  <a:pt x="4365" y="357"/>
                  <a:pt x="4365" y="119"/>
                </a:cubicBezTo>
                <a:cubicBezTo>
                  <a:pt x="4626" y="1"/>
                  <a:pt x="4935" y="96"/>
                  <a:pt x="5101" y="333"/>
                </a:cubicBezTo>
                <a:cubicBezTo>
                  <a:pt x="5694" y="1092"/>
                  <a:pt x="6524" y="1566"/>
                  <a:pt x="7235" y="2159"/>
                </a:cubicBezTo>
                <a:cubicBezTo>
                  <a:pt x="8469" y="3132"/>
                  <a:pt x="9868" y="3677"/>
                  <a:pt x="11339" y="4104"/>
                </a:cubicBezTo>
                <a:cubicBezTo>
                  <a:pt x="11339" y="4104"/>
                  <a:pt x="11363" y="4128"/>
                  <a:pt x="11387" y="4176"/>
                </a:cubicBezTo>
                <a:cubicBezTo>
                  <a:pt x="11149" y="4460"/>
                  <a:pt x="10841" y="4697"/>
                  <a:pt x="10533" y="4887"/>
                </a:cubicBezTo>
                <a:cubicBezTo>
                  <a:pt x="10177" y="5077"/>
                  <a:pt x="9868" y="5338"/>
                  <a:pt x="9631" y="5670"/>
                </a:cubicBezTo>
                <a:cubicBezTo>
                  <a:pt x="9370" y="6026"/>
                  <a:pt x="8967" y="6287"/>
                  <a:pt x="8516" y="6358"/>
                </a:cubicBezTo>
                <a:cubicBezTo>
                  <a:pt x="8255" y="6405"/>
                  <a:pt x="7995" y="6453"/>
                  <a:pt x="7734" y="6429"/>
                </a:cubicBezTo>
                <a:lnTo>
                  <a:pt x="6785" y="6429"/>
                </a:lnTo>
                <a:cubicBezTo>
                  <a:pt x="6429" y="6429"/>
                  <a:pt x="6121" y="6666"/>
                  <a:pt x="6026" y="6998"/>
                </a:cubicBezTo>
                <a:cubicBezTo>
                  <a:pt x="5955" y="7141"/>
                  <a:pt x="5955" y="7307"/>
                  <a:pt x="6049" y="7449"/>
                </a:cubicBezTo>
                <a:cubicBezTo>
                  <a:pt x="6168" y="7615"/>
                  <a:pt x="6287" y="7781"/>
                  <a:pt x="6429" y="7923"/>
                </a:cubicBezTo>
                <a:cubicBezTo>
                  <a:pt x="6666" y="8208"/>
                  <a:pt x="6951" y="8469"/>
                  <a:pt x="7188" y="8754"/>
                </a:cubicBezTo>
                <a:cubicBezTo>
                  <a:pt x="7449" y="8967"/>
                  <a:pt x="7591" y="9276"/>
                  <a:pt x="7615" y="9608"/>
                </a:cubicBezTo>
                <a:cubicBezTo>
                  <a:pt x="7212" y="9821"/>
                  <a:pt x="6785" y="9940"/>
                  <a:pt x="6334" y="9916"/>
                </a:cubicBezTo>
                <a:lnTo>
                  <a:pt x="5338" y="9916"/>
                </a:lnTo>
                <a:cubicBezTo>
                  <a:pt x="5148" y="9916"/>
                  <a:pt x="4935" y="9940"/>
                  <a:pt x="4745" y="9963"/>
                </a:cubicBezTo>
                <a:cubicBezTo>
                  <a:pt x="4342" y="10035"/>
                  <a:pt x="4199" y="10153"/>
                  <a:pt x="4128" y="10628"/>
                </a:cubicBezTo>
                <a:cubicBezTo>
                  <a:pt x="4104" y="10912"/>
                  <a:pt x="3938" y="11126"/>
                  <a:pt x="3677" y="11221"/>
                </a:cubicBezTo>
                <a:cubicBezTo>
                  <a:pt x="3155" y="11434"/>
                  <a:pt x="2586" y="11529"/>
                  <a:pt x="2041" y="11529"/>
                </a:cubicBezTo>
                <a:cubicBezTo>
                  <a:pt x="1614" y="11529"/>
                  <a:pt x="1187" y="11316"/>
                  <a:pt x="926" y="10983"/>
                </a:cubicBezTo>
                <a:cubicBezTo>
                  <a:pt x="617" y="10580"/>
                  <a:pt x="333" y="10177"/>
                  <a:pt x="1" y="9750"/>
                </a:cubicBezTo>
                <a:close/>
              </a:path>
            </a:pathLst>
          </a:custGeom>
          <a:solidFill>
            <a:srgbClr val="FB6A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591;p61">
            <a:extLst>
              <a:ext uri="{FF2B5EF4-FFF2-40B4-BE49-F238E27FC236}">
                <a16:creationId xmlns:a16="http://schemas.microsoft.com/office/drawing/2014/main" id="{3663F90D-16BB-EE3C-0DCB-F63CCC7E57D4}"/>
              </a:ext>
            </a:extLst>
          </p:cNvPr>
          <p:cNvSpPr/>
          <p:nvPr/>
        </p:nvSpPr>
        <p:spPr>
          <a:xfrm>
            <a:off x="3400812" y="3700050"/>
            <a:ext cx="137025" cy="164300"/>
          </a:xfrm>
          <a:custGeom>
            <a:avLst/>
            <a:gdLst/>
            <a:ahLst/>
            <a:cxnLst/>
            <a:rect l="l" t="t" r="r" b="b"/>
            <a:pathLst>
              <a:path w="5481" h="6572" extrusionOk="0">
                <a:moveTo>
                  <a:pt x="2681" y="6477"/>
                </a:moveTo>
                <a:cubicBezTo>
                  <a:pt x="2444" y="5931"/>
                  <a:pt x="2207" y="5385"/>
                  <a:pt x="2017" y="4816"/>
                </a:cubicBezTo>
                <a:cubicBezTo>
                  <a:pt x="1614" y="3701"/>
                  <a:pt x="1021" y="2657"/>
                  <a:pt x="262" y="1756"/>
                </a:cubicBezTo>
                <a:cubicBezTo>
                  <a:pt x="167" y="1614"/>
                  <a:pt x="72" y="1495"/>
                  <a:pt x="1" y="1353"/>
                </a:cubicBezTo>
                <a:cubicBezTo>
                  <a:pt x="238" y="1021"/>
                  <a:pt x="499" y="736"/>
                  <a:pt x="807" y="475"/>
                </a:cubicBezTo>
                <a:cubicBezTo>
                  <a:pt x="1140" y="143"/>
                  <a:pt x="1590" y="1"/>
                  <a:pt x="2041" y="72"/>
                </a:cubicBezTo>
                <a:cubicBezTo>
                  <a:pt x="2847" y="167"/>
                  <a:pt x="3630" y="451"/>
                  <a:pt x="4294" y="878"/>
                </a:cubicBezTo>
                <a:cubicBezTo>
                  <a:pt x="4437" y="973"/>
                  <a:pt x="4579" y="1092"/>
                  <a:pt x="4698" y="1234"/>
                </a:cubicBezTo>
                <a:cubicBezTo>
                  <a:pt x="5219" y="2017"/>
                  <a:pt x="5480" y="2824"/>
                  <a:pt x="5172" y="3772"/>
                </a:cubicBezTo>
                <a:cubicBezTo>
                  <a:pt x="4959" y="4365"/>
                  <a:pt x="4698" y="4911"/>
                  <a:pt x="4366" y="5457"/>
                </a:cubicBezTo>
                <a:cubicBezTo>
                  <a:pt x="4081" y="5836"/>
                  <a:pt x="3749" y="6168"/>
                  <a:pt x="3346" y="6405"/>
                </a:cubicBezTo>
                <a:cubicBezTo>
                  <a:pt x="3132" y="6524"/>
                  <a:pt x="2895" y="6571"/>
                  <a:pt x="2681" y="64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1592;p61">
            <a:extLst>
              <a:ext uri="{FF2B5EF4-FFF2-40B4-BE49-F238E27FC236}">
                <a16:creationId xmlns:a16="http://schemas.microsoft.com/office/drawing/2014/main" id="{5474B127-090D-27B1-0E1A-CD589B1EA8C6}"/>
              </a:ext>
            </a:extLst>
          </p:cNvPr>
          <p:cNvSpPr/>
          <p:nvPr/>
        </p:nvSpPr>
        <p:spPr>
          <a:xfrm>
            <a:off x="2450212" y="4011400"/>
            <a:ext cx="115075" cy="93725"/>
          </a:xfrm>
          <a:custGeom>
            <a:avLst/>
            <a:gdLst/>
            <a:ahLst/>
            <a:cxnLst/>
            <a:rect l="l" t="t" r="r" b="b"/>
            <a:pathLst>
              <a:path w="4603" h="3749" extrusionOk="0">
                <a:moveTo>
                  <a:pt x="4579" y="3724"/>
                </a:moveTo>
                <a:cubicBezTo>
                  <a:pt x="4507" y="3748"/>
                  <a:pt x="4460" y="3748"/>
                  <a:pt x="4389" y="3748"/>
                </a:cubicBezTo>
                <a:cubicBezTo>
                  <a:pt x="3796" y="3748"/>
                  <a:pt x="3179" y="3724"/>
                  <a:pt x="2586" y="3724"/>
                </a:cubicBezTo>
                <a:cubicBezTo>
                  <a:pt x="1898" y="3724"/>
                  <a:pt x="1210" y="3535"/>
                  <a:pt x="617" y="3131"/>
                </a:cubicBezTo>
                <a:cubicBezTo>
                  <a:pt x="214" y="2870"/>
                  <a:pt x="0" y="2396"/>
                  <a:pt x="72" y="1922"/>
                </a:cubicBezTo>
                <a:cubicBezTo>
                  <a:pt x="119" y="1329"/>
                  <a:pt x="356" y="783"/>
                  <a:pt x="736" y="332"/>
                </a:cubicBezTo>
                <a:cubicBezTo>
                  <a:pt x="878" y="143"/>
                  <a:pt x="1139" y="24"/>
                  <a:pt x="1376" y="48"/>
                </a:cubicBezTo>
                <a:cubicBezTo>
                  <a:pt x="2325" y="0"/>
                  <a:pt x="3203" y="427"/>
                  <a:pt x="3772" y="1163"/>
                </a:cubicBezTo>
                <a:cubicBezTo>
                  <a:pt x="3867" y="1305"/>
                  <a:pt x="3938" y="1447"/>
                  <a:pt x="3962" y="1589"/>
                </a:cubicBezTo>
                <a:cubicBezTo>
                  <a:pt x="4104" y="2277"/>
                  <a:pt x="4318" y="2942"/>
                  <a:pt x="4579" y="3558"/>
                </a:cubicBezTo>
                <a:cubicBezTo>
                  <a:pt x="4602" y="3629"/>
                  <a:pt x="4579" y="3653"/>
                  <a:pt x="4579" y="37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1593;p61">
            <a:extLst>
              <a:ext uri="{FF2B5EF4-FFF2-40B4-BE49-F238E27FC236}">
                <a16:creationId xmlns:a16="http://schemas.microsoft.com/office/drawing/2014/main" id="{BC8BE27F-3E10-C594-750B-18EFD311F1FA}"/>
              </a:ext>
            </a:extLst>
          </p:cNvPr>
          <p:cNvSpPr/>
          <p:nvPr/>
        </p:nvSpPr>
        <p:spPr>
          <a:xfrm>
            <a:off x="3043812" y="5014200"/>
            <a:ext cx="38575" cy="157175"/>
          </a:xfrm>
          <a:custGeom>
            <a:avLst/>
            <a:gdLst/>
            <a:ahLst/>
            <a:cxnLst/>
            <a:rect l="l" t="t" r="r" b="b"/>
            <a:pathLst>
              <a:path w="1543" h="6287" extrusionOk="0">
                <a:moveTo>
                  <a:pt x="1092" y="6286"/>
                </a:moveTo>
                <a:lnTo>
                  <a:pt x="357" y="6286"/>
                </a:lnTo>
                <a:cubicBezTo>
                  <a:pt x="143" y="5835"/>
                  <a:pt x="25" y="5337"/>
                  <a:pt x="1" y="4863"/>
                </a:cubicBezTo>
                <a:lnTo>
                  <a:pt x="1" y="309"/>
                </a:lnTo>
                <a:cubicBezTo>
                  <a:pt x="25" y="214"/>
                  <a:pt x="25" y="142"/>
                  <a:pt x="48" y="71"/>
                </a:cubicBezTo>
                <a:cubicBezTo>
                  <a:pt x="191" y="0"/>
                  <a:pt x="214" y="119"/>
                  <a:pt x="262" y="166"/>
                </a:cubicBezTo>
                <a:cubicBezTo>
                  <a:pt x="713" y="878"/>
                  <a:pt x="1068" y="1613"/>
                  <a:pt x="1329" y="2396"/>
                </a:cubicBezTo>
                <a:cubicBezTo>
                  <a:pt x="1424" y="2657"/>
                  <a:pt x="1495" y="2942"/>
                  <a:pt x="1519" y="3226"/>
                </a:cubicBezTo>
                <a:cubicBezTo>
                  <a:pt x="1543" y="3819"/>
                  <a:pt x="1519" y="4412"/>
                  <a:pt x="1519" y="5029"/>
                </a:cubicBezTo>
                <a:cubicBezTo>
                  <a:pt x="1543" y="5480"/>
                  <a:pt x="1401" y="5930"/>
                  <a:pt x="1092" y="6286"/>
                </a:cubicBezTo>
                <a:close/>
              </a:path>
            </a:pathLst>
          </a:custGeom>
          <a:solidFill>
            <a:srgbClr val="2AA1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594;p61">
            <a:extLst>
              <a:ext uri="{FF2B5EF4-FFF2-40B4-BE49-F238E27FC236}">
                <a16:creationId xmlns:a16="http://schemas.microsoft.com/office/drawing/2014/main" id="{BAFA8893-71C8-0E6E-8D9D-86A6DFF35B4E}"/>
              </a:ext>
            </a:extLst>
          </p:cNvPr>
          <p:cNvSpPr/>
          <p:nvPr/>
        </p:nvSpPr>
        <p:spPr>
          <a:xfrm>
            <a:off x="2601437" y="4812575"/>
            <a:ext cx="50425" cy="130475"/>
          </a:xfrm>
          <a:custGeom>
            <a:avLst/>
            <a:gdLst/>
            <a:ahLst/>
            <a:cxnLst/>
            <a:rect l="l" t="t" r="r" b="b"/>
            <a:pathLst>
              <a:path w="2017" h="5219" extrusionOk="0">
                <a:moveTo>
                  <a:pt x="0" y="5219"/>
                </a:moveTo>
                <a:lnTo>
                  <a:pt x="0" y="3179"/>
                </a:lnTo>
                <a:cubicBezTo>
                  <a:pt x="24" y="2799"/>
                  <a:pt x="95" y="2443"/>
                  <a:pt x="237" y="2087"/>
                </a:cubicBezTo>
                <a:cubicBezTo>
                  <a:pt x="332" y="1732"/>
                  <a:pt x="451" y="1400"/>
                  <a:pt x="522" y="1044"/>
                </a:cubicBezTo>
                <a:cubicBezTo>
                  <a:pt x="641" y="712"/>
                  <a:pt x="830" y="403"/>
                  <a:pt x="1091" y="166"/>
                </a:cubicBezTo>
                <a:cubicBezTo>
                  <a:pt x="1163" y="95"/>
                  <a:pt x="1234" y="47"/>
                  <a:pt x="1329" y="47"/>
                </a:cubicBezTo>
                <a:cubicBezTo>
                  <a:pt x="1566" y="0"/>
                  <a:pt x="1803" y="24"/>
                  <a:pt x="2017" y="95"/>
                </a:cubicBezTo>
                <a:cubicBezTo>
                  <a:pt x="1803" y="546"/>
                  <a:pt x="1708" y="1067"/>
                  <a:pt x="1732" y="1566"/>
                </a:cubicBezTo>
                <a:cubicBezTo>
                  <a:pt x="1708" y="1827"/>
                  <a:pt x="1661" y="2064"/>
                  <a:pt x="1590" y="2301"/>
                </a:cubicBezTo>
                <a:cubicBezTo>
                  <a:pt x="1471" y="2728"/>
                  <a:pt x="1352" y="3155"/>
                  <a:pt x="1234" y="3582"/>
                </a:cubicBezTo>
                <a:cubicBezTo>
                  <a:pt x="1210" y="3724"/>
                  <a:pt x="1186" y="3843"/>
                  <a:pt x="1115" y="3961"/>
                </a:cubicBezTo>
                <a:cubicBezTo>
                  <a:pt x="854" y="4341"/>
                  <a:pt x="570" y="4721"/>
                  <a:pt x="285" y="5100"/>
                </a:cubicBezTo>
                <a:cubicBezTo>
                  <a:pt x="237" y="5147"/>
                  <a:pt x="166" y="5147"/>
                  <a:pt x="0" y="5219"/>
                </a:cubicBezTo>
                <a:close/>
              </a:path>
            </a:pathLst>
          </a:custGeom>
          <a:solidFill>
            <a:srgbClr val="2AA1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595;p61">
            <a:extLst>
              <a:ext uri="{FF2B5EF4-FFF2-40B4-BE49-F238E27FC236}">
                <a16:creationId xmlns:a16="http://schemas.microsoft.com/office/drawing/2014/main" id="{1DD792FC-79AA-E2D8-E476-FFEC333D5D31}"/>
              </a:ext>
            </a:extLst>
          </p:cNvPr>
          <p:cNvSpPr/>
          <p:nvPr/>
        </p:nvSpPr>
        <p:spPr>
          <a:xfrm>
            <a:off x="3087712" y="4263425"/>
            <a:ext cx="55175" cy="51025"/>
          </a:xfrm>
          <a:custGeom>
            <a:avLst/>
            <a:gdLst/>
            <a:ahLst/>
            <a:cxnLst/>
            <a:rect l="l" t="t" r="r" b="b"/>
            <a:pathLst>
              <a:path w="2207" h="2041" extrusionOk="0">
                <a:moveTo>
                  <a:pt x="2206" y="1"/>
                </a:moveTo>
                <a:cubicBezTo>
                  <a:pt x="2206" y="95"/>
                  <a:pt x="2206" y="190"/>
                  <a:pt x="2183" y="285"/>
                </a:cubicBezTo>
                <a:cubicBezTo>
                  <a:pt x="1945" y="831"/>
                  <a:pt x="1613" y="1329"/>
                  <a:pt x="1186" y="1756"/>
                </a:cubicBezTo>
                <a:cubicBezTo>
                  <a:pt x="973" y="2041"/>
                  <a:pt x="546" y="2041"/>
                  <a:pt x="380" y="1732"/>
                </a:cubicBezTo>
                <a:cubicBezTo>
                  <a:pt x="119" y="1448"/>
                  <a:pt x="71" y="1376"/>
                  <a:pt x="0" y="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1596;p61">
            <a:extLst>
              <a:ext uri="{FF2B5EF4-FFF2-40B4-BE49-F238E27FC236}">
                <a16:creationId xmlns:a16="http://schemas.microsoft.com/office/drawing/2014/main" id="{339FBD84-AE49-F87E-8D77-8D290C36F2E1}"/>
              </a:ext>
            </a:extLst>
          </p:cNvPr>
          <p:cNvSpPr/>
          <p:nvPr/>
        </p:nvSpPr>
        <p:spPr>
          <a:xfrm>
            <a:off x="2634037" y="3992425"/>
            <a:ext cx="172000" cy="177925"/>
          </a:xfrm>
          <a:custGeom>
            <a:avLst/>
            <a:gdLst/>
            <a:ahLst/>
            <a:cxnLst/>
            <a:rect l="l" t="t" r="r" b="b"/>
            <a:pathLst>
              <a:path w="6880" h="7117" extrusionOk="0">
                <a:moveTo>
                  <a:pt x="6761" y="3345"/>
                </a:moveTo>
                <a:lnTo>
                  <a:pt x="6761" y="3274"/>
                </a:lnTo>
                <a:cubicBezTo>
                  <a:pt x="6761" y="2515"/>
                  <a:pt x="6429" y="1779"/>
                  <a:pt x="5860" y="1305"/>
                </a:cubicBezTo>
                <a:cubicBezTo>
                  <a:pt x="5172" y="403"/>
                  <a:pt x="4033" y="0"/>
                  <a:pt x="2919" y="237"/>
                </a:cubicBezTo>
                <a:cubicBezTo>
                  <a:pt x="997" y="593"/>
                  <a:pt x="1" y="2609"/>
                  <a:pt x="167" y="4388"/>
                </a:cubicBezTo>
                <a:cubicBezTo>
                  <a:pt x="262" y="5408"/>
                  <a:pt x="665" y="6357"/>
                  <a:pt x="1638" y="6808"/>
                </a:cubicBezTo>
                <a:cubicBezTo>
                  <a:pt x="2207" y="7045"/>
                  <a:pt x="2824" y="7116"/>
                  <a:pt x="3417" y="7021"/>
                </a:cubicBezTo>
                <a:cubicBezTo>
                  <a:pt x="3606" y="6998"/>
                  <a:pt x="3773" y="6950"/>
                  <a:pt x="3939" y="6903"/>
                </a:cubicBezTo>
                <a:cubicBezTo>
                  <a:pt x="4057" y="6855"/>
                  <a:pt x="4793" y="6595"/>
                  <a:pt x="4342" y="6737"/>
                </a:cubicBezTo>
                <a:cubicBezTo>
                  <a:pt x="4769" y="6618"/>
                  <a:pt x="5172" y="6381"/>
                  <a:pt x="5528" y="6096"/>
                </a:cubicBezTo>
                <a:cubicBezTo>
                  <a:pt x="5931" y="5907"/>
                  <a:pt x="6263" y="5622"/>
                  <a:pt x="6477" y="5219"/>
                </a:cubicBezTo>
                <a:cubicBezTo>
                  <a:pt x="6785" y="4649"/>
                  <a:pt x="6880" y="3985"/>
                  <a:pt x="6761" y="3345"/>
                </a:cubicBezTo>
                <a:close/>
              </a:path>
            </a:pathLst>
          </a:custGeom>
          <a:solidFill>
            <a:srgbClr val="FB88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1597;p61">
            <a:extLst>
              <a:ext uri="{FF2B5EF4-FFF2-40B4-BE49-F238E27FC236}">
                <a16:creationId xmlns:a16="http://schemas.microsoft.com/office/drawing/2014/main" id="{F839C74A-0E5E-702F-EB6F-D6BB39EAC353}"/>
              </a:ext>
            </a:extLst>
          </p:cNvPr>
          <p:cNvSpPr/>
          <p:nvPr/>
        </p:nvSpPr>
        <p:spPr>
          <a:xfrm>
            <a:off x="3249012" y="3825175"/>
            <a:ext cx="176750" cy="168450"/>
          </a:xfrm>
          <a:custGeom>
            <a:avLst/>
            <a:gdLst/>
            <a:ahLst/>
            <a:cxnLst/>
            <a:rect l="l" t="t" r="r" b="b"/>
            <a:pathLst>
              <a:path w="7070" h="6738" extrusionOk="0">
                <a:moveTo>
                  <a:pt x="5172" y="546"/>
                </a:moveTo>
                <a:cubicBezTo>
                  <a:pt x="4934" y="428"/>
                  <a:pt x="4697" y="309"/>
                  <a:pt x="4460" y="214"/>
                </a:cubicBezTo>
                <a:cubicBezTo>
                  <a:pt x="4721" y="285"/>
                  <a:pt x="4650" y="262"/>
                  <a:pt x="4199" y="96"/>
                </a:cubicBezTo>
                <a:cubicBezTo>
                  <a:pt x="3914" y="25"/>
                  <a:pt x="3606" y="1"/>
                  <a:pt x="3321" y="1"/>
                </a:cubicBezTo>
                <a:cubicBezTo>
                  <a:pt x="2586" y="72"/>
                  <a:pt x="1874" y="380"/>
                  <a:pt x="1329" y="855"/>
                </a:cubicBezTo>
                <a:cubicBezTo>
                  <a:pt x="380" y="1709"/>
                  <a:pt x="0" y="3037"/>
                  <a:pt x="356" y="4271"/>
                </a:cubicBezTo>
                <a:cubicBezTo>
                  <a:pt x="688" y="5314"/>
                  <a:pt x="1519" y="6121"/>
                  <a:pt x="2586" y="6429"/>
                </a:cubicBezTo>
                <a:cubicBezTo>
                  <a:pt x="3653" y="6738"/>
                  <a:pt x="4745" y="6382"/>
                  <a:pt x="5575" y="5694"/>
                </a:cubicBezTo>
                <a:cubicBezTo>
                  <a:pt x="7069" y="4460"/>
                  <a:pt x="6785" y="1543"/>
                  <a:pt x="5172" y="546"/>
                </a:cubicBezTo>
                <a:close/>
              </a:path>
            </a:pathLst>
          </a:custGeom>
          <a:solidFill>
            <a:srgbClr val="FB88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1598;p61">
            <a:extLst>
              <a:ext uri="{FF2B5EF4-FFF2-40B4-BE49-F238E27FC236}">
                <a16:creationId xmlns:a16="http://schemas.microsoft.com/office/drawing/2014/main" id="{007CB17B-0F3D-A289-A0B8-85E5017DFB18}"/>
              </a:ext>
            </a:extLst>
          </p:cNvPr>
          <p:cNvSpPr/>
          <p:nvPr/>
        </p:nvSpPr>
        <p:spPr>
          <a:xfrm>
            <a:off x="2210037" y="3485975"/>
            <a:ext cx="1574500" cy="1715625"/>
          </a:xfrm>
          <a:custGeom>
            <a:avLst/>
            <a:gdLst/>
            <a:ahLst/>
            <a:cxnLst/>
            <a:rect l="l" t="t" r="r" b="b"/>
            <a:pathLst>
              <a:path w="62980" h="68625" extrusionOk="0">
                <a:moveTo>
                  <a:pt x="25832" y="35273"/>
                </a:moveTo>
                <a:cubicBezTo>
                  <a:pt x="25500" y="35345"/>
                  <a:pt x="25192" y="35487"/>
                  <a:pt x="24955" y="35700"/>
                </a:cubicBezTo>
                <a:cubicBezTo>
                  <a:pt x="24433" y="36127"/>
                  <a:pt x="23840" y="36459"/>
                  <a:pt x="23199" y="36697"/>
                </a:cubicBezTo>
                <a:cubicBezTo>
                  <a:pt x="22488" y="36958"/>
                  <a:pt x="21800" y="37242"/>
                  <a:pt x="21065" y="37479"/>
                </a:cubicBezTo>
                <a:cubicBezTo>
                  <a:pt x="20187" y="37764"/>
                  <a:pt x="19286" y="37906"/>
                  <a:pt x="18360" y="37954"/>
                </a:cubicBezTo>
                <a:cubicBezTo>
                  <a:pt x="17530" y="38025"/>
                  <a:pt x="16700" y="38025"/>
                  <a:pt x="15893" y="37954"/>
                </a:cubicBezTo>
                <a:cubicBezTo>
                  <a:pt x="15372" y="37883"/>
                  <a:pt x="14873" y="37835"/>
                  <a:pt x="14352" y="37764"/>
                </a:cubicBezTo>
                <a:cubicBezTo>
                  <a:pt x="14091" y="37740"/>
                  <a:pt x="13806" y="37740"/>
                  <a:pt x="13545" y="37717"/>
                </a:cubicBezTo>
                <a:cubicBezTo>
                  <a:pt x="12549" y="37693"/>
                  <a:pt x="11529" y="37551"/>
                  <a:pt x="10556" y="37337"/>
                </a:cubicBezTo>
                <a:cubicBezTo>
                  <a:pt x="10129" y="37242"/>
                  <a:pt x="9655" y="37171"/>
                  <a:pt x="9204" y="37076"/>
                </a:cubicBezTo>
                <a:cubicBezTo>
                  <a:pt x="9157" y="37219"/>
                  <a:pt x="9086" y="37337"/>
                  <a:pt x="8991" y="37456"/>
                </a:cubicBezTo>
                <a:cubicBezTo>
                  <a:pt x="8374" y="38072"/>
                  <a:pt x="7971" y="38855"/>
                  <a:pt x="7378" y="39496"/>
                </a:cubicBezTo>
                <a:cubicBezTo>
                  <a:pt x="7330" y="39543"/>
                  <a:pt x="7283" y="39591"/>
                  <a:pt x="7235" y="39638"/>
                </a:cubicBezTo>
                <a:cubicBezTo>
                  <a:pt x="6974" y="39828"/>
                  <a:pt x="6619" y="39685"/>
                  <a:pt x="6571" y="39377"/>
                </a:cubicBezTo>
                <a:cubicBezTo>
                  <a:pt x="6500" y="39045"/>
                  <a:pt x="6595" y="38689"/>
                  <a:pt x="6832" y="38452"/>
                </a:cubicBezTo>
                <a:cubicBezTo>
                  <a:pt x="7093" y="38191"/>
                  <a:pt x="7283" y="37883"/>
                  <a:pt x="7378" y="37527"/>
                </a:cubicBezTo>
                <a:cubicBezTo>
                  <a:pt x="7330" y="37385"/>
                  <a:pt x="7212" y="37432"/>
                  <a:pt x="7117" y="37432"/>
                </a:cubicBezTo>
                <a:cubicBezTo>
                  <a:pt x="6737" y="37432"/>
                  <a:pt x="6358" y="37456"/>
                  <a:pt x="5978" y="37456"/>
                </a:cubicBezTo>
                <a:cubicBezTo>
                  <a:pt x="5527" y="37479"/>
                  <a:pt x="5314" y="36958"/>
                  <a:pt x="5622" y="36649"/>
                </a:cubicBezTo>
                <a:cubicBezTo>
                  <a:pt x="5812" y="36459"/>
                  <a:pt x="6073" y="36341"/>
                  <a:pt x="6358" y="36341"/>
                </a:cubicBezTo>
                <a:lnTo>
                  <a:pt x="7923" y="36341"/>
                </a:lnTo>
                <a:cubicBezTo>
                  <a:pt x="7805" y="36104"/>
                  <a:pt x="7710" y="35914"/>
                  <a:pt x="7591" y="35700"/>
                </a:cubicBezTo>
                <a:cubicBezTo>
                  <a:pt x="7473" y="35487"/>
                  <a:pt x="7330" y="35321"/>
                  <a:pt x="7235" y="35131"/>
                </a:cubicBezTo>
                <a:cubicBezTo>
                  <a:pt x="7140" y="34989"/>
                  <a:pt x="7093" y="34846"/>
                  <a:pt x="7022" y="34704"/>
                </a:cubicBezTo>
                <a:cubicBezTo>
                  <a:pt x="6974" y="34491"/>
                  <a:pt x="7046" y="34253"/>
                  <a:pt x="7235" y="34111"/>
                </a:cubicBezTo>
                <a:cubicBezTo>
                  <a:pt x="7449" y="33992"/>
                  <a:pt x="7733" y="33992"/>
                  <a:pt x="7923" y="34159"/>
                </a:cubicBezTo>
                <a:cubicBezTo>
                  <a:pt x="7994" y="34206"/>
                  <a:pt x="8042" y="34301"/>
                  <a:pt x="8089" y="34348"/>
                </a:cubicBezTo>
                <a:cubicBezTo>
                  <a:pt x="8540" y="34870"/>
                  <a:pt x="8991" y="35416"/>
                  <a:pt x="9465" y="35914"/>
                </a:cubicBezTo>
                <a:cubicBezTo>
                  <a:pt x="9584" y="36032"/>
                  <a:pt x="9726" y="36104"/>
                  <a:pt x="9868" y="36127"/>
                </a:cubicBezTo>
                <a:cubicBezTo>
                  <a:pt x="11268" y="36317"/>
                  <a:pt x="12644" y="36602"/>
                  <a:pt x="14067" y="36578"/>
                </a:cubicBezTo>
                <a:cubicBezTo>
                  <a:pt x="14541" y="36578"/>
                  <a:pt x="15016" y="36626"/>
                  <a:pt x="15466" y="36697"/>
                </a:cubicBezTo>
                <a:cubicBezTo>
                  <a:pt x="16202" y="36792"/>
                  <a:pt x="16937" y="36839"/>
                  <a:pt x="17696" y="36792"/>
                </a:cubicBezTo>
                <a:cubicBezTo>
                  <a:pt x="18194" y="36720"/>
                  <a:pt x="18716" y="36720"/>
                  <a:pt x="19214" y="36649"/>
                </a:cubicBezTo>
                <a:cubicBezTo>
                  <a:pt x="20400" y="36459"/>
                  <a:pt x="21539" y="36104"/>
                  <a:pt x="22606" y="35606"/>
                </a:cubicBezTo>
                <a:cubicBezTo>
                  <a:pt x="23294" y="35368"/>
                  <a:pt x="23911" y="34989"/>
                  <a:pt x="24457" y="34538"/>
                </a:cubicBezTo>
                <a:cubicBezTo>
                  <a:pt x="24552" y="34467"/>
                  <a:pt x="24646" y="34396"/>
                  <a:pt x="24765" y="34372"/>
                </a:cubicBezTo>
                <a:cubicBezTo>
                  <a:pt x="25666" y="34016"/>
                  <a:pt x="26378" y="33328"/>
                  <a:pt x="27208" y="32878"/>
                </a:cubicBezTo>
                <a:cubicBezTo>
                  <a:pt x="27279" y="32830"/>
                  <a:pt x="27327" y="32783"/>
                  <a:pt x="27445" y="32712"/>
                </a:cubicBezTo>
                <a:cubicBezTo>
                  <a:pt x="27303" y="32664"/>
                  <a:pt x="27161" y="32617"/>
                  <a:pt x="27019" y="32593"/>
                </a:cubicBezTo>
                <a:cubicBezTo>
                  <a:pt x="26639" y="32546"/>
                  <a:pt x="26259" y="32522"/>
                  <a:pt x="25880" y="32498"/>
                </a:cubicBezTo>
                <a:cubicBezTo>
                  <a:pt x="25073" y="32403"/>
                  <a:pt x="24267" y="32261"/>
                  <a:pt x="23508" y="32024"/>
                </a:cubicBezTo>
                <a:cubicBezTo>
                  <a:pt x="23294" y="32166"/>
                  <a:pt x="23247" y="32379"/>
                  <a:pt x="23152" y="32569"/>
                </a:cubicBezTo>
                <a:cubicBezTo>
                  <a:pt x="23057" y="32783"/>
                  <a:pt x="22986" y="32949"/>
                  <a:pt x="22915" y="33139"/>
                </a:cubicBezTo>
                <a:cubicBezTo>
                  <a:pt x="22725" y="33518"/>
                  <a:pt x="22369" y="33803"/>
                  <a:pt x="21966" y="33921"/>
                </a:cubicBezTo>
                <a:cubicBezTo>
                  <a:pt x="21539" y="34087"/>
                  <a:pt x="21088" y="34182"/>
                  <a:pt x="20661" y="34230"/>
                </a:cubicBezTo>
                <a:cubicBezTo>
                  <a:pt x="20566" y="34253"/>
                  <a:pt x="20472" y="34253"/>
                  <a:pt x="20400" y="34277"/>
                </a:cubicBezTo>
                <a:cubicBezTo>
                  <a:pt x="19570" y="34538"/>
                  <a:pt x="18764" y="34752"/>
                  <a:pt x="17957" y="35036"/>
                </a:cubicBezTo>
                <a:cubicBezTo>
                  <a:pt x="17554" y="35179"/>
                  <a:pt x="17127" y="35273"/>
                  <a:pt x="16724" y="35297"/>
                </a:cubicBezTo>
                <a:lnTo>
                  <a:pt x="15561" y="35297"/>
                </a:lnTo>
                <a:cubicBezTo>
                  <a:pt x="15182" y="35297"/>
                  <a:pt x="14802" y="35179"/>
                  <a:pt x="14518" y="34941"/>
                </a:cubicBezTo>
                <a:cubicBezTo>
                  <a:pt x="14091" y="34680"/>
                  <a:pt x="13877" y="34206"/>
                  <a:pt x="13925" y="33732"/>
                </a:cubicBezTo>
                <a:cubicBezTo>
                  <a:pt x="13972" y="33305"/>
                  <a:pt x="14020" y="32878"/>
                  <a:pt x="14067" y="32451"/>
                </a:cubicBezTo>
                <a:lnTo>
                  <a:pt x="14067" y="32166"/>
                </a:lnTo>
                <a:cubicBezTo>
                  <a:pt x="13687" y="32285"/>
                  <a:pt x="13355" y="32403"/>
                  <a:pt x="13023" y="32522"/>
                </a:cubicBezTo>
                <a:cubicBezTo>
                  <a:pt x="12478" y="32759"/>
                  <a:pt x="11885" y="32878"/>
                  <a:pt x="11315" y="32878"/>
                </a:cubicBezTo>
                <a:cubicBezTo>
                  <a:pt x="10746" y="32901"/>
                  <a:pt x="10177" y="32901"/>
                  <a:pt x="9631" y="32878"/>
                </a:cubicBezTo>
                <a:cubicBezTo>
                  <a:pt x="8991" y="32854"/>
                  <a:pt x="8374" y="32688"/>
                  <a:pt x="7828" y="32403"/>
                </a:cubicBezTo>
                <a:cubicBezTo>
                  <a:pt x="7567" y="32261"/>
                  <a:pt x="7307" y="32142"/>
                  <a:pt x="7022" y="32047"/>
                </a:cubicBezTo>
                <a:cubicBezTo>
                  <a:pt x="5860" y="31644"/>
                  <a:pt x="4768" y="31027"/>
                  <a:pt x="3843" y="30197"/>
                </a:cubicBezTo>
                <a:cubicBezTo>
                  <a:pt x="3132" y="29604"/>
                  <a:pt x="2396" y="29011"/>
                  <a:pt x="1685" y="28394"/>
                </a:cubicBezTo>
                <a:cubicBezTo>
                  <a:pt x="1258" y="27991"/>
                  <a:pt x="854" y="27588"/>
                  <a:pt x="475" y="27137"/>
                </a:cubicBezTo>
                <a:cubicBezTo>
                  <a:pt x="380" y="27019"/>
                  <a:pt x="285" y="26900"/>
                  <a:pt x="214" y="26758"/>
                </a:cubicBezTo>
                <a:cubicBezTo>
                  <a:pt x="1" y="26236"/>
                  <a:pt x="24" y="25856"/>
                  <a:pt x="451" y="25572"/>
                </a:cubicBezTo>
                <a:cubicBezTo>
                  <a:pt x="594" y="25477"/>
                  <a:pt x="712" y="25406"/>
                  <a:pt x="854" y="25334"/>
                </a:cubicBezTo>
                <a:cubicBezTo>
                  <a:pt x="1922" y="24718"/>
                  <a:pt x="3037" y="24172"/>
                  <a:pt x="4152" y="23674"/>
                </a:cubicBezTo>
                <a:cubicBezTo>
                  <a:pt x="5243" y="23176"/>
                  <a:pt x="6239" y="22512"/>
                  <a:pt x="7117" y="21729"/>
                </a:cubicBezTo>
                <a:cubicBezTo>
                  <a:pt x="7805" y="21112"/>
                  <a:pt x="8421" y="20400"/>
                  <a:pt x="8943" y="19641"/>
                </a:cubicBezTo>
                <a:cubicBezTo>
                  <a:pt x="9299" y="19143"/>
                  <a:pt x="9702" y="18645"/>
                  <a:pt x="10034" y="18123"/>
                </a:cubicBezTo>
                <a:cubicBezTo>
                  <a:pt x="10390" y="17601"/>
                  <a:pt x="10627" y="17080"/>
                  <a:pt x="10912" y="16534"/>
                </a:cubicBezTo>
                <a:cubicBezTo>
                  <a:pt x="11054" y="16202"/>
                  <a:pt x="11292" y="15941"/>
                  <a:pt x="11600" y="15751"/>
                </a:cubicBezTo>
                <a:cubicBezTo>
                  <a:pt x="11813" y="15585"/>
                  <a:pt x="11956" y="15372"/>
                  <a:pt x="12074" y="15111"/>
                </a:cubicBezTo>
                <a:cubicBezTo>
                  <a:pt x="12407" y="14494"/>
                  <a:pt x="12691" y="13877"/>
                  <a:pt x="13023" y="13260"/>
                </a:cubicBezTo>
                <a:cubicBezTo>
                  <a:pt x="13189" y="12952"/>
                  <a:pt x="13403" y="12644"/>
                  <a:pt x="13593" y="12359"/>
                </a:cubicBezTo>
                <a:cubicBezTo>
                  <a:pt x="13972" y="11766"/>
                  <a:pt x="14375" y="11149"/>
                  <a:pt x="14779" y="10556"/>
                </a:cubicBezTo>
                <a:cubicBezTo>
                  <a:pt x="15182" y="9963"/>
                  <a:pt x="15538" y="9394"/>
                  <a:pt x="15988" y="8848"/>
                </a:cubicBezTo>
                <a:cubicBezTo>
                  <a:pt x="16320" y="8421"/>
                  <a:pt x="16676" y="7994"/>
                  <a:pt x="16795" y="7425"/>
                </a:cubicBezTo>
                <a:cubicBezTo>
                  <a:pt x="16866" y="7188"/>
                  <a:pt x="16985" y="6974"/>
                  <a:pt x="17198" y="6808"/>
                </a:cubicBezTo>
                <a:cubicBezTo>
                  <a:pt x="17720" y="6263"/>
                  <a:pt x="18242" y="5717"/>
                  <a:pt x="18811" y="5219"/>
                </a:cubicBezTo>
                <a:cubicBezTo>
                  <a:pt x="19879" y="4247"/>
                  <a:pt x="21041" y="3393"/>
                  <a:pt x="22274" y="2705"/>
                </a:cubicBezTo>
                <a:cubicBezTo>
                  <a:pt x="24267" y="1566"/>
                  <a:pt x="26426" y="760"/>
                  <a:pt x="28655" y="261"/>
                </a:cubicBezTo>
                <a:cubicBezTo>
                  <a:pt x="29343" y="119"/>
                  <a:pt x="30055" y="48"/>
                  <a:pt x="30790" y="24"/>
                </a:cubicBezTo>
                <a:cubicBezTo>
                  <a:pt x="31858" y="1"/>
                  <a:pt x="32925" y="48"/>
                  <a:pt x="33992" y="167"/>
                </a:cubicBezTo>
                <a:cubicBezTo>
                  <a:pt x="34325" y="190"/>
                  <a:pt x="34633" y="238"/>
                  <a:pt x="34941" y="309"/>
                </a:cubicBezTo>
                <a:cubicBezTo>
                  <a:pt x="36483" y="617"/>
                  <a:pt x="38001" y="1139"/>
                  <a:pt x="39425" y="1803"/>
                </a:cubicBezTo>
                <a:cubicBezTo>
                  <a:pt x="40445" y="2349"/>
                  <a:pt x="41393" y="2966"/>
                  <a:pt x="42295" y="3701"/>
                </a:cubicBezTo>
                <a:cubicBezTo>
                  <a:pt x="43054" y="4247"/>
                  <a:pt x="43765" y="4934"/>
                  <a:pt x="44358" y="5694"/>
                </a:cubicBezTo>
                <a:cubicBezTo>
                  <a:pt x="44453" y="5812"/>
                  <a:pt x="44572" y="5907"/>
                  <a:pt x="44691" y="6026"/>
                </a:cubicBezTo>
                <a:cubicBezTo>
                  <a:pt x="44785" y="6144"/>
                  <a:pt x="44928" y="6215"/>
                  <a:pt x="45094" y="6215"/>
                </a:cubicBezTo>
                <a:cubicBezTo>
                  <a:pt x="45450" y="6263"/>
                  <a:pt x="45568" y="6405"/>
                  <a:pt x="45497" y="6761"/>
                </a:cubicBezTo>
                <a:cubicBezTo>
                  <a:pt x="45473" y="7022"/>
                  <a:pt x="45473" y="7283"/>
                  <a:pt x="45544" y="7544"/>
                </a:cubicBezTo>
                <a:cubicBezTo>
                  <a:pt x="45544" y="7639"/>
                  <a:pt x="45568" y="7734"/>
                  <a:pt x="45616" y="7805"/>
                </a:cubicBezTo>
                <a:cubicBezTo>
                  <a:pt x="46019" y="8303"/>
                  <a:pt x="46446" y="8754"/>
                  <a:pt x="46920" y="9180"/>
                </a:cubicBezTo>
                <a:cubicBezTo>
                  <a:pt x="47252" y="8848"/>
                  <a:pt x="47537" y="8587"/>
                  <a:pt x="47845" y="8255"/>
                </a:cubicBezTo>
                <a:cubicBezTo>
                  <a:pt x="48272" y="7805"/>
                  <a:pt x="48913" y="7567"/>
                  <a:pt x="49553" y="7615"/>
                </a:cubicBezTo>
                <a:cubicBezTo>
                  <a:pt x="50621" y="7639"/>
                  <a:pt x="51664" y="7971"/>
                  <a:pt x="52566" y="8564"/>
                </a:cubicBezTo>
                <a:cubicBezTo>
                  <a:pt x="52874" y="8777"/>
                  <a:pt x="53135" y="9038"/>
                  <a:pt x="53325" y="9347"/>
                </a:cubicBezTo>
                <a:cubicBezTo>
                  <a:pt x="53870" y="10106"/>
                  <a:pt x="54131" y="11054"/>
                  <a:pt x="54037" y="12003"/>
                </a:cubicBezTo>
                <a:cubicBezTo>
                  <a:pt x="53918" y="12620"/>
                  <a:pt x="53728" y="13237"/>
                  <a:pt x="53444" y="13782"/>
                </a:cubicBezTo>
                <a:cubicBezTo>
                  <a:pt x="53088" y="14518"/>
                  <a:pt x="52590" y="15182"/>
                  <a:pt x="51973" y="15704"/>
                </a:cubicBezTo>
                <a:cubicBezTo>
                  <a:pt x="52186" y="16060"/>
                  <a:pt x="52471" y="16344"/>
                  <a:pt x="52803" y="16581"/>
                </a:cubicBezTo>
                <a:cubicBezTo>
                  <a:pt x="53420" y="17032"/>
                  <a:pt x="54037" y="17459"/>
                  <a:pt x="54677" y="17910"/>
                </a:cubicBezTo>
                <a:cubicBezTo>
                  <a:pt x="54867" y="18028"/>
                  <a:pt x="55057" y="18123"/>
                  <a:pt x="55270" y="18218"/>
                </a:cubicBezTo>
                <a:cubicBezTo>
                  <a:pt x="55910" y="18479"/>
                  <a:pt x="56551" y="18764"/>
                  <a:pt x="57191" y="18977"/>
                </a:cubicBezTo>
                <a:cubicBezTo>
                  <a:pt x="57571" y="19048"/>
                  <a:pt x="57950" y="19096"/>
                  <a:pt x="58330" y="19120"/>
                </a:cubicBezTo>
                <a:cubicBezTo>
                  <a:pt x="58449" y="19120"/>
                  <a:pt x="58567" y="19120"/>
                  <a:pt x="58662" y="19120"/>
                </a:cubicBezTo>
                <a:cubicBezTo>
                  <a:pt x="58970" y="19072"/>
                  <a:pt x="59255" y="19238"/>
                  <a:pt x="59374" y="19523"/>
                </a:cubicBezTo>
                <a:cubicBezTo>
                  <a:pt x="59492" y="19807"/>
                  <a:pt x="59421" y="20116"/>
                  <a:pt x="59208" y="20329"/>
                </a:cubicBezTo>
                <a:cubicBezTo>
                  <a:pt x="58994" y="20566"/>
                  <a:pt x="58757" y="20756"/>
                  <a:pt x="58520" y="20970"/>
                </a:cubicBezTo>
                <a:cubicBezTo>
                  <a:pt x="58283" y="21183"/>
                  <a:pt x="57998" y="21397"/>
                  <a:pt x="57737" y="21610"/>
                </a:cubicBezTo>
                <a:cubicBezTo>
                  <a:pt x="57666" y="21705"/>
                  <a:pt x="57547" y="21800"/>
                  <a:pt x="57452" y="21871"/>
                </a:cubicBezTo>
                <a:cubicBezTo>
                  <a:pt x="56978" y="22108"/>
                  <a:pt x="56598" y="22464"/>
                  <a:pt x="56337" y="22915"/>
                </a:cubicBezTo>
                <a:cubicBezTo>
                  <a:pt x="56266" y="22986"/>
                  <a:pt x="56171" y="23057"/>
                  <a:pt x="56077" y="23105"/>
                </a:cubicBezTo>
                <a:cubicBezTo>
                  <a:pt x="55602" y="23413"/>
                  <a:pt x="55080" y="23626"/>
                  <a:pt x="54511" y="23698"/>
                </a:cubicBezTo>
                <a:cubicBezTo>
                  <a:pt x="54345" y="23745"/>
                  <a:pt x="54179" y="23769"/>
                  <a:pt x="53918" y="23816"/>
                </a:cubicBezTo>
                <a:cubicBezTo>
                  <a:pt x="54013" y="23935"/>
                  <a:pt x="54060" y="24030"/>
                  <a:pt x="54131" y="24125"/>
                </a:cubicBezTo>
                <a:cubicBezTo>
                  <a:pt x="54297" y="24362"/>
                  <a:pt x="54487" y="24623"/>
                  <a:pt x="54653" y="24884"/>
                </a:cubicBezTo>
                <a:cubicBezTo>
                  <a:pt x="54890" y="25263"/>
                  <a:pt x="54938" y="25690"/>
                  <a:pt x="54819" y="26117"/>
                </a:cubicBezTo>
                <a:cubicBezTo>
                  <a:pt x="54748" y="26473"/>
                  <a:pt x="54464" y="26758"/>
                  <a:pt x="54131" y="26876"/>
                </a:cubicBezTo>
                <a:cubicBezTo>
                  <a:pt x="53562" y="27113"/>
                  <a:pt x="52945" y="27232"/>
                  <a:pt x="52352" y="27256"/>
                </a:cubicBezTo>
                <a:lnTo>
                  <a:pt x="51404" y="27256"/>
                </a:lnTo>
                <a:cubicBezTo>
                  <a:pt x="51237" y="27493"/>
                  <a:pt x="51071" y="27683"/>
                  <a:pt x="50905" y="27896"/>
                </a:cubicBezTo>
                <a:cubicBezTo>
                  <a:pt x="50716" y="28181"/>
                  <a:pt x="50431" y="28394"/>
                  <a:pt x="50099" y="28489"/>
                </a:cubicBezTo>
                <a:cubicBezTo>
                  <a:pt x="49316" y="28821"/>
                  <a:pt x="48438" y="28916"/>
                  <a:pt x="47608" y="28798"/>
                </a:cubicBezTo>
                <a:cubicBezTo>
                  <a:pt x="46802" y="28655"/>
                  <a:pt x="46137" y="28133"/>
                  <a:pt x="45829" y="27398"/>
                </a:cubicBezTo>
                <a:cubicBezTo>
                  <a:pt x="45758" y="27256"/>
                  <a:pt x="45734" y="27090"/>
                  <a:pt x="45734" y="26947"/>
                </a:cubicBezTo>
                <a:cubicBezTo>
                  <a:pt x="45711" y="26734"/>
                  <a:pt x="45734" y="26544"/>
                  <a:pt x="45734" y="26283"/>
                </a:cubicBezTo>
                <a:cubicBezTo>
                  <a:pt x="45616" y="26331"/>
                  <a:pt x="45521" y="26331"/>
                  <a:pt x="45473" y="26402"/>
                </a:cubicBezTo>
                <a:cubicBezTo>
                  <a:pt x="44904" y="26924"/>
                  <a:pt x="44264" y="27398"/>
                  <a:pt x="43599" y="27801"/>
                </a:cubicBezTo>
                <a:cubicBezTo>
                  <a:pt x="43054" y="28157"/>
                  <a:pt x="42508" y="28513"/>
                  <a:pt x="41963" y="28869"/>
                </a:cubicBezTo>
                <a:cubicBezTo>
                  <a:pt x="41891" y="28916"/>
                  <a:pt x="41820" y="28964"/>
                  <a:pt x="41773" y="29035"/>
                </a:cubicBezTo>
                <a:cubicBezTo>
                  <a:pt x="42081" y="29414"/>
                  <a:pt x="42461" y="29746"/>
                  <a:pt x="42888" y="29984"/>
                </a:cubicBezTo>
                <a:cubicBezTo>
                  <a:pt x="45829" y="31668"/>
                  <a:pt x="48818" y="33210"/>
                  <a:pt x="51854" y="34704"/>
                </a:cubicBezTo>
                <a:cubicBezTo>
                  <a:pt x="52827" y="35179"/>
                  <a:pt x="53823" y="35582"/>
                  <a:pt x="54796" y="36009"/>
                </a:cubicBezTo>
                <a:cubicBezTo>
                  <a:pt x="55341" y="36222"/>
                  <a:pt x="55910" y="36412"/>
                  <a:pt x="56480" y="36531"/>
                </a:cubicBezTo>
                <a:cubicBezTo>
                  <a:pt x="56859" y="36626"/>
                  <a:pt x="57263" y="36673"/>
                  <a:pt x="57666" y="36649"/>
                </a:cubicBezTo>
                <a:cubicBezTo>
                  <a:pt x="58259" y="36578"/>
                  <a:pt x="58852" y="36602"/>
                  <a:pt x="59469" y="36578"/>
                </a:cubicBezTo>
                <a:cubicBezTo>
                  <a:pt x="59658" y="36578"/>
                  <a:pt x="59872" y="36531"/>
                  <a:pt x="60062" y="36459"/>
                </a:cubicBezTo>
                <a:cubicBezTo>
                  <a:pt x="60346" y="36341"/>
                  <a:pt x="60655" y="36293"/>
                  <a:pt x="60963" y="36293"/>
                </a:cubicBezTo>
                <a:cubicBezTo>
                  <a:pt x="61224" y="36293"/>
                  <a:pt x="61461" y="36222"/>
                  <a:pt x="61675" y="36104"/>
                </a:cubicBezTo>
                <a:cubicBezTo>
                  <a:pt x="62363" y="35700"/>
                  <a:pt x="62979" y="36720"/>
                  <a:pt x="62315" y="37147"/>
                </a:cubicBezTo>
                <a:cubicBezTo>
                  <a:pt x="62078" y="37361"/>
                  <a:pt x="61793" y="37456"/>
                  <a:pt x="61509" y="37456"/>
                </a:cubicBezTo>
                <a:cubicBezTo>
                  <a:pt x="61271" y="37432"/>
                  <a:pt x="61010" y="37456"/>
                  <a:pt x="60773" y="37479"/>
                </a:cubicBezTo>
                <a:cubicBezTo>
                  <a:pt x="60631" y="37503"/>
                  <a:pt x="60489" y="37551"/>
                  <a:pt x="60346" y="37598"/>
                </a:cubicBezTo>
                <a:cubicBezTo>
                  <a:pt x="60394" y="37740"/>
                  <a:pt x="60465" y="37859"/>
                  <a:pt x="60560" y="37954"/>
                </a:cubicBezTo>
                <a:cubicBezTo>
                  <a:pt x="61058" y="38405"/>
                  <a:pt x="61509" y="38926"/>
                  <a:pt x="62125" y="39211"/>
                </a:cubicBezTo>
                <a:cubicBezTo>
                  <a:pt x="62196" y="39235"/>
                  <a:pt x="62244" y="39282"/>
                  <a:pt x="62291" y="39306"/>
                </a:cubicBezTo>
                <a:cubicBezTo>
                  <a:pt x="62529" y="39472"/>
                  <a:pt x="62600" y="39638"/>
                  <a:pt x="62552" y="39828"/>
                </a:cubicBezTo>
                <a:cubicBezTo>
                  <a:pt x="62434" y="40207"/>
                  <a:pt x="61983" y="40397"/>
                  <a:pt x="61627" y="40184"/>
                </a:cubicBezTo>
                <a:cubicBezTo>
                  <a:pt x="61295" y="39994"/>
                  <a:pt x="60963" y="39804"/>
                  <a:pt x="60678" y="39567"/>
                </a:cubicBezTo>
                <a:cubicBezTo>
                  <a:pt x="60228" y="39187"/>
                  <a:pt x="59824" y="38760"/>
                  <a:pt x="59421" y="38357"/>
                </a:cubicBezTo>
                <a:lnTo>
                  <a:pt x="59137" y="38096"/>
                </a:lnTo>
                <a:cubicBezTo>
                  <a:pt x="58970" y="38144"/>
                  <a:pt x="58994" y="38262"/>
                  <a:pt x="58994" y="38381"/>
                </a:cubicBezTo>
                <a:lnTo>
                  <a:pt x="58994" y="40207"/>
                </a:lnTo>
                <a:cubicBezTo>
                  <a:pt x="58994" y="40397"/>
                  <a:pt x="58994" y="40587"/>
                  <a:pt x="58947" y="40800"/>
                </a:cubicBezTo>
                <a:cubicBezTo>
                  <a:pt x="58899" y="41014"/>
                  <a:pt x="58686" y="41180"/>
                  <a:pt x="58472" y="41180"/>
                </a:cubicBezTo>
                <a:cubicBezTo>
                  <a:pt x="58211" y="41227"/>
                  <a:pt x="57974" y="41061"/>
                  <a:pt x="57903" y="40800"/>
                </a:cubicBezTo>
                <a:cubicBezTo>
                  <a:pt x="57856" y="40587"/>
                  <a:pt x="57832" y="40373"/>
                  <a:pt x="57832" y="40136"/>
                </a:cubicBezTo>
                <a:lnTo>
                  <a:pt x="57832" y="38333"/>
                </a:lnTo>
                <a:cubicBezTo>
                  <a:pt x="57832" y="38191"/>
                  <a:pt x="57808" y="38025"/>
                  <a:pt x="57784" y="37906"/>
                </a:cubicBezTo>
                <a:cubicBezTo>
                  <a:pt x="57713" y="37859"/>
                  <a:pt x="57666" y="37835"/>
                  <a:pt x="57642" y="37835"/>
                </a:cubicBezTo>
                <a:cubicBezTo>
                  <a:pt x="56385" y="37835"/>
                  <a:pt x="55270" y="37408"/>
                  <a:pt x="54131" y="36934"/>
                </a:cubicBezTo>
                <a:cubicBezTo>
                  <a:pt x="51759" y="35938"/>
                  <a:pt x="49435" y="34728"/>
                  <a:pt x="47157" y="33518"/>
                </a:cubicBezTo>
                <a:cubicBezTo>
                  <a:pt x="45663" y="32735"/>
                  <a:pt x="44192" y="31929"/>
                  <a:pt x="42769" y="31051"/>
                </a:cubicBezTo>
                <a:cubicBezTo>
                  <a:pt x="42698" y="31027"/>
                  <a:pt x="42627" y="31004"/>
                  <a:pt x="42556" y="30980"/>
                </a:cubicBezTo>
                <a:cubicBezTo>
                  <a:pt x="42532" y="31170"/>
                  <a:pt x="42579" y="31359"/>
                  <a:pt x="42674" y="31502"/>
                </a:cubicBezTo>
                <a:cubicBezTo>
                  <a:pt x="43315" y="33139"/>
                  <a:pt x="43979" y="34775"/>
                  <a:pt x="44643" y="36436"/>
                </a:cubicBezTo>
                <a:cubicBezTo>
                  <a:pt x="45094" y="37598"/>
                  <a:pt x="45402" y="38832"/>
                  <a:pt x="45544" y="40065"/>
                </a:cubicBezTo>
                <a:cubicBezTo>
                  <a:pt x="45687" y="41109"/>
                  <a:pt x="45948" y="42129"/>
                  <a:pt x="46161" y="43149"/>
                </a:cubicBezTo>
                <a:cubicBezTo>
                  <a:pt x="46327" y="43955"/>
                  <a:pt x="46517" y="44762"/>
                  <a:pt x="46707" y="45592"/>
                </a:cubicBezTo>
                <a:cubicBezTo>
                  <a:pt x="46731" y="45734"/>
                  <a:pt x="46754" y="45900"/>
                  <a:pt x="46754" y="46043"/>
                </a:cubicBezTo>
                <a:cubicBezTo>
                  <a:pt x="46754" y="46944"/>
                  <a:pt x="46778" y="47798"/>
                  <a:pt x="46754" y="48676"/>
                </a:cubicBezTo>
                <a:cubicBezTo>
                  <a:pt x="46731" y="49269"/>
                  <a:pt x="46659" y="49838"/>
                  <a:pt x="46588" y="50407"/>
                </a:cubicBezTo>
                <a:cubicBezTo>
                  <a:pt x="46446" y="51404"/>
                  <a:pt x="45782" y="52258"/>
                  <a:pt x="44833" y="52613"/>
                </a:cubicBezTo>
                <a:cubicBezTo>
                  <a:pt x="43931" y="53017"/>
                  <a:pt x="43006" y="53325"/>
                  <a:pt x="42034" y="53538"/>
                </a:cubicBezTo>
                <a:lnTo>
                  <a:pt x="41702" y="53633"/>
                </a:lnTo>
                <a:cubicBezTo>
                  <a:pt x="41607" y="53918"/>
                  <a:pt x="41631" y="54226"/>
                  <a:pt x="41749" y="54487"/>
                </a:cubicBezTo>
                <a:cubicBezTo>
                  <a:pt x="41986" y="55080"/>
                  <a:pt x="42200" y="55673"/>
                  <a:pt x="42437" y="56243"/>
                </a:cubicBezTo>
                <a:cubicBezTo>
                  <a:pt x="42722" y="57025"/>
                  <a:pt x="42840" y="57856"/>
                  <a:pt x="42769" y="58686"/>
                </a:cubicBezTo>
                <a:cubicBezTo>
                  <a:pt x="42769" y="59279"/>
                  <a:pt x="42271" y="59753"/>
                  <a:pt x="41678" y="59753"/>
                </a:cubicBezTo>
                <a:lnTo>
                  <a:pt x="41132" y="59753"/>
                </a:lnTo>
                <a:lnTo>
                  <a:pt x="35368" y="59753"/>
                </a:lnTo>
                <a:cubicBezTo>
                  <a:pt x="35036" y="59706"/>
                  <a:pt x="34728" y="59824"/>
                  <a:pt x="34514" y="60062"/>
                </a:cubicBezTo>
                <a:cubicBezTo>
                  <a:pt x="34657" y="60631"/>
                  <a:pt x="34870" y="61153"/>
                  <a:pt x="35155" y="61651"/>
                </a:cubicBezTo>
                <a:cubicBezTo>
                  <a:pt x="35463" y="62268"/>
                  <a:pt x="35724" y="62908"/>
                  <a:pt x="35961" y="63572"/>
                </a:cubicBezTo>
                <a:cubicBezTo>
                  <a:pt x="36009" y="63738"/>
                  <a:pt x="36032" y="63928"/>
                  <a:pt x="36032" y="64094"/>
                </a:cubicBezTo>
                <a:lnTo>
                  <a:pt x="36032" y="66443"/>
                </a:lnTo>
                <a:cubicBezTo>
                  <a:pt x="36009" y="66988"/>
                  <a:pt x="35843" y="67510"/>
                  <a:pt x="35534" y="67961"/>
                </a:cubicBezTo>
                <a:cubicBezTo>
                  <a:pt x="35345" y="68269"/>
                  <a:pt x="35036" y="68483"/>
                  <a:pt x="34680" y="68554"/>
                </a:cubicBezTo>
                <a:cubicBezTo>
                  <a:pt x="34253" y="68601"/>
                  <a:pt x="33826" y="68625"/>
                  <a:pt x="33399" y="68577"/>
                </a:cubicBezTo>
                <a:cubicBezTo>
                  <a:pt x="32996" y="68530"/>
                  <a:pt x="32664" y="68222"/>
                  <a:pt x="32545" y="67818"/>
                </a:cubicBezTo>
                <a:cubicBezTo>
                  <a:pt x="32308" y="67178"/>
                  <a:pt x="32166" y="66514"/>
                  <a:pt x="32166" y="65850"/>
                </a:cubicBezTo>
                <a:cubicBezTo>
                  <a:pt x="32190" y="64403"/>
                  <a:pt x="32166" y="62956"/>
                  <a:pt x="32166" y="61509"/>
                </a:cubicBezTo>
                <a:cubicBezTo>
                  <a:pt x="32142" y="61177"/>
                  <a:pt x="32190" y="60844"/>
                  <a:pt x="32308" y="60512"/>
                </a:cubicBezTo>
                <a:cubicBezTo>
                  <a:pt x="32356" y="60418"/>
                  <a:pt x="32379" y="60299"/>
                  <a:pt x="32403" y="60204"/>
                </a:cubicBezTo>
                <a:cubicBezTo>
                  <a:pt x="32427" y="59848"/>
                  <a:pt x="32617" y="59516"/>
                  <a:pt x="32901" y="59303"/>
                </a:cubicBezTo>
                <a:cubicBezTo>
                  <a:pt x="33020" y="59208"/>
                  <a:pt x="33162" y="59137"/>
                  <a:pt x="33305" y="59113"/>
                </a:cubicBezTo>
                <a:cubicBezTo>
                  <a:pt x="33637" y="59065"/>
                  <a:pt x="33921" y="58971"/>
                  <a:pt x="34206" y="58804"/>
                </a:cubicBezTo>
                <a:cubicBezTo>
                  <a:pt x="34538" y="58638"/>
                  <a:pt x="34918" y="58544"/>
                  <a:pt x="35297" y="58567"/>
                </a:cubicBezTo>
                <a:lnTo>
                  <a:pt x="40800" y="58567"/>
                </a:lnTo>
                <a:lnTo>
                  <a:pt x="41488" y="58567"/>
                </a:lnTo>
                <a:cubicBezTo>
                  <a:pt x="41631" y="58283"/>
                  <a:pt x="41654" y="57951"/>
                  <a:pt x="41607" y="57642"/>
                </a:cubicBezTo>
                <a:cubicBezTo>
                  <a:pt x="41559" y="57358"/>
                  <a:pt x="41488" y="57097"/>
                  <a:pt x="41417" y="56859"/>
                </a:cubicBezTo>
                <a:cubicBezTo>
                  <a:pt x="41322" y="56527"/>
                  <a:pt x="41204" y="56219"/>
                  <a:pt x="41085" y="55887"/>
                </a:cubicBezTo>
                <a:cubicBezTo>
                  <a:pt x="40824" y="55223"/>
                  <a:pt x="40516" y="54535"/>
                  <a:pt x="40563" y="53752"/>
                </a:cubicBezTo>
                <a:lnTo>
                  <a:pt x="38523" y="53705"/>
                </a:lnTo>
                <a:cubicBezTo>
                  <a:pt x="37883" y="53705"/>
                  <a:pt x="37218" y="53705"/>
                  <a:pt x="36578" y="53657"/>
                </a:cubicBezTo>
                <a:cubicBezTo>
                  <a:pt x="35938" y="53586"/>
                  <a:pt x="35250" y="53491"/>
                  <a:pt x="34585" y="53372"/>
                </a:cubicBezTo>
                <a:cubicBezTo>
                  <a:pt x="33921" y="53278"/>
                  <a:pt x="33257" y="53135"/>
                  <a:pt x="32617" y="52969"/>
                </a:cubicBezTo>
                <a:cubicBezTo>
                  <a:pt x="31952" y="52827"/>
                  <a:pt x="31359" y="52661"/>
                  <a:pt x="30743" y="52447"/>
                </a:cubicBezTo>
                <a:cubicBezTo>
                  <a:pt x="30126" y="52234"/>
                  <a:pt x="29485" y="51973"/>
                  <a:pt x="28798" y="51807"/>
                </a:cubicBezTo>
                <a:cubicBezTo>
                  <a:pt x="28726" y="52163"/>
                  <a:pt x="28726" y="52542"/>
                  <a:pt x="28821" y="52898"/>
                </a:cubicBezTo>
                <a:cubicBezTo>
                  <a:pt x="29130" y="53894"/>
                  <a:pt x="29059" y="54938"/>
                  <a:pt x="29059" y="55958"/>
                </a:cubicBezTo>
                <a:cubicBezTo>
                  <a:pt x="29106" y="56504"/>
                  <a:pt x="28632" y="56931"/>
                  <a:pt x="28110" y="56836"/>
                </a:cubicBezTo>
                <a:cubicBezTo>
                  <a:pt x="27706" y="56788"/>
                  <a:pt x="27327" y="56717"/>
                  <a:pt x="26924" y="56646"/>
                </a:cubicBezTo>
                <a:cubicBezTo>
                  <a:pt x="26781" y="56622"/>
                  <a:pt x="26615" y="56575"/>
                  <a:pt x="26473" y="56551"/>
                </a:cubicBezTo>
                <a:cubicBezTo>
                  <a:pt x="25904" y="56504"/>
                  <a:pt x="25358" y="56361"/>
                  <a:pt x="24860" y="56100"/>
                </a:cubicBezTo>
                <a:cubicBezTo>
                  <a:pt x="23792" y="55602"/>
                  <a:pt x="22701" y="55104"/>
                  <a:pt x="21634" y="54582"/>
                </a:cubicBezTo>
                <a:cubicBezTo>
                  <a:pt x="21254" y="54392"/>
                  <a:pt x="20899" y="54108"/>
                  <a:pt x="20519" y="53871"/>
                </a:cubicBezTo>
                <a:cubicBezTo>
                  <a:pt x="19926" y="53491"/>
                  <a:pt x="19238" y="53301"/>
                  <a:pt x="18550" y="53325"/>
                </a:cubicBezTo>
                <a:cubicBezTo>
                  <a:pt x="18526" y="53325"/>
                  <a:pt x="18503" y="53349"/>
                  <a:pt x="18455" y="53396"/>
                </a:cubicBezTo>
                <a:cubicBezTo>
                  <a:pt x="18455" y="53491"/>
                  <a:pt x="18479" y="53610"/>
                  <a:pt x="18503" y="53728"/>
                </a:cubicBezTo>
                <a:cubicBezTo>
                  <a:pt x="18693" y="54511"/>
                  <a:pt x="18621" y="55318"/>
                  <a:pt x="18313" y="56029"/>
                </a:cubicBezTo>
                <a:cubicBezTo>
                  <a:pt x="18171" y="56385"/>
                  <a:pt x="18099" y="56717"/>
                  <a:pt x="18052" y="57073"/>
                </a:cubicBezTo>
                <a:cubicBezTo>
                  <a:pt x="17981" y="57405"/>
                  <a:pt x="17839" y="57713"/>
                  <a:pt x="17649" y="57974"/>
                </a:cubicBezTo>
                <a:cubicBezTo>
                  <a:pt x="17459" y="58188"/>
                  <a:pt x="17340" y="58425"/>
                  <a:pt x="17174" y="58638"/>
                </a:cubicBezTo>
                <a:cubicBezTo>
                  <a:pt x="16771" y="59231"/>
                  <a:pt x="16249" y="59587"/>
                  <a:pt x="15490" y="59492"/>
                </a:cubicBezTo>
                <a:cubicBezTo>
                  <a:pt x="14921" y="59469"/>
                  <a:pt x="14470" y="58994"/>
                  <a:pt x="14470" y="58449"/>
                </a:cubicBezTo>
                <a:cubicBezTo>
                  <a:pt x="14470" y="57666"/>
                  <a:pt x="14375" y="56883"/>
                  <a:pt x="14446" y="56100"/>
                </a:cubicBezTo>
                <a:cubicBezTo>
                  <a:pt x="14470" y="55721"/>
                  <a:pt x="14541" y="55341"/>
                  <a:pt x="14660" y="54985"/>
                </a:cubicBezTo>
                <a:cubicBezTo>
                  <a:pt x="14779" y="54535"/>
                  <a:pt x="14921" y="54131"/>
                  <a:pt x="15040" y="53681"/>
                </a:cubicBezTo>
                <a:cubicBezTo>
                  <a:pt x="15229" y="53064"/>
                  <a:pt x="15633" y="52518"/>
                  <a:pt x="16154" y="52139"/>
                </a:cubicBezTo>
                <a:cubicBezTo>
                  <a:pt x="16368" y="51949"/>
                  <a:pt x="16676" y="51831"/>
                  <a:pt x="16961" y="51854"/>
                </a:cubicBezTo>
                <a:cubicBezTo>
                  <a:pt x="17340" y="51878"/>
                  <a:pt x="17720" y="51854"/>
                  <a:pt x="18099" y="51854"/>
                </a:cubicBezTo>
                <a:cubicBezTo>
                  <a:pt x="18194" y="51854"/>
                  <a:pt x="18289" y="51854"/>
                  <a:pt x="18384" y="51854"/>
                </a:cubicBezTo>
                <a:cubicBezTo>
                  <a:pt x="18906" y="51997"/>
                  <a:pt x="19452" y="52115"/>
                  <a:pt x="19997" y="52281"/>
                </a:cubicBezTo>
                <a:cubicBezTo>
                  <a:pt x="20495" y="52447"/>
                  <a:pt x="20993" y="52685"/>
                  <a:pt x="21420" y="52993"/>
                </a:cubicBezTo>
                <a:cubicBezTo>
                  <a:pt x="22346" y="53586"/>
                  <a:pt x="23318" y="54084"/>
                  <a:pt x="24338" y="54511"/>
                </a:cubicBezTo>
                <a:cubicBezTo>
                  <a:pt x="24670" y="54653"/>
                  <a:pt x="25002" y="54796"/>
                  <a:pt x="25311" y="54938"/>
                </a:cubicBezTo>
                <a:cubicBezTo>
                  <a:pt x="25738" y="55151"/>
                  <a:pt x="26188" y="55270"/>
                  <a:pt x="26663" y="55318"/>
                </a:cubicBezTo>
                <a:cubicBezTo>
                  <a:pt x="27042" y="55389"/>
                  <a:pt x="27422" y="55460"/>
                  <a:pt x="27778" y="55578"/>
                </a:cubicBezTo>
                <a:cubicBezTo>
                  <a:pt x="27944" y="55341"/>
                  <a:pt x="27849" y="55128"/>
                  <a:pt x="27872" y="54914"/>
                </a:cubicBezTo>
                <a:cubicBezTo>
                  <a:pt x="27896" y="54701"/>
                  <a:pt x="27872" y="54511"/>
                  <a:pt x="27872" y="54321"/>
                </a:cubicBezTo>
                <a:cubicBezTo>
                  <a:pt x="27872" y="54203"/>
                  <a:pt x="27849" y="54084"/>
                  <a:pt x="27849" y="53965"/>
                </a:cubicBezTo>
                <a:cubicBezTo>
                  <a:pt x="27659" y="53088"/>
                  <a:pt x="27612" y="52163"/>
                  <a:pt x="27659" y="51261"/>
                </a:cubicBezTo>
                <a:cubicBezTo>
                  <a:pt x="27493" y="51166"/>
                  <a:pt x="27327" y="51048"/>
                  <a:pt x="27137" y="50977"/>
                </a:cubicBezTo>
                <a:cubicBezTo>
                  <a:pt x="25761" y="50312"/>
                  <a:pt x="24409" y="49553"/>
                  <a:pt x="23081" y="48747"/>
                </a:cubicBezTo>
                <a:cubicBezTo>
                  <a:pt x="21990" y="48106"/>
                  <a:pt x="20946" y="47418"/>
                  <a:pt x="19902" y="46731"/>
                </a:cubicBezTo>
                <a:cubicBezTo>
                  <a:pt x="18289" y="45639"/>
                  <a:pt x="16747" y="44453"/>
                  <a:pt x="15206" y="43244"/>
                </a:cubicBezTo>
                <a:cubicBezTo>
                  <a:pt x="14992" y="43101"/>
                  <a:pt x="14826" y="42888"/>
                  <a:pt x="14731" y="42627"/>
                </a:cubicBezTo>
                <a:cubicBezTo>
                  <a:pt x="14541" y="42271"/>
                  <a:pt x="14684" y="41820"/>
                  <a:pt x="15016" y="41631"/>
                </a:cubicBezTo>
                <a:cubicBezTo>
                  <a:pt x="15395" y="41370"/>
                  <a:pt x="15775" y="41132"/>
                  <a:pt x="16178" y="40919"/>
                </a:cubicBezTo>
                <a:cubicBezTo>
                  <a:pt x="17981" y="39994"/>
                  <a:pt x="19831" y="39140"/>
                  <a:pt x="21634" y="38191"/>
                </a:cubicBezTo>
                <a:cubicBezTo>
                  <a:pt x="23057" y="37479"/>
                  <a:pt x="24409" y="36602"/>
                  <a:pt x="25643" y="35629"/>
                </a:cubicBezTo>
                <a:cubicBezTo>
                  <a:pt x="25761" y="35534"/>
                  <a:pt x="25856" y="35463"/>
                  <a:pt x="25975" y="35392"/>
                </a:cubicBezTo>
                <a:close/>
                <a:moveTo>
                  <a:pt x="47157" y="11529"/>
                </a:moveTo>
                <a:lnTo>
                  <a:pt x="46991" y="11600"/>
                </a:lnTo>
                <a:cubicBezTo>
                  <a:pt x="46659" y="11742"/>
                  <a:pt x="46470" y="11671"/>
                  <a:pt x="46398" y="11363"/>
                </a:cubicBezTo>
                <a:cubicBezTo>
                  <a:pt x="46351" y="11197"/>
                  <a:pt x="46327" y="11007"/>
                  <a:pt x="46351" y="10841"/>
                </a:cubicBezTo>
                <a:cubicBezTo>
                  <a:pt x="46375" y="10604"/>
                  <a:pt x="46280" y="10390"/>
                  <a:pt x="46114" y="10248"/>
                </a:cubicBezTo>
                <a:cubicBezTo>
                  <a:pt x="45639" y="9750"/>
                  <a:pt x="45165" y="9228"/>
                  <a:pt x="44691" y="8730"/>
                </a:cubicBezTo>
                <a:cubicBezTo>
                  <a:pt x="44596" y="8635"/>
                  <a:pt x="44501" y="8564"/>
                  <a:pt x="44382" y="8421"/>
                </a:cubicBezTo>
                <a:cubicBezTo>
                  <a:pt x="44098" y="8682"/>
                  <a:pt x="43860" y="8920"/>
                  <a:pt x="43623" y="9133"/>
                </a:cubicBezTo>
                <a:cubicBezTo>
                  <a:pt x="43291" y="9489"/>
                  <a:pt x="42935" y="9774"/>
                  <a:pt x="42556" y="10058"/>
                </a:cubicBezTo>
                <a:cubicBezTo>
                  <a:pt x="41393" y="10817"/>
                  <a:pt x="40112" y="11363"/>
                  <a:pt x="38760" y="11719"/>
                </a:cubicBezTo>
                <a:cubicBezTo>
                  <a:pt x="37764" y="11885"/>
                  <a:pt x="36744" y="11932"/>
                  <a:pt x="35748" y="11861"/>
                </a:cubicBezTo>
                <a:cubicBezTo>
                  <a:pt x="34562" y="11790"/>
                  <a:pt x="33399" y="11481"/>
                  <a:pt x="32356" y="10888"/>
                </a:cubicBezTo>
                <a:cubicBezTo>
                  <a:pt x="31597" y="10509"/>
                  <a:pt x="30885" y="10034"/>
                  <a:pt x="30221" y="9513"/>
                </a:cubicBezTo>
                <a:cubicBezTo>
                  <a:pt x="30031" y="9370"/>
                  <a:pt x="29841" y="9252"/>
                  <a:pt x="29675" y="9109"/>
                </a:cubicBezTo>
                <a:cubicBezTo>
                  <a:pt x="29485" y="8991"/>
                  <a:pt x="29319" y="8848"/>
                  <a:pt x="29177" y="8730"/>
                </a:cubicBezTo>
                <a:cubicBezTo>
                  <a:pt x="29106" y="8801"/>
                  <a:pt x="29059" y="8825"/>
                  <a:pt x="29035" y="8848"/>
                </a:cubicBezTo>
                <a:cubicBezTo>
                  <a:pt x="28750" y="9536"/>
                  <a:pt x="28418" y="10177"/>
                  <a:pt x="27991" y="10793"/>
                </a:cubicBezTo>
                <a:cubicBezTo>
                  <a:pt x="27564" y="11553"/>
                  <a:pt x="26995" y="12240"/>
                  <a:pt x="26331" y="12810"/>
                </a:cubicBezTo>
                <a:cubicBezTo>
                  <a:pt x="25809" y="13213"/>
                  <a:pt x="25287" y="13569"/>
                  <a:pt x="24718" y="13901"/>
                </a:cubicBezTo>
                <a:cubicBezTo>
                  <a:pt x="24030" y="14328"/>
                  <a:pt x="23318" y="14707"/>
                  <a:pt x="22606" y="15040"/>
                </a:cubicBezTo>
                <a:cubicBezTo>
                  <a:pt x="22013" y="15324"/>
                  <a:pt x="21397" y="15538"/>
                  <a:pt x="20756" y="15704"/>
                </a:cubicBezTo>
                <a:cubicBezTo>
                  <a:pt x="20614" y="15751"/>
                  <a:pt x="20472" y="15822"/>
                  <a:pt x="20353" y="15917"/>
                </a:cubicBezTo>
                <a:cubicBezTo>
                  <a:pt x="20116" y="16060"/>
                  <a:pt x="19831" y="16154"/>
                  <a:pt x="19523" y="16154"/>
                </a:cubicBezTo>
                <a:cubicBezTo>
                  <a:pt x="18123" y="16178"/>
                  <a:pt x="16724" y="16202"/>
                  <a:pt x="15277" y="16226"/>
                </a:cubicBezTo>
                <a:lnTo>
                  <a:pt x="15277" y="17032"/>
                </a:lnTo>
                <a:cubicBezTo>
                  <a:pt x="15040" y="17174"/>
                  <a:pt x="14873" y="17412"/>
                  <a:pt x="14826" y="17673"/>
                </a:cubicBezTo>
                <a:cubicBezTo>
                  <a:pt x="14518" y="19143"/>
                  <a:pt x="14494" y="20661"/>
                  <a:pt x="14731" y="22156"/>
                </a:cubicBezTo>
                <a:cubicBezTo>
                  <a:pt x="14755" y="22346"/>
                  <a:pt x="14850" y="22535"/>
                  <a:pt x="14968" y="22678"/>
                </a:cubicBezTo>
                <a:cubicBezTo>
                  <a:pt x="15158" y="22915"/>
                  <a:pt x="15277" y="23200"/>
                  <a:pt x="15277" y="23484"/>
                </a:cubicBezTo>
                <a:cubicBezTo>
                  <a:pt x="15253" y="23911"/>
                  <a:pt x="15372" y="24338"/>
                  <a:pt x="15585" y="24694"/>
                </a:cubicBezTo>
                <a:cubicBezTo>
                  <a:pt x="16036" y="25666"/>
                  <a:pt x="16510" y="26592"/>
                  <a:pt x="17340" y="27279"/>
                </a:cubicBezTo>
                <a:cubicBezTo>
                  <a:pt x="17459" y="27374"/>
                  <a:pt x="17530" y="27493"/>
                  <a:pt x="17625" y="27588"/>
                </a:cubicBezTo>
                <a:cubicBezTo>
                  <a:pt x="18218" y="28205"/>
                  <a:pt x="18882" y="28774"/>
                  <a:pt x="19594" y="29296"/>
                </a:cubicBezTo>
                <a:cubicBezTo>
                  <a:pt x="19926" y="29486"/>
                  <a:pt x="20258" y="29675"/>
                  <a:pt x="20566" y="29889"/>
                </a:cubicBezTo>
                <a:cubicBezTo>
                  <a:pt x="20780" y="30031"/>
                  <a:pt x="20993" y="30126"/>
                  <a:pt x="21254" y="30197"/>
                </a:cubicBezTo>
                <a:cubicBezTo>
                  <a:pt x="21800" y="30316"/>
                  <a:pt x="22322" y="30458"/>
                  <a:pt x="22867" y="30600"/>
                </a:cubicBezTo>
                <a:cubicBezTo>
                  <a:pt x="23152" y="30743"/>
                  <a:pt x="23484" y="30719"/>
                  <a:pt x="23769" y="30553"/>
                </a:cubicBezTo>
                <a:cubicBezTo>
                  <a:pt x="23864" y="30482"/>
                  <a:pt x="23982" y="30553"/>
                  <a:pt x="24030" y="30672"/>
                </a:cubicBezTo>
                <a:cubicBezTo>
                  <a:pt x="24077" y="30766"/>
                  <a:pt x="24101" y="30838"/>
                  <a:pt x="24148" y="30932"/>
                </a:cubicBezTo>
                <a:cubicBezTo>
                  <a:pt x="24409" y="30980"/>
                  <a:pt x="24670" y="31075"/>
                  <a:pt x="24931" y="31099"/>
                </a:cubicBezTo>
                <a:cubicBezTo>
                  <a:pt x="25477" y="31170"/>
                  <a:pt x="26022" y="31241"/>
                  <a:pt x="26592" y="31288"/>
                </a:cubicBezTo>
                <a:cubicBezTo>
                  <a:pt x="27232" y="31336"/>
                  <a:pt x="27872" y="31359"/>
                  <a:pt x="28537" y="31407"/>
                </a:cubicBezTo>
                <a:cubicBezTo>
                  <a:pt x="28750" y="31431"/>
                  <a:pt x="28987" y="31359"/>
                  <a:pt x="29153" y="31193"/>
                </a:cubicBezTo>
                <a:cubicBezTo>
                  <a:pt x="29343" y="30980"/>
                  <a:pt x="29675" y="30980"/>
                  <a:pt x="29865" y="31170"/>
                </a:cubicBezTo>
                <a:cubicBezTo>
                  <a:pt x="30031" y="31288"/>
                  <a:pt x="30245" y="31336"/>
                  <a:pt x="30434" y="31312"/>
                </a:cubicBezTo>
                <a:cubicBezTo>
                  <a:pt x="31858" y="31170"/>
                  <a:pt x="33281" y="30932"/>
                  <a:pt x="34680" y="30577"/>
                </a:cubicBezTo>
                <a:cubicBezTo>
                  <a:pt x="35677" y="30316"/>
                  <a:pt x="36649" y="29984"/>
                  <a:pt x="37598" y="29580"/>
                </a:cubicBezTo>
                <a:cubicBezTo>
                  <a:pt x="38571" y="29225"/>
                  <a:pt x="39496" y="28774"/>
                  <a:pt x="40397" y="28252"/>
                </a:cubicBezTo>
                <a:cubicBezTo>
                  <a:pt x="41132" y="27801"/>
                  <a:pt x="41868" y="27351"/>
                  <a:pt x="42627" y="26900"/>
                </a:cubicBezTo>
                <a:cubicBezTo>
                  <a:pt x="43623" y="26307"/>
                  <a:pt x="44524" y="25572"/>
                  <a:pt x="45331" y="24718"/>
                </a:cubicBezTo>
                <a:cubicBezTo>
                  <a:pt x="45616" y="24409"/>
                  <a:pt x="45924" y="24101"/>
                  <a:pt x="46209" y="23793"/>
                </a:cubicBezTo>
                <a:cubicBezTo>
                  <a:pt x="47727" y="22274"/>
                  <a:pt x="48676" y="20306"/>
                  <a:pt x="48913" y="18171"/>
                </a:cubicBezTo>
                <a:cubicBezTo>
                  <a:pt x="48960" y="17839"/>
                  <a:pt x="49055" y="17506"/>
                  <a:pt x="49055" y="17174"/>
                </a:cubicBezTo>
                <a:cubicBezTo>
                  <a:pt x="49103" y="16605"/>
                  <a:pt x="49103" y="16060"/>
                  <a:pt x="49031" y="15490"/>
                </a:cubicBezTo>
                <a:cubicBezTo>
                  <a:pt x="48937" y="15087"/>
                  <a:pt x="48794" y="14684"/>
                  <a:pt x="48604" y="14304"/>
                </a:cubicBezTo>
                <a:lnTo>
                  <a:pt x="48296" y="13498"/>
                </a:lnTo>
                <a:cubicBezTo>
                  <a:pt x="48035" y="12786"/>
                  <a:pt x="47656" y="12122"/>
                  <a:pt x="47157" y="11529"/>
                </a:cubicBezTo>
                <a:close/>
                <a:moveTo>
                  <a:pt x="16107" y="42342"/>
                </a:moveTo>
                <a:cubicBezTo>
                  <a:pt x="16297" y="42508"/>
                  <a:pt x="16368" y="42627"/>
                  <a:pt x="16486" y="42698"/>
                </a:cubicBezTo>
                <a:cubicBezTo>
                  <a:pt x="17601" y="43528"/>
                  <a:pt x="18716" y="44406"/>
                  <a:pt x="19879" y="45212"/>
                </a:cubicBezTo>
                <a:cubicBezTo>
                  <a:pt x="20970" y="45995"/>
                  <a:pt x="22085" y="46754"/>
                  <a:pt x="23223" y="47442"/>
                </a:cubicBezTo>
                <a:cubicBezTo>
                  <a:pt x="24741" y="48344"/>
                  <a:pt x="26307" y="49174"/>
                  <a:pt x="27896" y="49980"/>
                </a:cubicBezTo>
                <a:cubicBezTo>
                  <a:pt x="29059" y="50526"/>
                  <a:pt x="30268" y="51000"/>
                  <a:pt x="31502" y="51380"/>
                </a:cubicBezTo>
                <a:cubicBezTo>
                  <a:pt x="32617" y="51736"/>
                  <a:pt x="33755" y="51997"/>
                  <a:pt x="34894" y="52163"/>
                </a:cubicBezTo>
                <a:cubicBezTo>
                  <a:pt x="36080" y="52376"/>
                  <a:pt x="37266" y="52495"/>
                  <a:pt x="38452" y="52471"/>
                </a:cubicBezTo>
                <a:cubicBezTo>
                  <a:pt x="39164" y="52447"/>
                  <a:pt x="39875" y="52471"/>
                  <a:pt x="40587" y="52471"/>
                </a:cubicBezTo>
                <a:cubicBezTo>
                  <a:pt x="41109" y="52471"/>
                  <a:pt x="41631" y="52400"/>
                  <a:pt x="42129" y="52258"/>
                </a:cubicBezTo>
                <a:cubicBezTo>
                  <a:pt x="42508" y="52139"/>
                  <a:pt x="42888" y="52044"/>
                  <a:pt x="43291" y="51902"/>
                </a:cubicBezTo>
                <a:cubicBezTo>
                  <a:pt x="43671" y="51783"/>
                  <a:pt x="44074" y="51617"/>
                  <a:pt x="44477" y="51427"/>
                </a:cubicBezTo>
                <a:cubicBezTo>
                  <a:pt x="44951" y="51238"/>
                  <a:pt x="45307" y="50763"/>
                  <a:pt x="45331" y="50241"/>
                </a:cubicBezTo>
                <a:cubicBezTo>
                  <a:pt x="45355" y="49957"/>
                  <a:pt x="45426" y="49672"/>
                  <a:pt x="45426" y="49387"/>
                </a:cubicBezTo>
                <a:cubicBezTo>
                  <a:pt x="45450" y="48272"/>
                  <a:pt x="45473" y="47181"/>
                  <a:pt x="45473" y="46090"/>
                </a:cubicBezTo>
                <a:cubicBezTo>
                  <a:pt x="45473" y="45734"/>
                  <a:pt x="45402" y="45378"/>
                  <a:pt x="45331" y="45046"/>
                </a:cubicBezTo>
                <a:cubicBezTo>
                  <a:pt x="45212" y="44501"/>
                  <a:pt x="45070" y="44003"/>
                  <a:pt x="44951" y="43457"/>
                </a:cubicBezTo>
                <a:cubicBezTo>
                  <a:pt x="44667" y="42295"/>
                  <a:pt x="44430" y="41109"/>
                  <a:pt x="44264" y="39899"/>
                </a:cubicBezTo>
                <a:cubicBezTo>
                  <a:pt x="44192" y="39164"/>
                  <a:pt x="44026" y="38405"/>
                  <a:pt x="43765" y="37693"/>
                </a:cubicBezTo>
                <a:cubicBezTo>
                  <a:pt x="43172" y="36104"/>
                  <a:pt x="42532" y="34514"/>
                  <a:pt x="41915" y="32949"/>
                </a:cubicBezTo>
                <a:cubicBezTo>
                  <a:pt x="41512" y="31952"/>
                  <a:pt x="41132" y="30956"/>
                  <a:pt x="40729" y="29960"/>
                </a:cubicBezTo>
                <a:cubicBezTo>
                  <a:pt x="40682" y="29865"/>
                  <a:pt x="40611" y="29770"/>
                  <a:pt x="40539" y="29699"/>
                </a:cubicBezTo>
                <a:lnTo>
                  <a:pt x="38452" y="30648"/>
                </a:lnTo>
                <a:cubicBezTo>
                  <a:pt x="38452" y="31004"/>
                  <a:pt x="38428" y="31359"/>
                  <a:pt x="38357" y="31692"/>
                </a:cubicBezTo>
                <a:cubicBezTo>
                  <a:pt x="38072" y="32522"/>
                  <a:pt x="37551" y="33281"/>
                  <a:pt x="36886" y="33826"/>
                </a:cubicBezTo>
                <a:cubicBezTo>
                  <a:pt x="36317" y="34325"/>
                  <a:pt x="35463" y="34325"/>
                  <a:pt x="34918" y="33803"/>
                </a:cubicBezTo>
                <a:cubicBezTo>
                  <a:pt x="34491" y="33447"/>
                  <a:pt x="34206" y="32972"/>
                  <a:pt x="34111" y="32451"/>
                </a:cubicBezTo>
                <a:cubicBezTo>
                  <a:pt x="34087" y="32332"/>
                  <a:pt x="34040" y="32213"/>
                  <a:pt x="34016" y="32119"/>
                </a:cubicBezTo>
                <a:lnTo>
                  <a:pt x="29723" y="32688"/>
                </a:lnTo>
                <a:cubicBezTo>
                  <a:pt x="29509" y="32972"/>
                  <a:pt x="29272" y="33305"/>
                  <a:pt x="29059" y="33637"/>
                </a:cubicBezTo>
                <a:cubicBezTo>
                  <a:pt x="28608" y="34348"/>
                  <a:pt x="28062" y="35012"/>
                  <a:pt x="27445" y="35606"/>
                </a:cubicBezTo>
                <a:cubicBezTo>
                  <a:pt x="25880" y="37100"/>
                  <a:pt x="24125" y="38333"/>
                  <a:pt x="22179" y="39306"/>
                </a:cubicBezTo>
                <a:cubicBezTo>
                  <a:pt x="20400" y="40207"/>
                  <a:pt x="18621" y="41085"/>
                  <a:pt x="16842" y="41963"/>
                </a:cubicBezTo>
                <a:cubicBezTo>
                  <a:pt x="16653" y="42058"/>
                  <a:pt x="16415" y="42176"/>
                  <a:pt x="16107" y="42342"/>
                </a:cubicBezTo>
                <a:close/>
                <a:moveTo>
                  <a:pt x="14802" y="15822"/>
                </a:moveTo>
                <a:cubicBezTo>
                  <a:pt x="14660" y="15704"/>
                  <a:pt x="14518" y="15585"/>
                  <a:pt x="14399" y="15443"/>
                </a:cubicBezTo>
                <a:cubicBezTo>
                  <a:pt x="14209" y="15300"/>
                  <a:pt x="14186" y="15016"/>
                  <a:pt x="14352" y="14826"/>
                </a:cubicBezTo>
                <a:cubicBezTo>
                  <a:pt x="14518" y="14589"/>
                  <a:pt x="14755" y="14470"/>
                  <a:pt x="14968" y="14589"/>
                </a:cubicBezTo>
                <a:cubicBezTo>
                  <a:pt x="15300" y="14779"/>
                  <a:pt x="15680" y="14755"/>
                  <a:pt x="15988" y="14921"/>
                </a:cubicBezTo>
                <a:cubicBezTo>
                  <a:pt x="16368" y="15111"/>
                  <a:pt x="16819" y="15111"/>
                  <a:pt x="17222" y="14945"/>
                </a:cubicBezTo>
                <a:cubicBezTo>
                  <a:pt x="17554" y="14826"/>
                  <a:pt x="17910" y="14779"/>
                  <a:pt x="18266" y="14826"/>
                </a:cubicBezTo>
                <a:cubicBezTo>
                  <a:pt x="18574" y="14850"/>
                  <a:pt x="18906" y="14826"/>
                  <a:pt x="19214" y="14779"/>
                </a:cubicBezTo>
                <a:cubicBezTo>
                  <a:pt x="20590" y="14565"/>
                  <a:pt x="21942" y="14091"/>
                  <a:pt x="23176" y="13379"/>
                </a:cubicBezTo>
                <a:cubicBezTo>
                  <a:pt x="23555" y="13166"/>
                  <a:pt x="23959" y="12952"/>
                  <a:pt x="24338" y="12715"/>
                </a:cubicBezTo>
                <a:cubicBezTo>
                  <a:pt x="25263" y="12217"/>
                  <a:pt x="26046" y="11505"/>
                  <a:pt x="26686" y="10651"/>
                </a:cubicBezTo>
                <a:cubicBezTo>
                  <a:pt x="27090" y="10034"/>
                  <a:pt x="27493" y="9418"/>
                  <a:pt x="27872" y="8777"/>
                </a:cubicBezTo>
                <a:cubicBezTo>
                  <a:pt x="28086" y="8469"/>
                  <a:pt x="28205" y="8089"/>
                  <a:pt x="28252" y="7710"/>
                </a:cubicBezTo>
                <a:cubicBezTo>
                  <a:pt x="28276" y="7473"/>
                  <a:pt x="28299" y="7235"/>
                  <a:pt x="28371" y="6998"/>
                </a:cubicBezTo>
                <a:cubicBezTo>
                  <a:pt x="28394" y="6832"/>
                  <a:pt x="28537" y="6690"/>
                  <a:pt x="28703" y="6690"/>
                </a:cubicBezTo>
                <a:cubicBezTo>
                  <a:pt x="28869" y="6690"/>
                  <a:pt x="29011" y="6785"/>
                  <a:pt x="29059" y="6927"/>
                </a:cubicBezTo>
                <a:cubicBezTo>
                  <a:pt x="29106" y="7046"/>
                  <a:pt x="29106" y="7140"/>
                  <a:pt x="29153" y="7259"/>
                </a:cubicBezTo>
                <a:cubicBezTo>
                  <a:pt x="29177" y="7354"/>
                  <a:pt x="29248" y="7449"/>
                  <a:pt x="29319" y="7520"/>
                </a:cubicBezTo>
                <a:cubicBezTo>
                  <a:pt x="30221" y="8160"/>
                  <a:pt x="31099" y="8825"/>
                  <a:pt x="32024" y="9418"/>
                </a:cubicBezTo>
                <a:cubicBezTo>
                  <a:pt x="32735" y="9868"/>
                  <a:pt x="33518" y="10224"/>
                  <a:pt x="34325" y="10461"/>
                </a:cubicBezTo>
                <a:cubicBezTo>
                  <a:pt x="35012" y="10627"/>
                  <a:pt x="35700" y="10722"/>
                  <a:pt x="36412" y="10699"/>
                </a:cubicBezTo>
                <a:cubicBezTo>
                  <a:pt x="37076" y="10746"/>
                  <a:pt x="37740" y="10699"/>
                  <a:pt x="38405" y="10580"/>
                </a:cubicBezTo>
                <a:cubicBezTo>
                  <a:pt x="40041" y="10200"/>
                  <a:pt x="41536" y="9465"/>
                  <a:pt x="42840" y="8398"/>
                </a:cubicBezTo>
                <a:cubicBezTo>
                  <a:pt x="43054" y="8208"/>
                  <a:pt x="43291" y="8042"/>
                  <a:pt x="43552" y="7923"/>
                </a:cubicBezTo>
                <a:cubicBezTo>
                  <a:pt x="43955" y="7781"/>
                  <a:pt x="44192" y="7378"/>
                  <a:pt x="44121" y="6951"/>
                </a:cubicBezTo>
                <a:cubicBezTo>
                  <a:pt x="43837" y="6808"/>
                  <a:pt x="43623" y="6571"/>
                  <a:pt x="43504" y="6287"/>
                </a:cubicBezTo>
                <a:cubicBezTo>
                  <a:pt x="43481" y="6192"/>
                  <a:pt x="43362" y="6120"/>
                  <a:pt x="43291" y="6049"/>
                </a:cubicBezTo>
                <a:cubicBezTo>
                  <a:pt x="43196" y="6002"/>
                  <a:pt x="43101" y="5931"/>
                  <a:pt x="43030" y="5860"/>
                </a:cubicBezTo>
                <a:cubicBezTo>
                  <a:pt x="42437" y="5290"/>
                  <a:pt x="41797" y="4745"/>
                  <a:pt x="41132" y="4247"/>
                </a:cubicBezTo>
                <a:cubicBezTo>
                  <a:pt x="40207" y="3535"/>
                  <a:pt x="39211" y="2918"/>
                  <a:pt x="38144" y="2467"/>
                </a:cubicBezTo>
                <a:cubicBezTo>
                  <a:pt x="37100" y="2041"/>
                  <a:pt x="36032" y="1708"/>
                  <a:pt x="34941" y="1471"/>
                </a:cubicBezTo>
                <a:cubicBezTo>
                  <a:pt x="34348" y="1305"/>
                  <a:pt x="33755" y="1234"/>
                  <a:pt x="33162" y="1210"/>
                </a:cubicBezTo>
                <a:cubicBezTo>
                  <a:pt x="32783" y="1210"/>
                  <a:pt x="32403" y="1187"/>
                  <a:pt x="32024" y="1163"/>
                </a:cubicBezTo>
                <a:cubicBezTo>
                  <a:pt x="30719" y="1068"/>
                  <a:pt x="29414" y="1187"/>
                  <a:pt x="28157" y="1519"/>
                </a:cubicBezTo>
                <a:cubicBezTo>
                  <a:pt x="27967" y="1566"/>
                  <a:pt x="27778" y="1637"/>
                  <a:pt x="27588" y="1685"/>
                </a:cubicBezTo>
                <a:cubicBezTo>
                  <a:pt x="25951" y="2159"/>
                  <a:pt x="24362" y="2800"/>
                  <a:pt x="22867" y="3654"/>
                </a:cubicBezTo>
                <a:cubicBezTo>
                  <a:pt x="22156" y="4057"/>
                  <a:pt x="21444" y="4531"/>
                  <a:pt x="20804" y="5029"/>
                </a:cubicBezTo>
                <a:cubicBezTo>
                  <a:pt x="20400" y="5338"/>
                  <a:pt x="20021" y="5646"/>
                  <a:pt x="19641" y="5954"/>
                </a:cubicBezTo>
                <a:cubicBezTo>
                  <a:pt x="19262" y="6263"/>
                  <a:pt x="19025" y="6761"/>
                  <a:pt x="18574" y="7046"/>
                </a:cubicBezTo>
                <a:cubicBezTo>
                  <a:pt x="18526" y="7093"/>
                  <a:pt x="18479" y="7140"/>
                  <a:pt x="18455" y="7188"/>
                </a:cubicBezTo>
                <a:cubicBezTo>
                  <a:pt x="18289" y="7496"/>
                  <a:pt x="18076" y="7757"/>
                  <a:pt x="17815" y="7971"/>
                </a:cubicBezTo>
                <a:cubicBezTo>
                  <a:pt x="17673" y="8089"/>
                  <a:pt x="17554" y="8232"/>
                  <a:pt x="17483" y="8374"/>
                </a:cubicBezTo>
                <a:cubicBezTo>
                  <a:pt x="17293" y="8943"/>
                  <a:pt x="16913" y="9394"/>
                  <a:pt x="16605" y="9892"/>
                </a:cubicBezTo>
                <a:cubicBezTo>
                  <a:pt x="16083" y="10699"/>
                  <a:pt x="15561" y="11505"/>
                  <a:pt x="14992" y="12288"/>
                </a:cubicBezTo>
                <a:cubicBezTo>
                  <a:pt x="14043" y="13640"/>
                  <a:pt x="13332" y="15134"/>
                  <a:pt x="12430" y="16534"/>
                </a:cubicBezTo>
                <a:cubicBezTo>
                  <a:pt x="12312" y="16771"/>
                  <a:pt x="12169" y="16985"/>
                  <a:pt x="11980" y="17198"/>
                </a:cubicBezTo>
                <a:cubicBezTo>
                  <a:pt x="11742" y="17412"/>
                  <a:pt x="11766" y="17720"/>
                  <a:pt x="11576" y="17957"/>
                </a:cubicBezTo>
                <a:cubicBezTo>
                  <a:pt x="11149" y="18526"/>
                  <a:pt x="10746" y="19120"/>
                  <a:pt x="10343" y="19713"/>
                </a:cubicBezTo>
                <a:cubicBezTo>
                  <a:pt x="10272" y="19807"/>
                  <a:pt x="10224" y="19926"/>
                  <a:pt x="10129" y="20045"/>
                </a:cubicBezTo>
                <a:cubicBezTo>
                  <a:pt x="10224" y="20068"/>
                  <a:pt x="10248" y="20116"/>
                  <a:pt x="10295" y="20092"/>
                </a:cubicBezTo>
                <a:cubicBezTo>
                  <a:pt x="10960" y="19902"/>
                  <a:pt x="11695" y="19997"/>
                  <a:pt x="12312" y="20329"/>
                </a:cubicBezTo>
                <a:cubicBezTo>
                  <a:pt x="12549" y="20472"/>
                  <a:pt x="12786" y="20566"/>
                  <a:pt x="13023" y="20685"/>
                </a:cubicBezTo>
                <a:cubicBezTo>
                  <a:pt x="13118" y="20733"/>
                  <a:pt x="13213" y="20827"/>
                  <a:pt x="13355" y="20733"/>
                </a:cubicBezTo>
                <a:cubicBezTo>
                  <a:pt x="13355" y="20519"/>
                  <a:pt x="13379" y="20258"/>
                  <a:pt x="13379" y="20021"/>
                </a:cubicBezTo>
                <a:cubicBezTo>
                  <a:pt x="13355" y="19214"/>
                  <a:pt x="13474" y="18408"/>
                  <a:pt x="13687" y="17625"/>
                </a:cubicBezTo>
                <a:cubicBezTo>
                  <a:pt x="13830" y="17151"/>
                  <a:pt x="14020" y="16653"/>
                  <a:pt x="14186" y="16178"/>
                </a:cubicBezTo>
                <a:cubicBezTo>
                  <a:pt x="14233" y="15988"/>
                  <a:pt x="14423" y="15870"/>
                  <a:pt x="14613" y="15893"/>
                </a:cubicBezTo>
                <a:cubicBezTo>
                  <a:pt x="14660" y="15893"/>
                  <a:pt x="14707" y="15846"/>
                  <a:pt x="14802" y="15822"/>
                </a:cubicBezTo>
                <a:close/>
                <a:moveTo>
                  <a:pt x="8706" y="22037"/>
                </a:moveTo>
                <a:cubicBezTo>
                  <a:pt x="8635" y="22061"/>
                  <a:pt x="8587" y="22061"/>
                  <a:pt x="8540" y="22085"/>
                </a:cubicBezTo>
                <a:cubicBezTo>
                  <a:pt x="7994" y="22535"/>
                  <a:pt x="7473" y="22986"/>
                  <a:pt x="6951" y="23437"/>
                </a:cubicBezTo>
                <a:cubicBezTo>
                  <a:pt x="6310" y="23935"/>
                  <a:pt x="5622" y="24362"/>
                  <a:pt x="4887" y="24718"/>
                </a:cubicBezTo>
                <a:cubicBezTo>
                  <a:pt x="4199" y="25050"/>
                  <a:pt x="3464" y="25358"/>
                  <a:pt x="2776" y="25690"/>
                </a:cubicBezTo>
                <a:cubicBezTo>
                  <a:pt x="2325" y="25904"/>
                  <a:pt x="1922" y="26165"/>
                  <a:pt x="1447" y="26426"/>
                </a:cubicBezTo>
                <a:cubicBezTo>
                  <a:pt x="1803" y="26805"/>
                  <a:pt x="2112" y="27185"/>
                  <a:pt x="2467" y="27469"/>
                </a:cubicBezTo>
                <a:cubicBezTo>
                  <a:pt x="3155" y="28062"/>
                  <a:pt x="3867" y="28632"/>
                  <a:pt x="4579" y="29248"/>
                </a:cubicBezTo>
                <a:cubicBezTo>
                  <a:pt x="5433" y="30007"/>
                  <a:pt x="6453" y="30600"/>
                  <a:pt x="7567" y="30980"/>
                </a:cubicBezTo>
                <a:cubicBezTo>
                  <a:pt x="7733" y="31027"/>
                  <a:pt x="7900" y="31099"/>
                  <a:pt x="8066" y="31193"/>
                </a:cubicBezTo>
                <a:cubicBezTo>
                  <a:pt x="8753" y="31573"/>
                  <a:pt x="9584" y="31763"/>
                  <a:pt x="10390" y="31692"/>
                </a:cubicBezTo>
                <a:lnTo>
                  <a:pt x="11054" y="31692"/>
                </a:lnTo>
                <a:cubicBezTo>
                  <a:pt x="12122" y="31668"/>
                  <a:pt x="13142" y="31312"/>
                  <a:pt x="13972" y="30648"/>
                </a:cubicBezTo>
                <a:cubicBezTo>
                  <a:pt x="14186" y="30482"/>
                  <a:pt x="14399" y="30339"/>
                  <a:pt x="14636" y="30197"/>
                </a:cubicBezTo>
                <a:cubicBezTo>
                  <a:pt x="14992" y="29984"/>
                  <a:pt x="15466" y="30173"/>
                  <a:pt x="15561" y="30577"/>
                </a:cubicBezTo>
                <a:cubicBezTo>
                  <a:pt x="15633" y="30719"/>
                  <a:pt x="15656" y="30861"/>
                  <a:pt x="15633" y="31027"/>
                </a:cubicBezTo>
                <a:cubicBezTo>
                  <a:pt x="15585" y="31312"/>
                  <a:pt x="15466" y="31573"/>
                  <a:pt x="15419" y="31858"/>
                </a:cubicBezTo>
                <a:cubicBezTo>
                  <a:pt x="15300" y="32403"/>
                  <a:pt x="15206" y="32949"/>
                  <a:pt x="15134" y="33518"/>
                </a:cubicBezTo>
                <a:cubicBezTo>
                  <a:pt x="15111" y="33660"/>
                  <a:pt x="15134" y="33803"/>
                  <a:pt x="15158" y="33945"/>
                </a:cubicBezTo>
                <a:cubicBezTo>
                  <a:pt x="15443" y="34087"/>
                  <a:pt x="15751" y="34159"/>
                  <a:pt x="16060" y="34135"/>
                </a:cubicBezTo>
                <a:cubicBezTo>
                  <a:pt x="16463" y="34135"/>
                  <a:pt x="16890" y="34087"/>
                  <a:pt x="17317" y="33969"/>
                </a:cubicBezTo>
                <a:cubicBezTo>
                  <a:pt x="18171" y="33684"/>
                  <a:pt x="19048" y="33423"/>
                  <a:pt x="19926" y="33139"/>
                </a:cubicBezTo>
                <a:cubicBezTo>
                  <a:pt x="20068" y="33091"/>
                  <a:pt x="20234" y="33115"/>
                  <a:pt x="20377" y="33091"/>
                </a:cubicBezTo>
                <a:cubicBezTo>
                  <a:pt x="20804" y="32996"/>
                  <a:pt x="21207" y="32901"/>
                  <a:pt x="21634" y="32783"/>
                </a:cubicBezTo>
                <a:cubicBezTo>
                  <a:pt x="21729" y="32759"/>
                  <a:pt x="21824" y="32688"/>
                  <a:pt x="21895" y="32593"/>
                </a:cubicBezTo>
                <a:cubicBezTo>
                  <a:pt x="22085" y="32356"/>
                  <a:pt x="22227" y="32095"/>
                  <a:pt x="22346" y="31834"/>
                </a:cubicBezTo>
                <a:cubicBezTo>
                  <a:pt x="22298" y="31786"/>
                  <a:pt x="22251" y="31763"/>
                  <a:pt x="22179" y="31739"/>
                </a:cubicBezTo>
                <a:cubicBezTo>
                  <a:pt x="22108" y="31692"/>
                  <a:pt x="22013" y="31668"/>
                  <a:pt x="21942" y="31668"/>
                </a:cubicBezTo>
                <a:cubicBezTo>
                  <a:pt x="20993" y="31526"/>
                  <a:pt x="20116" y="31170"/>
                  <a:pt x="19357" y="30600"/>
                </a:cubicBezTo>
                <a:cubicBezTo>
                  <a:pt x="19286" y="30553"/>
                  <a:pt x="19214" y="30506"/>
                  <a:pt x="19119" y="30458"/>
                </a:cubicBezTo>
                <a:cubicBezTo>
                  <a:pt x="18621" y="30150"/>
                  <a:pt x="18171" y="29818"/>
                  <a:pt x="17744" y="29414"/>
                </a:cubicBezTo>
                <a:cubicBezTo>
                  <a:pt x="17151" y="28821"/>
                  <a:pt x="16581" y="28228"/>
                  <a:pt x="15965" y="27683"/>
                </a:cubicBezTo>
                <a:cubicBezTo>
                  <a:pt x="15727" y="27469"/>
                  <a:pt x="15538" y="27208"/>
                  <a:pt x="15395" y="26947"/>
                </a:cubicBezTo>
                <a:cubicBezTo>
                  <a:pt x="15158" y="26544"/>
                  <a:pt x="14921" y="26141"/>
                  <a:pt x="14707" y="25761"/>
                </a:cubicBezTo>
                <a:cubicBezTo>
                  <a:pt x="14613" y="25738"/>
                  <a:pt x="14565" y="25714"/>
                  <a:pt x="14541" y="25714"/>
                </a:cubicBezTo>
                <a:cubicBezTo>
                  <a:pt x="13853" y="25927"/>
                  <a:pt x="13166" y="25856"/>
                  <a:pt x="12454" y="25904"/>
                </a:cubicBezTo>
                <a:cubicBezTo>
                  <a:pt x="12074" y="25904"/>
                  <a:pt x="11695" y="25880"/>
                  <a:pt x="11315" y="25809"/>
                </a:cubicBezTo>
                <a:cubicBezTo>
                  <a:pt x="10699" y="25666"/>
                  <a:pt x="10129" y="25429"/>
                  <a:pt x="9584" y="25097"/>
                </a:cubicBezTo>
                <a:cubicBezTo>
                  <a:pt x="9394" y="24979"/>
                  <a:pt x="9204" y="24813"/>
                  <a:pt x="9062" y="24599"/>
                </a:cubicBezTo>
                <a:cubicBezTo>
                  <a:pt x="8659" y="24030"/>
                  <a:pt x="8493" y="23318"/>
                  <a:pt x="8611" y="22630"/>
                </a:cubicBezTo>
                <a:cubicBezTo>
                  <a:pt x="8659" y="22417"/>
                  <a:pt x="8682" y="22227"/>
                  <a:pt x="8706" y="22037"/>
                </a:cubicBezTo>
                <a:close/>
                <a:moveTo>
                  <a:pt x="46066" y="25904"/>
                </a:moveTo>
                <a:cubicBezTo>
                  <a:pt x="46398" y="26331"/>
                  <a:pt x="46659" y="26734"/>
                  <a:pt x="46968" y="27113"/>
                </a:cubicBezTo>
                <a:cubicBezTo>
                  <a:pt x="47229" y="27469"/>
                  <a:pt x="47656" y="27659"/>
                  <a:pt x="48083" y="27659"/>
                </a:cubicBezTo>
                <a:cubicBezTo>
                  <a:pt x="48628" y="27683"/>
                  <a:pt x="49197" y="27564"/>
                  <a:pt x="49719" y="27374"/>
                </a:cubicBezTo>
                <a:cubicBezTo>
                  <a:pt x="49980" y="27279"/>
                  <a:pt x="50146" y="27042"/>
                  <a:pt x="50170" y="26781"/>
                </a:cubicBezTo>
                <a:cubicBezTo>
                  <a:pt x="50241" y="26307"/>
                  <a:pt x="50384" y="26188"/>
                  <a:pt x="50787" y="26117"/>
                </a:cubicBezTo>
                <a:cubicBezTo>
                  <a:pt x="50977" y="26093"/>
                  <a:pt x="51190" y="26070"/>
                  <a:pt x="51380" y="26070"/>
                </a:cubicBezTo>
                <a:lnTo>
                  <a:pt x="52376" y="26070"/>
                </a:lnTo>
                <a:cubicBezTo>
                  <a:pt x="52827" y="26070"/>
                  <a:pt x="53254" y="25975"/>
                  <a:pt x="53657" y="25738"/>
                </a:cubicBezTo>
                <a:cubicBezTo>
                  <a:pt x="53633" y="25429"/>
                  <a:pt x="53491" y="25121"/>
                  <a:pt x="53230" y="24907"/>
                </a:cubicBezTo>
                <a:cubicBezTo>
                  <a:pt x="52993" y="24599"/>
                  <a:pt x="52708" y="24338"/>
                  <a:pt x="52471" y="24077"/>
                </a:cubicBezTo>
                <a:cubicBezTo>
                  <a:pt x="52329" y="23911"/>
                  <a:pt x="52210" y="23769"/>
                  <a:pt x="52091" y="23603"/>
                </a:cubicBezTo>
                <a:cubicBezTo>
                  <a:pt x="51997" y="23460"/>
                  <a:pt x="51997" y="23294"/>
                  <a:pt x="52068" y="23152"/>
                </a:cubicBezTo>
                <a:cubicBezTo>
                  <a:pt x="52163" y="22820"/>
                  <a:pt x="52471" y="22583"/>
                  <a:pt x="52827" y="22583"/>
                </a:cubicBezTo>
                <a:cubicBezTo>
                  <a:pt x="53135" y="22583"/>
                  <a:pt x="53467" y="22606"/>
                  <a:pt x="53776" y="22583"/>
                </a:cubicBezTo>
                <a:cubicBezTo>
                  <a:pt x="54037" y="22583"/>
                  <a:pt x="54297" y="22559"/>
                  <a:pt x="54558" y="22512"/>
                </a:cubicBezTo>
                <a:cubicBezTo>
                  <a:pt x="55009" y="22440"/>
                  <a:pt x="55412" y="22180"/>
                  <a:pt x="55673" y="21824"/>
                </a:cubicBezTo>
                <a:cubicBezTo>
                  <a:pt x="55910" y="21492"/>
                  <a:pt x="56219" y="21207"/>
                  <a:pt x="56575" y="21041"/>
                </a:cubicBezTo>
                <a:cubicBezTo>
                  <a:pt x="56883" y="20851"/>
                  <a:pt x="57191" y="20614"/>
                  <a:pt x="57429" y="20329"/>
                </a:cubicBezTo>
                <a:cubicBezTo>
                  <a:pt x="57405" y="20282"/>
                  <a:pt x="57381" y="20258"/>
                  <a:pt x="57381" y="20258"/>
                </a:cubicBezTo>
                <a:cubicBezTo>
                  <a:pt x="55910" y="19807"/>
                  <a:pt x="54511" y="19286"/>
                  <a:pt x="53277" y="18313"/>
                </a:cubicBezTo>
                <a:cubicBezTo>
                  <a:pt x="52566" y="17720"/>
                  <a:pt x="51736" y="17246"/>
                  <a:pt x="51143" y="16487"/>
                </a:cubicBezTo>
                <a:cubicBezTo>
                  <a:pt x="50977" y="16249"/>
                  <a:pt x="50668" y="16154"/>
                  <a:pt x="50407" y="16273"/>
                </a:cubicBezTo>
                <a:cubicBezTo>
                  <a:pt x="50407" y="16510"/>
                  <a:pt x="50407" y="16747"/>
                  <a:pt x="50384" y="16985"/>
                </a:cubicBezTo>
                <a:cubicBezTo>
                  <a:pt x="50384" y="17198"/>
                  <a:pt x="50360" y="17388"/>
                  <a:pt x="50336" y="17578"/>
                </a:cubicBezTo>
                <a:cubicBezTo>
                  <a:pt x="50241" y="18242"/>
                  <a:pt x="50123" y="18906"/>
                  <a:pt x="49980" y="19570"/>
                </a:cubicBezTo>
                <a:cubicBezTo>
                  <a:pt x="49885" y="20045"/>
                  <a:pt x="49743" y="20519"/>
                  <a:pt x="49577" y="20993"/>
                </a:cubicBezTo>
                <a:cubicBezTo>
                  <a:pt x="49031" y="22393"/>
                  <a:pt x="48201" y="23650"/>
                  <a:pt x="47157" y="24741"/>
                </a:cubicBezTo>
                <a:cubicBezTo>
                  <a:pt x="46802" y="25073"/>
                  <a:pt x="46446" y="25453"/>
                  <a:pt x="46043" y="25880"/>
                </a:cubicBezTo>
                <a:close/>
                <a:moveTo>
                  <a:pt x="50312" y="15063"/>
                </a:moveTo>
                <a:cubicBezTo>
                  <a:pt x="50550" y="15134"/>
                  <a:pt x="50787" y="15111"/>
                  <a:pt x="50977" y="14992"/>
                </a:cubicBezTo>
                <a:cubicBezTo>
                  <a:pt x="51380" y="14731"/>
                  <a:pt x="51736" y="14423"/>
                  <a:pt x="51997" y="14020"/>
                </a:cubicBezTo>
                <a:cubicBezTo>
                  <a:pt x="52329" y="13498"/>
                  <a:pt x="52590" y="12928"/>
                  <a:pt x="52803" y="12335"/>
                </a:cubicBezTo>
                <a:cubicBezTo>
                  <a:pt x="53111" y="11410"/>
                  <a:pt x="52850" y="10580"/>
                  <a:pt x="52329" y="9821"/>
                </a:cubicBezTo>
                <a:cubicBezTo>
                  <a:pt x="52210" y="9679"/>
                  <a:pt x="52091" y="9536"/>
                  <a:pt x="51949" y="9465"/>
                </a:cubicBezTo>
                <a:cubicBezTo>
                  <a:pt x="51261" y="9014"/>
                  <a:pt x="50478" y="8730"/>
                  <a:pt x="49696" y="8659"/>
                </a:cubicBezTo>
                <a:cubicBezTo>
                  <a:pt x="49245" y="8587"/>
                  <a:pt x="48771" y="8730"/>
                  <a:pt x="48462" y="9038"/>
                </a:cubicBezTo>
                <a:cubicBezTo>
                  <a:pt x="48130" y="9299"/>
                  <a:pt x="47869" y="9607"/>
                  <a:pt x="47632" y="9940"/>
                </a:cubicBezTo>
                <a:cubicBezTo>
                  <a:pt x="47703" y="10058"/>
                  <a:pt x="47798" y="10200"/>
                  <a:pt x="47893" y="10319"/>
                </a:cubicBezTo>
                <a:cubicBezTo>
                  <a:pt x="48652" y="11220"/>
                  <a:pt x="49245" y="12264"/>
                  <a:pt x="49648" y="13379"/>
                </a:cubicBezTo>
                <a:cubicBezTo>
                  <a:pt x="49862" y="13948"/>
                  <a:pt x="50075" y="14494"/>
                  <a:pt x="50312" y="15040"/>
                </a:cubicBezTo>
                <a:close/>
                <a:moveTo>
                  <a:pt x="14186" y="24741"/>
                </a:moveTo>
                <a:cubicBezTo>
                  <a:pt x="14186" y="24670"/>
                  <a:pt x="14209" y="24623"/>
                  <a:pt x="14186" y="24599"/>
                </a:cubicBezTo>
                <a:cubicBezTo>
                  <a:pt x="13925" y="23959"/>
                  <a:pt x="13711" y="23294"/>
                  <a:pt x="13569" y="22606"/>
                </a:cubicBezTo>
                <a:cubicBezTo>
                  <a:pt x="13545" y="22464"/>
                  <a:pt x="13474" y="22322"/>
                  <a:pt x="13403" y="22180"/>
                </a:cubicBezTo>
                <a:cubicBezTo>
                  <a:pt x="12810" y="21444"/>
                  <a:pt x="11932" y="21017"/>
                  <a:pt x="10983" y="21065"/>
                </a:cubicBezTo>
                <a:cubicBezTo>
                  <a:pt x="10746" y="21041"/>
                  <a:pt x="10485" y="21160"/>
                  <a:pt x="10343" y="21349"/>
                </a:cubicBezTo>
                <a:cubicBezTo>
                  <a:pt x="9963" y="21800"/>
                  <a:pt x="9726" y="22346"/>
                  <a:pt x="9679" y="22939"/>
                </a:cubicBezTo>
                <a:cubicBezTo>
                  <a:pt x="9607" y="23413"/>
                  <a:pt x="9821" y="23887"/>
                  <a:pt x="10224" y="24172"/>
                </a:cubicBezTo>
                <a:cubicBezTo>
                  <a:pt x="10817" y="24552"/>
                  <a:pt x="11505" y="24741"/>
                  <a:pt x="12193" y="24765"/>
                </a:cubicBezTo>
                <a:cubicBezTo>
                  <a:pt x="12786" y="24765"/>
                  <a:pt x="13403" y="24765"/>
                  <a:pt x="13996" y="24765"/>
                </a:cubicBezTo>
                <a:cubicBezTo>
                  <a:pt x="14067" y="24765"/>
                  <a:pt x="14114" y="24765"/>
                  <a:pt x="14186" y="24741"/>
                </a:cubicBezTo>
                <a:close/>
                <a:moveTo>
                  <a:pt x="34443" y="67415"/>
                </a:moveTo>
                <a:cubicBezTo>
                  <a:pt x="34752" y="67059"/>
                  <a:pt x="34894" y="66609"/>
                  <a:pt x="34870" y="66158"/>
                </a:cubicBezTo>
                <a:cubicBezTo>
                  <a:pt x="34870" y="65565"/>
                  <a:pt x="34894" y="64972"/>
                  <a:pt x="34870" y="64355"/>
                </a:cubicBezTo>
                <a:cubicBezTo>
                  <a:pt x="34846" y="64071"/>
                  <a:pt x="34775" y="63786"/>
                  <a:pt x="34680" y="63525"/>
                </a:cubicBezTo>
                <a:cubicBezTo>
                  <a:pt x="34419" y="62742"/>
                  <a:pt x="34064" y="62007"/>
                  <a:pt x="33613" y="61295"/>
                </a:cubicBezTo>
                <a:cubicBezTo>
                  <a:pt x="33565" y="61248"/>
                  <a:pt x="33542" y="61129"/>
                  <a:pt x="33399" y="61200"/>
                </a:cubicBezTo>
                <a:cubicBezTo>
                  <a:pt x="33376" y="61271"/>
                  <a:pt x="33376" y="61343"/>
                  <a:pt x="33352" y="61438"/>
                </a:cubicBezTo>
                <a:lnTo>
                  <a:pt x="33352" y="65992"/>
                </a:lnTo>
                <a:cubicBezTo>
                  <a:pt x="33376" y="66466"/>
                  <a:pt x="33494" y="66964"/>
                  <a:pt x="33708" y="67391"/>
                </a:cubicBezTo>
                <a:close/>
                <a:moveTo>
                  <a:pt x="15656" y="58283"/>
                </a:moveTo>
                <a:cubicBezTo>
                  <a:pt x="15822" y="58211"/>
                  <a:pt x="15893" y="58211"/>
                  <a:pt x="15917" y="58164"/>
                </a:cubicBezTo>
                <a:cubicBezTo>
                  <a:pt x="16226" y="57808"/>
                  <a:pt x="16510" y="57429"/>
                  <a:pt x="16771" y="57049"/>
                </a:cubicBezTo>
                <a:cubicBezTo>
                  <a:pt x="16819" y="56931"/>
                  <a:pt x="16866" y="56788"/>
                  <a:pt x="16890" y="56670"/>
                </a:cubicBezTo>
                <a:cubicBezTo>
                  <a:pt x="17008" y="56243"/>
                  <a:pt x="17127" y="55816"/>
                  <a:pt x="17246" y="55365"/>
                </a:cubicBezTo>
                <a:cubicBezTo>
                  <a:pt x="17317" y="55128"/>
                  <a:pt x="17364" y="54891"/>
                  <a:pt x="17388" y="54653"/>
                </a:cubicBezTo>
                <a:cubicBezTo>
                  <a:pt x="17364" y="54131"/>
                  <a:pt x="17459" y="53633"/>
                  <a:pt x="17673" y="53183"/>
                </a:cubicBezTo>
                <a:cubicBezTo>
                  <a:pt x="17459" y="53088"/>
                  <a:pt x="17222" y="53088"/>
                  <a:pt x="16985" y="53135"/>
                </a:cubicBezTo>
                <a:cubicBezTo>
                  <a:pt x="16890" y="53135"/>
                  <a:pt x="16819" y="53183"/>
                  <a:pt x="16747" y="53230"/>
                </a:cubicBezTo>
                <a:cubicBezTo>
                  <a:pt x="16486" y="53467"/>
                  <a:pt x="16273" y="53776"/>
                  <a:pt x="16178" y="54131"/>
                </a:cubicBezTo>
                <a:cubicBezTo>
                  <a:pt x="16083" y="54464"/>
                  <a:pt x="15965" y="54819"/>
                  <a:pt x="15870" y="55151"/>
                </a:cubicBezTo>
                <a:cubicBezTo>
                  <a:pt x="15751" y="55507"/>
                  <a:pt x="15656" y="55887"/>
                  <a:pt x="15656" y="56266"/>
                </a:cubicBezTo>
                <a:cubicBezTo>
                  <a:pt x="15656" y="56907"/>
                  <a:pt x="15656" y="57547"/>
                  <a:pt x="15656" y="58283"/>
                </a:cubicBezTo>
                <a:close/>
                <a:moveTo>
                  <a:pt x="37313" y="31099"/>
                </a:moveTo>
                <a:lnTo>
                  <a:pt x="35107" y="31834"/>
                </a:lnTo>
                <a:cubicBezTo>
                  <a:pt x="35178" y="32474"/>
                  <a:pt x="35226" y="32569"/>
                  <a:pt x="35487" y="32830"/>
                </a:cubicBezTo>
                <a:cubicBezTo>
                  <a:pt x="35653" y="33139"/>
                  <a:pt x="36080" y="33139"/>
                  <a:pt x="36270" y="32854"/>
                </a:cubicBezTo>
                <a:cubicBezTo>
                  <a:pt x="36720" y="32451"/>
                  <a:pt x="37052" y="31929"/>
                  <a:pt x="37290" y="31383"/>
                </a:cubicBezTo>
                <a:cubicBezTo>
                  <a:pt x="37313" y="31288"/>
                  <a:pt x="37313" y="31193"/>
                  <a:pt x="37313" y="3109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599;p61">
            <a:extLst>
              <a:ext uri="{FF2B5EF4-FFF2-40B4-BE49-F238E27FC236}">
                <a16:creationId xmlns:a16="http://schemas.microsoft.com/office/drawing/2014/main" id="{099A39B2-7E72-D5B6-798F-F45B3B216FEE}"/>
              </a:ext>
            </a:extLst>
          </p:cNvPr>
          <p:cNvSpPr/>
          <p:nvPr/>
        </p:nvSpPr>
        <p:spPr>
          <a:xfrm>
            <a:off x="2837462" y="3950300"/>
            <a:ext cx="425800" cy="236050"/>
          </a:xfrm>
          <a:custGeom>
            <a:avLst/>
            <a:gdLst/>
            <a:ahLst/>
            <a:cxnLst/>
            <a:rect l="l" t="t" r="r" b="b"/>
            <a:pathLst>
              <a:path w="17032" h="9442" extrusionOk="0">
                <a:moveTo>
                  <a:pt x="7970" y="9394"/>
                </a:moveTo>
                <a:cubicBezTo>
                  <a:pt x="6855" y="9394"/>
                  <a:pt x="5764" y="9252"/>
                  <a:pt x="4721" y="8991"/>
                </a:cubicBezTo>
                <a:cubicBezTo>
                  <a:pt x="4009" y="8801"/>
                  <a:pt x="3368" y="8469"/>
                  <a:pt x="2823" y="8019"/>
                </a:cubicBezTo>
                <a:cubicBezTo>
                  <a:pt x="2515" y="7758"/>
                  <a:pt x="2206" y="7497"/>
                  <a:pt x="1874" y="7260"/>
                </a:cubicBezTo>
                <a:cubicBezTo>
                  <a:pt x="1471" y="6927"/>
                  <a:pt x="1139" y="6524"/>
                  <a:pt x="878" y="6097"/>
                </a:cubicBezTo>
                <a:cubicBezTo>
                  <a:pt x="617" y="5646"/>
                  <a:pt x="380" y="5196"/>
                  <a:pt x="142" y="4721"/>
                </a:cubicBezTo>
                <a:cubicBezTo>
                  <a:pt x="95" y="4603"/>
                  <a:pt x="48" y="4484"/>
                  <a:pt x="24" y="4342"/>
                </a:cubicBezTo>
                <a:cubicBezTo>
                  <a:pt x="0" y="4176"/>
                  <a:pt x="95" y="4033"/>
                  <a:pt x="237" y="3962"/>
                </a:cubicBezTo>
                <a:cubicBezTo>
                  <a:pt x="380" y="3867"/>
                  <a:pt x="569" y="3915"/>
                  <a:pt x="664" y="4033"/>
                </a:cubicBezTo>
                <a:cubicBezTo>
                  <a:pt x="759" y="4128"/>
                  <a:pt x="854" y="4223"/>
                  <a:pt x="925" y="4318"/>
                </a:cubicBezTo>
                <a:cubicBezTo>
                  <a:pt x="1234" y="4745"/>
                  <a:pt x="1518" y="5172"/>
                  <a:pt x="1850" y="5552"/>
                </a:cubicBezTo>
                <a:cubicBezTo>
                  <a:pt x="2111" y="5860"/>
                  <a:pt x="2372" y="6121"/>
                  <a:pt x="2633" y="6382"/>
                </a:cubicBezTo>
                <a:cubicBezTo>
                  <a:pt x="2918" y="6643"/>
                  <a:pt x="3226" y="6856"/>
                  <a:pt x="3535" y="7093"/>
                </a:cubicBezTo>
                <a:cubicBezTo>
                  <a:pt x="4104" y="7568"/>
                  <a:pt x="4815" y="7853"/>
                  <a:pt x="5551" y="7947"/>
                </a:cubicBezTo>
                <a:cubicBezTo>
                  <a:pt x="6357" y="8113"/>
                  <a:pt x="7188" y="8185"/>
                  <a:pt x="8018" y="8185"/>
                </a:cubicBezTo>
                <a:cubicBezTo>
                  <a:pt x="9085" y="8090"/>
                  <a:pt x="10129" y="7924"/>
                  <a:pt x="11054" y="7283"/>
                </a:cubicBezTo>
                <a:cubicBezTo>
                  <a:pt x="11837" y="6809"/>
                  <a:pt x="12572" y="6263"/>
                  <a:pt x="13284" y="5670"/>
                </a:cubicBezTo>
                <a:cubicBezTo>
                  <a:pt x="14067" y="4982"/>
                  <a:pt x="14683" y="4152"/>
                  <a:pt x="15110" y="3203"/>
                </a:cubicBezTo>
                <a:cubicBezTo>
                  <a:pt x="15348" y="2658"/>
                  <a:pt x="15632" y="2112"/>
                  <a:pt x="15893" y="1590"/>
                </a:cubicBezTo>
                <a:cubicBezTo>
                  <a:pt x="16107" y="1234"/>
                  <a:pt x="16201" y="831"/>
                  <a:pt x="16201" y="428"/>
                </a:cubicBezTo>
                <a:cubicBezTo>
                  <a:pt x="16201" y="309"/>
                  <a:pt x="16249" y="214"/>
                  <a:pt x="16320" y="143"/>
                </a:cubicBezTo>
                <a:cubicBezTo>
                  <a:pt x="16391" y="48"/>
                  <a:pt x="16486" y="1"/>
                  <a:pt x="16605" y="25"/>
                </a:cubicBezTo>
                <a:cubicBezTo>
                  <a:pt x="16700" y="25"/>
                  <a:pt x="16842" y="143"/>
                  <a:pt x="16842" y="214"/>
                </a:cubicBezTo>
                <a:cubicBezTo>
                  <a:pt x="16866" y="784"/>
                  <a:pt x="17032" y="1329"/>
                  <a:pt x="16842" y="1922"/>
                </a:cubicBezTo>
                <a:cubicBezTo>
                  <a:pt x="16486" y="2871"/>
                  <a:pt x="16107" y="3796"/>
                  <a:pt x="15656" y="4698"/>
                </a:cubicBezTo>
                <a:cubicBezTo>
                  <a:pt x="15300" y="5362"/>
                  <a:pt x="14826" y="5931"/>
                  <a:pt x="14256" y="6406"/>
                </a:cubicBezTo>
                <a:cubicBezTo>
                  <a:pt x="13308" y="7260"/>
                  <a:pt x="12264" y="8019"/>
                  <a:pt x="11149" y="8635"/>
                </a:cubicBezTo>
                <a:cubicBezTo>
                  <a:pt x="10793" y="8849"/>
                  <a:pt x="10390" y="9015"/>
                  <a:pt x="9963" y="9086"/>
                </a:cubicBezTo>
                <a:cubicBezTo>
                  <a:pt x="9228" y="9228"/>
                  <a:pt x="8516" y="9442"/>
                  <a:pt x="7970" y="9394"/>
                </a:cubicBezTo>
                <a:close/>
              </a:path>
            </a:pathLst>
          </a:custGeom>
          <a:solidFill>
            <a:srgbClr val="4F2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" name="Google Shape;1600;p61">
            <a:extLst>
              <a:ext uri="{FF2B5EF4-FFF2-40B4-BE49-F238E27FC236}">
                <a16:creationId xmlns:a16="http://schemas.microsoft.com/office/drawing/2014/main" id="{6C02E9CD-BF91-7188-99A8-92D68AED523F}"/>
              </a:ext>
            </a:extLst>
          </p:cNvPr>
          <p:cNvSpPr/>
          <p:nvPr/>
        </p:nvSpPr>
        <p:spPr>
          <a:xfrm>
            <a:off x="3135137" y="3879150"/>
            <a:ext cx="36800" cy="55775"/>
          </a:xfrm>
          <a:custGeom>
            <a:avLst/>
            <a:gdLst/>
            <a:ahLst/>
            <a:cxnLst/>
            <a:rect l="l" t="t" r="r" b="b"/>
            <a:pathLst>
              <a:path w="1472" h="2231" extrusionOk="0">
                <a:moveTo>
                  <a:pt x="1448" y="1234"/>
                </a:moveTo>
                <a:cubicBezTo>
                  <a:pt x="1448" y="1376"/>
                  <a:pt x="1448" y="1519"/>
                  <a:pt x="1448" y="1661"/>
                </a:cubicBezTo>
                <a:cubicBezTo>
                  <a:pt x="1424" y="1874"/>
                  <a:pt x="1258" y="2064"/>
                  <a:pt x="1021" y="2135"/>
                </a:cubicBezTo>
                <a:cubicBezTo>
                  <a:pt x="641" y="2230"/>
                  <a:pt x="238" y="2017"/>
                  <a:pt x="120" y="1637"/>
                </a:cubicBezTo>
                <a:cubicBezTo>
                  <a:pt x="48" y="1234"/>
                  <a:pt x="1" y="854"/>
                  <a:pt x="1" y="451"/>
                </a:cubicBezTo>
                <a:cubicBezTo>
                  <a:pt x="1" y="190"/>
                  <a:pt x="238" y="0"/>
                  <a:pt x="499" y="24"/>
                </a:cubicBezTo>
                <a:cubicBezTo>
                  <a:pt x="1021" y="0"/>
                  <a:pt x="1472" y="451"/>
                  <a:pt x="1448" y="997"/>
                </a:cubicBezTo>
                <a:cubicBezTo>
                  <a:pt x="1448" y="1044"/>
                  <a:pt x="1448" y="1115"/>
                  <a:pt x="1448" y="123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601;p61">
            <a:extLst>
              <a:ext uri="{FF2B5EF4-FFF2-40B4-BE49-F238E27FC236}">
                <a16:creationId xmlns:a16="http://schemas.microsoft.com/office/drawing/2014/main" id="{FEA9B2E5-49F8-9FA8-EB80-7D994C1B68EC}"/>
              </a:ext>
            </a:extLst>
          </p:cNvPr>
          <p:cNvSpPr/>
          <p:nvPr/>
        </p:nvSpPr>
        <p:spPr>
          <a:xfrm>
            <a:off x="2913962" y="3924800"/>
            <a:ext cx="36775" cy="50450"/>
          </a:xfrm>
          <a:custGeom>
            <a:avLst/>
            <a:gdLst/>
            <a:ahLst/>
            <a:cxnLst/>
            <a:rect l="l" t="t" r="r" b="b"/>
            <a:pathLst>
              <a:path w="1471" h="2018" extrusionOk="0">
                <a:moveTo>
                  <a:pt x="0" y="973"/>
                </a:moveTo>
                <a:cubicBezTo>
                  <a:pt x="0" y="807"/>
                  <a:pt x="0" y="689"/>
                  <a:pt x="24" y="547"/>
                </a:cubicBezTo>
                <a:cubicBezTo>
                  <a:pt x="48" y="286"/>
                  <a:pt x="237" y="72"/>
                  <a:pt x="498" y="48"/>
                </a:cubicBezTo>
                <a:cubicBezTo>
                  <a:pt x="712" y="1"/>
                  <a:pt x="949" y="120"/>
                  <a:pt x="1068" y="309"/>
                </a:cubicBezTo>
                <a:cubicBezTo>
                  <a:pt x="1091" y="404"/>
                  <a:pt x="1115" y="475"/>
                  <a:pt x="1162" y="570"/>
                </a:cubicBezTo>
                <a:cubicBezTo>
                  <a:pt x="1471" y="1140"/>
                  <a:pt x="1423" y="1282"/>
                  <a:pt x="973" y="1709"/>
                </a:cubicBezTo>
                <a:cubicBezTo>
                  <a:pt x="664" y="2017"/>
                  <a:pt x="119" y="1851"/>
                  <a:pt x="48" y="1400"/>
                </a:cubicBezTo>
                <a:cubicBezTo>
                  <a:pt x="24" y="1258"/>
                  <a:pt x="0" y="1116"/>
                  <a:pt x="0" y="97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5" name="Google Shape;1602;p61">
            <a:extLst>
              <a:ext uri="{FF2B5EF4-FFF2-40B4-BE49-F238E27FC236}">
                <a16:creationId xmlns:a16="http://schemas.microsoft.com/office/drawing/2014/main" id="{B714547A-C2E9-F66D-039F-6F0B8261FA92}"/>
              </a:ext>
            </a:extLst>
          </p:cNvPr>
          <p:cNvGrpSpPr/>
          <p:nvPr/>
        </p:nvGrpSpPr>
        <p:grpSpPr>
          <a:xfrm>
            <a:off x="2393212" y="2524800"/>
            <a:ext cx="855800" cy="746475"/>
            <a:chOff x="7461875" y="1143275"/>
            <a:chExt cx="855800" cy="746475"/>
          </a:xfrm>
        </p:grpSpPr>
        <p:sp>
          <p:nvSpPr>
            <p:cNvPr id="126" name="Google Shape;1603;p61">
              <a:extLst>
                <a:ext uri="{FF2B5EF4-FFF2-40B4-BE49-F238E27FC236}">
                  <a16:creationId xmlns:a16="http://schemas.microsoft.com/office/drawing/2014/main" id="{44E433CD-901B-95FB-6DE1-434B7211E6AC}"/>
                </a:ext>
              </a:extLst>
            </p:cNvPr>
            <p:cNvSpPr/>
            <p:nvPr/>
          </p:nvSpPr>
          <p:spPr>
            <a:xfrm>
              <a:off x="7746450" y="1169425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604;p61">
              <a:extLst>
                <a:ext uri="{FF2B5EF4-FFF2-40B4-BE49-F238E27FC236}">
                  <a16:creationId xmlns:a16="http://schemas.microsoft.com/office/drawing/2014/main" id="{A1092813-4788-41CC-AB04-1A80A9913D24}"/>
                </a:ext>
              </a:extLst>
            </p:cNvPr>
            <p:cNvSpPr/>
            <p:nvPr/>
          </p:nvSpPr>
          <p:spPr>
            <a:xfrm>
              <a:off x="7483850" y="1339425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605;p61">
              <a:extLst>
                <a:ext uri="{FF2B5EF4-FFF2-40B4-BE49-F238E27FC236}">
                  <a16:creationId xmlns:a16="http://schemas.microsoft.com/office/drawing/2014/main" id="{3A69E3E9-CD2B-124A-4BA6-2B98D28DF8C6}"/>
                </a:ext>
              </a:extLst>
            </p:cNvPr>
            <p:cNvSpPr/>
            <p:nvPr/>
          </p:nvSpPr>
          <p:spPr>
            <a:xfrm>
              <a:off x="7701450" y="1327400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606;p61">
              <a:extLst>
                <a:ext uri="{FF2B5EF4-FFF2-40B4-BE49-F238E27FC236}">
                  <a16:creationId xmlns:a16="http://schemas.microsoft.com/office/drawing/2014/main" id="{A843559B-2B89-905E-554F-6731D5E03CAA}"/>
                </a:ext>
              </a:extLst>
            </p:cNvPr>
            <p:cNvSpPr/>
            <p:nvPr/>
          </p:nvSpPr>
          <p:spPr>
            <a:xfrm>
              <a:off x="7461875" y="1143275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607;p61">
              <a:extLst>
                <a:ext uri="{FF2B5EF4-FFF2-40B4-BE49-F238E27FC236}">
                  <a16:creationId xmlns:a16="http://schemas.microsoft.com/office/drawing/2014/main" id="{881C2864-D8DE-CAC9-3D36-167B904F657D}"/>
                </a:ext>
              </a:extLst>
            </p:cNvPr>
            <p:cNvSpPr/>
            <p:nvPr/>
          </p:nvSpPr>
          <p:spPr>
            <a:xfrm>
              <a:off x="8115750" y="1662700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608;p61">
              <a:extLst>
                <a:ext uri="{FF2B5EF4-FFF2-40B4-BE49-F238E27FC236}">
                  <a16:creationId xmlns:a16="http://schemas.microsoft.com/office/drawing/2014/main" id="{4BE30F26-286B-FC81-CF21-072AF5218B87}"/>
                </a:ext>
              </a:extLst>
            </p:cNvPr>
            <p:cNvSpPr/>
            <p:nvPr/>
          </p:nvSpPr>
          <p:spPr>
            <a:xfrm>
              <a:off x="7906500" y="1627125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609;p61">
              <a:extLst>
                <a:ext uri="{FF2B5EF4-FFF2-40B4-BE49-F238E27FC236}">
                  <a16:creationId xmlns:a16="http://schemas.microsoft.com/office/drawing/2014/main" id="{2B9F66A9-E9AC-9761-B6D6-D173715B59B4}"/>
                </a:ext>
              </a:extLst>
            </p:cNvPr>
            <p:cNvSpPr/>
            <p:nvPr/>
          </p:nvSpPr>
          <p:spPr>
            <a:xfrm>
              <a:off x="8263775" y="1749000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610;p61">
              <a:extLst>
                <a:ext uri="{FF2B5EF4-FFF2-40B4-BE49-F238E27FC236}">
                  <a16:creationId xmlns:a16="http://schemas.microsoft.com/office/drawing/2014/main" id="{1B3108DF-274E-571B-040B-E8D2865C4CD1}"/>
                </a:ext>
              </a:extLst>
            </p:cNvPr>
            <p:cNvSpPr/>
            <p:nvPr/>
          </p:nvSpPr>
          <p:spPr>
            <a:xfrm>
              <a:off x="8214600" y="1676825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611;p61">
              <a:extLst>
                <a:ext uri="{FF2B5EF4-FFF2-40B4-BE49-F238E27FC236}">
                  <a16:creationId xmlns:a16="http://schemas.microsoft.com/office/drawing/2014/main" id="{9A546A41-4DDE-9146-F13D-6CB0502C2DD4}"/>
                </a:ext>
              </a:extLst>
            </p:cNvPr>
            <p:cNvSpPr/>
            <p:nvPr/>
          </p:nvSpPr>
          <p:spPr>
            <a:xfrm>
              <a:off x="8005375" y="1653275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612;p61">
              <a:extLst>
                <a:ext uri="{FF2B5EF4-FFF2-40B4-BE49-F238E27FC236}">
                  <a16:creationId xmlns:a16="http://schemas.microsoft.com/office/drawing/2014/main" id="{771C7792-5CD5-AA59-D8F1-DFE76A80F206}"/>
                </a:ext>
              </a:extLst>
            </p:cNvPr>
            <p:cNvSpPr/>
            <p:nvPr/>
          </p:nvSpPr>
          <p:spPr>
            <a:xfrm>
              <a:off x="8289425" y="1854150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613;p61">
              <a:extLst>
                <a:ext uri="{FF2B5EF4-FFF2-40B4-BE49-F238E27FC236}">
                  <a16:creationId xmlns:a16="http://schemas.microsoft.com/office/drawing/2014/main" id="{9A649910-DBCB-24D0-1246-62C7C7FC7406}"/>
                </a:ext>
              </a:extLst>
            </p:cNvPr>
            <p:cNvSpPr/>
            <p:nvPr/>
          </p:nvSpPr>
          <p:spPr>
            <a:xfrm>
              <a:off x="7848450" y="1562250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7" name="Google Shape;1614;p61">
            <a:extLst>
              <a:ext uri="{FF2B5EF4-FFF2-40B4-BE49-F238E27FC236}">
                <a16:creationId xmlns:a16="http://schemas.microsoft.com/office/drawing/2014/main" id="{C2876281-9636-1E46-7418-BAEFC3027405}"/>
              </a:ext>
            </a:extLst>
          </p:cNvPr>
          <p:cNvGrpSpPr/>
          <p:nvPr/>
        </p:nvGrpSpPr>
        <p:grpSpPr>
          <a:xfrm flipH="1">
            <a:off x="1517087" y="1905878"/>
            <a:ext cx="741250" cy="792000"/>
            <a:chOff x="-3118700" y="2365900"/>
            <a:chExt cx="741250" cy="792000"/>
          </a:xfrm>
        </p:grpSpPr>
        <p:sp>
          <p:nvSpPr>
            <p:cNvPr id="138" name="Google Shape;1615;p61">
              <a:extLst>
                <a:ext uri="{FF2B5EF4-FFF2-40B4-BE49-F238E27FC236}">
                  <a16:creationId xmlns:a16="http://schemas.microsoft.com/office/drawing/2014/main" id="{916F4433-B9DE-CC27-8183-6DE1C75BECDC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616;p61">
              <a:extLst>
                <a:ext uri="{FF2B5EF4-FFF2-40B4-BE49-F238E27FC236}">
                  <a16:creationId xmlns:a16="http://schemas.microsoft.com/office/drawing/2014/main" id="{3C03FE58-345B-46C6-5DF9-2F15943D2053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617;p61">
              <a:extLst>
                <a:ext uri="{FF2B5EF4-FFF2-40B4-BE49-F238E27FC236}">
                  <a16:creationId xmlns:a16="http://schemas.microsoft.com/office/drawing/2014/main" id="{C5648221-4462-A1EE-CEC8-F6E7EB55E222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618;p61">
              <a:extLst>
                <a:ext uri="{FF2B5EF4-FFF2-40B4-BE49-F238E27FC236}">
                  <a16:creationId xmlns:a16="http://schemas.microsoft.com/office/drawing/2014/main" id="{2B254026-CDD4-E968-C96C-11541EE5E36F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619;p61">
              <a:extLst>
                <a:ext uri="{FF2B5EF4-FFF2-40B4-BE49-F238E27FC236}">
                  <a16:creationId xmlns:a16="http://schemas.microsoft.com/office/drawing/2014/main" id="{E9195402-BF85-E5F3-E190-7B871CA145B9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620;p61">
              <a:extLst>
                <a:ext uri="{FF2B5EF4-FFF2-40B4-BE49-F238E27FC236}">
                  <a16:creationId xmlns:a16="http://schemas.microsoft.com/office/drawing/2014/main" id="{93A1F684-CBCB-5BC3-7665-343710904EA7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621;p61">
              <a:extLst>
                <a:ext uri="{FF2B5EF4-FFF2-40B4-BE49-F238E27FC236}">
                  <a16:creationId xmlns:a16="http://schemas.microsoft.com/office/drawing/2014/main" id="{F6CFF5A7-B6BE-307B-88D6-F9EA766B4570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622;p61">
              <a:extLst>
                <a:ext uri="{FF2B5EF4-FFF2-40B4-BE49-F238E27FC236}">
                  <a16:creationId xmlns:a16="http://schemas.microsoft.com/office/drawing/2014/main" id="{6C0A3207-5055-1E14-E855-721789ABBF98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623;p61">
              <a:extLst>
                <a:ext uri="{FF2B5EF4-FFF2-40B4-BE49-F238E27FC236}">
                  <a16:creationId xmlns:a16="http://schemas.microsoft.com/office/drawing/2014/main" id="{07899DD7-0498-3F94-E27C-C5D127BB78EE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624;p61">
              <a:extLst>
                <a:ext uri="{FF2B5EF4-FFF2-40B4-BE49-F238E27FC236}">
                  <a16:creationId xmlns:a16="http://schemas.microsoft.com/office/drawing/2014/main" id="{274C74CB-E99A-DC3B-4A69-A788D3DD37C2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" name="Google Shape;1625;p61">
            <a:extLst>
              <a:ext uri="{FF2B5EF4-FFF2-40B4-BE49-F238E27FC236}">
                <a16:creationId xmlns:a16="http://schemas.microsoft.com/office/drawing/2014/main" id="{8E187E99-AEF8-2036-AC3C-CF7A659246BB}"/>
              </a:ext>
            </a:extLst>
          </p:cNvPr>
          <p:cNvGrpSpPr/>
          <p:nvPr/>
        </p:nvGrpSpPr>
        <p:grpSpPr>
          <a:xfrm flipH="1">
            <a:off x="9025187" y="2254000"/>
            <a:ext cx="608900" cy="407500"/>
            <a:chOff x="4137713" y="525925"/>
            <a:chExt cx="608900" cy="407500"/>
          </a:xfrm>
        </p:grpSpPr>
        <p:sp>
          <p:nvSpPr>
            <p:cNvPr id="149" name="Google Shape;1626;p61">
              <a:extLst>
                <a:ext uri="{FF2B5EF4-FFF2-40B4-BE49-F238E27FC236}">
                  <a16:creationId xmlns:a16="http://schemas.microsoft.com/office/drawing/2014/main" id="{171BC3EC-630F-7DC3-D0BE-AD741DFEDCA7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627;p61">
              <a:extLst>
                <a:ext uri="{FF2B5EF4-FFF2-40B4-BE49-F238E27FC236}">
                  <a16:creationId xmlns:a16="http://schemas.microsoft.com/office/drawing/2014/main" id="{5F0B0B1E-8A7F-8A57-10A0-B71D0CB5EC17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1" name="Google Shape;1628;p61">
            <a:extLst>
              <a:ext uri="{FF2B5EF4-FFF2-40B4-BE49-F238E27FC236}">
                <a16:creationId xmlns:a16="http://schemas.microsoft.com/office/drawing/2014/main" id="{2CA828E6-F545-5C6E-DF95-44AEC198C8EA}"/>
              </a:ext>
            </a:extLst>
          </p:cNvPr>
          <p:cNvGrpSpPr/>
          <p:nvPr/>
        </p:nvGrpSpPr>
        <p:grpSpPr>
          <a:xfrm>
            <a:off x="9471600" y="5201588"/>
            <a:ext cx="643950" cy="195675"/>
            <a:chOff x="806663" y="3241275"/>
            <a:chExt cx="643950" cy="195675"/>
          </a:xfrm>
        </p:grpSpPr>
        <p:sp>
          <p:nvSpPr>
            <p:cNvPr id="152" name="Google Shape;1629;p61">
              <a:extLst>
                <a:ext uri="{FF2B5EF4-FFF2-40B4-BE49-F238E27FC236}">
                  <a16:creationId xmlns:a16="http://schemas.microsoft.com/office/drawing/2014/main" id="{973068A7-AB09-BD6A-93B2-47E3414D0DF8}"/>
                </a:ext>
              </a:extLst>
            </p:cNvPr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630;p61">
              <a:extLst>
                <a:ext uri="{FF2B5EF4-FFF2-40B4-BE49-F238E27FC236}">
                  <a16:creationId xmlns:a16="http://schemas.microsoft.com/office/drawing/2014/main" id="{ABB976A1-4632-6193-9536-689EE9D42EB1}"/>
                </a:ext>
              </a:extLst>
            </p:cNvPr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4" name="Google Shape;1631;p61">
            <a:extLst>
              <a:ext uri="{FF2B5EF4-FFF2-40B4-BE49-F238E27FC236}">
                <a16:creationId xmlns:a16="http://schemas.microsoft.com/office/drawing/2014/main" id="{00DDDE1E-2E40-E446-1F90-5FBBC1C0C2BF}"/>
              </a:ext>
            </a:extLst>
          </p:cNvPr>
          <p:cNvGrpSpPr/>
          <p:nvPr/>
        </p:nvGrpSpPr>
        <p:grpSpPr>
          <a:xfrm>
            <a:off x="9025175" y="4771888"/>
            <a:ext cx="381375" cy="358350"/>
            <a:chOff x="7723450" y="2617900"/>
            <a:chExt cx="381375" cy="358350"/>
          </a:xfrm>
        </p:grpSpPr>
        <p:sp>
          <p:nvSpPr>
            <p:cNvPr id="155" name="Google Shape;1632;p61">
              <a:extLst>
                <a:ext uri="{FF2B5EF4-FFF2-40B4-BE49-F238E27FC236}">
                  <a16:creationId xmlns:a16="http://schemas.microsoft.com/office/drawing/2014/main" id="{9432E179-0E13-5F2A-9427-C93AEA74654D}"/>
                </a:ext>
              </a:extLst>
            </p:cNvPr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633;p61">
              <a:extLst>
                <a:ext uri="{FF2B5EF4-FFF2-40B4-BE49-F238E27FC236}">
                  <a16:creationId xmlns:a16="http://schemas.microsoft.com/office/drawing/2014/main" id="{E13704A3-1437-382C-7C3C-8BFDDFE7DF18}"/>
                </a:ext>
              </a:extLst>
            </p:cNvPr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634;p61">
              <a:extLst>
                <a:ext uri="{FF2B5EF4-FFF2-40B4-BE49-F238E27FC236}">
                  <a16:creationId xmlns:a16="http://schemas.microsoft.com/office/drawing/2014/main" id="{DB09FB2D-7FAF-B680-5A98-89789CCA6173}"/>
                </a:ext>
              </a:extLst>
            </p:cNvPr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635;p61">
              <a:extLst>
                <a:ext uri="{FF2B5EF4-FFF2-40B4-BE49-F238E27FC236}">
                  <a16:creationId xmlns:a16="http://schemas.microsoft.com/office/drawing/2014/main" id="{4186D3FC-A7F4-F2B5-42C0-3882BCC397FD}"/>
                </a:ext>
              </a:extLst>
            </p:cNvPr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636;p61">
            <a:extLst>
              <a:ext uri="{FF2B5EF4-FFF2-40B4-BE49-F238E27FC236}">
                <a16:creationId xmlns:a16="http://schemas.microsoft.com/office/drawing/2014/main" id="{1F95BE73-5E3C-A746-DA61-FDBA56F64A2C}"/>
              </a:ext>
            </a:extLst>
          </p:cNvPr>
          <p:cNvGrpSpPr/>
          <p:nvPr/>
        </p:nvGrpSpPr>
        <p:grpSpPr>
          <a:xfrm>
            <a:off x="10238970" y="1669969"/>
            <a:ext cx="643933" cy="1955285"/>
            <a:chOff x="7535154" y="939325"/>
            <a:chExt cx="643933" cy="1955285"/>
          </a:xfrm>
        </p:grpSpPr>
        <p:sp>
          <p:nvSpPr>
            <p:cNvPr id="160" name="Google Shape;1637;p61">
              <a:extLst>
                <a:ext uri="{FF2B5EF4-FFF2-40B4-BE49-F238E27FC236}">
                  <a16:creationId xmlns:a16="http://schemas.microsoft.com/office/drawing/2014/main" id="{0985CBE9-27DE-1264-084F-C693A5DA5944}"/>
                </a:ext>
              </a:extLst>
            </p:cNvPr>
            <p:cNvSpPr/>
            <p:nvPr/>
          </p:nvSpPr>
          <p:spPr>
            <a:xfrm>
              <a:off x="7802933" y="1519843"/>
              <a:ext cx="107696" cy="173270"/>
            </a:xfrm>
            <a:custGeom>
              <a:avLst/>
              <a:gdLst/>
              <a:ahLst/>
              <a:cxnLst/>
              <a:rect l="l" t="t" r="r" b="b"/>
              <a:pathLst>
                <a:path w="3265" h="5253" extrusionOk="0">
                  <a:moveTo>
                    <a:pt x="900" y="1"/>
                  </a:moveTo>
                  <a:lnTo>
                    <a:pt x="900" y="1696"/>
                  </a:lnTo>
                  <a:lnTo>
                    <a:pt x="1" y="5253"/>
                  </a:lnTo>
                  <a:lnTo>
                    <a:pt x="1423" y="5253"/>
                  </a:lnTo>
                  <a:lnTo>
                    <a:pt x="3265" y="1696"/>
                  </a:lnTo>
                  <a:lnTo>
                    <a:pt x="32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38;p61">
              <a:extLst>
                <a:ext uri="{FF2B5EF4-FFF2-40B4-BE49-F238E27FC236}">
                  <a16:creationId xmlns:a16="http://schemas.microsoft.com/office/drawing/2014/main" id="{F0F6648E-2FF9-1278-66C5-099BBBB8EB4D}"/>
                </a:ext>
              </a:extLst>
            </p:cNvPr>
            <p:cNvSpPr/>
            <p:nvPr/>
          </p:nvSpPr>
          <p:spPr>
            <a:xfrm>
              <a:off x="7546171" y="955818"/>
              <a:ext cx="617743" cy="828616"/>
            </a:xfrm>
            <a:custGeom>
              <a:avLst/>
              <a:gdLst/>
              <a:ahLst/>
              <a:cxnLst/>
              <a:rect l="l" t="t" r="r" b="b"/>
              <a:pathLst>
                <a:path w="18728" h="25121" extrusionOk="0">
                  <a:moveTo>
                    <a:pt x="3140" y="2160"/>
                  </a:moveTo>
                  <a:cubicBezTo>
                    <a:pt x="3140" y="2160"/>
                    <a:pt x="3140" y="2160"/>
                    <a:pt x="3140" y="2160"/>
                  </a:cubicBezTo>
                  <a:cubicBezTo>
                    <a:pt x="3131" y="2171"/>
                    <a:pt x="3123" y="2181"/>
                    <a:pt x="3114" y="2191"/>
                  </a:cubicBezTo>
                  <a:lnTo>
                    <a:pt x="3114" y="2191"/>
                  </a:lnTo>
                  <a:cubicBezTo>
                    <a:pt x="3121" y="2182"/>
                    <a:pt x="3130" y="2172"/>
                    <a:pt x="3140" y="2160"/>
                  </a:cubicBezTo>
                  <a:close/>
                  <a:moveTo>
                    <a:pt x="8771" y="1"/>
                  </a:moveTo>
                  <a:cubicBezTo>
                    <a:pt x="8182" y="1"/>
                    <a:pt x="7592" y="53"/>
                    <a:pt x="7010" y="152"/>
                  </a:cubicBezTo>
                  <a:cubicBezTo>
                    <a:pt x="6362" y="256"/>
                    <a:pt x="5692" y="445"/>
                    <a:pt x="5065" y="612"/>
                  </a:cubicBezTo>
                  <a:cubicBezTo>
                    <a:pt x="4646" y="758"/>
                    <a:pt x="4228" y="863"/>
                    <a:pt x="3893" y="1177"/>
                  </a:cubicBezTo>
                  <a:cubicBezTo>
                    <a:pt x="3704" y="1386"/>
                    <a:pt x="3558" y="1595"/>
                    <a:pt x="3391" y="1825"/>
                  </a:cubicBezTo>
                  <a:cubicBezTo>
                    <a:pt x="3328" y="1930"/>
                    <a:pt x="3286" y="1951"/>
                    <a:pt x="3223" y="2056"/>
                  </a:cubicBezTo>
                  <a:cubicBezTo>
                    <a:pt x="3189" y="2098"/>
                    <a:pt x="3161" y="2133"/>
                    <a:pt x="3140" y="2160"/>
                  </a:cubicBezTo>
                  <a:lnTo>
                    <a:pt x="3140" y="2160"/>
                  </a:lnTo>
                  <a:cubicBezTo>
                    <a:pt x="3140" y="2139"/>
                    <a:pt x="3160" y="2139"/>
                    <a:pt x="3160" y="2118"/>
                  </a:cubicBezTo>
                  <a:lnTo>
                    <a:pt x="3160" y="2118"/>
                  </a:lnTo>
                  <a:cubicBezTo>
                    <a:pt x="3114" y="2181"/>
                    <a:pt x="3087" y="2217"/>
                    <a:pt x="3081" y="2227"/>
                  </a:cubicBezTo>
                  <a:lnTo>
                    <a:pt x="3081" y="2227"/>
                  </a:lnTo>
                  <a:cubicBezTo>
                    <a:pt x="3092" y="2215"/>
                    <a:pt x="3103" y="2203"/>
                    <a:pt x="3114" y="2191"/>
                  </a:cubicBezTo>
                  <a:lnTo>
                    <a:pt x="3114" y="2191"/>
                  </a:lnTo>
                  <a:cubicBezTo>
                    <a:pt x="3092" y="2217"/>
                    <a:pt x="3081" y="2230"/>
                    <a:pt x="3080" y="2230"/>
                  </a:cubicBezTo>
                  <a:cubicBezTo>
                    <a:pt x="3080" y="2230"/>
                    <a:pt x="3080" y="2229"/>
                    <a:pt x="3081" y="2227"/>
                  </a:cubicBezTo>
                  <a:lnTo>
                    <a:pt x="3081" y="2227"/>
                  </a:lnTo>
                  <a:cubicBezTo>
                    <a:pt x="3010" y="2303"/>
                    <a:pt x="2928" y="2372"/>
                    <a:pt x="2847" y="2453"/>
                  </a:cubicBezTo>
                  <a:cubicBezTo>
                    <a:pt x="2784" y="2495"/>
                    <a:pt x="2763" y="2558"/>
                    <a:pt x="2721" y="2579"/>
                  </a:cubicBezTo>
                  <a:cubicBezTo>
                    <a:pt x="2282" y="2976"/>
                    <a:pt x="1884" y="3416"/>
                    <a:pt x="1466" y="3834"/>
                  </a:cubicBezTo>
                  <a:cubicBezTo>
                    <a:pt x="984" y="4315"/>
                    <a:pt x="650" y="4880"/>
                    <a:pt x="461" y="5529"/>
                  </a:cubicBezTo>
                  <a:cubicBezTo>
                    <a:pt x="1" y="7182"/>
                    <a:pt x="127" y="8940"/>
                    <a:pt x="608" y="10551"/>
                  </a:cubicBezTo>
                  <a:cubicBezTo>
                    <a:pt x="963" y="11806"/>
                    <a:pt x="1361" y="13145"/>
                    <a:pt x="1989" y="14401"/>
                  </a:cubicBezTo>
                  <a:cubicBezTo>
                    <a:pt x="1926" y="14526"/>
                    <a:pt x="1947" y="14714"/>
                    <a:pt x="2010" y="14861"/>
                  </a:cubicBezTo>
                  <a:cubicBezTo>
                    <a:pt x="2240" y="15468"/>
                    <a:pt x="2637" y="15991"/>
                    <a:pt x="3098" y="16472"/>
                  </a:cubicBezTo>
                  <a:cubicBezTo>
                    <a:pt x="3077" y="16744"/>
                    <a:pt x="3160" y="17037"/>
                    <a:pt x="3412" y="17246"/>
                  </a:cubicBezTo>
                  <a:cubicBezTo>
                    <a:pt x="3976" y="17727"/>
                    <a:pt x="4604" y="18104"/>
                    <a:pt x="5232" y="18481"/>
                  </a:cubicBezTo>
                  <a:cubicBezTo>
                    <a:pt x="5483" y="18732"/>
                    <a:pt x="5755" y="19004"/>
                    <a:pt x="6027" y="19213"/>
                  </a:cubicBezTo>
                  <a:cubicBezTo>
                    <a:pt x="6529" y="19548"/>
                    <a:pt x="7157" y="19862"/>
                    <a:pt x="7659" y="20280"/>
                  </a:cubicBezTo>
                  <a:cubicBezTo>
                    <a:pt x="7806" y="20782"/>
                    <a:pt x="8078" y="21222"/>
                    <a:pt x="8496" y="21536"/>
                  </a:cubicBezTo>
                  <a:cubicBezTo>
                    <a:pt x="8517" y="21619"/>
                    <a:pt x="8580" y="21661"/>
                    <a:pt x="8622" y="21745"/>
                  </a:cubicBezTo>
                  <a:cubicBezTo>
                    <a:pt x="8329" y="22121"/>
                    <a:pt x="8098" y="22561"/>
                    <a:pt x="7952" y="23000"/>
                  </a:cubicBezTo>
                  <a:cubicBezTo>
                    <a:pt x="7764" y="23502"/>
                    <a:pt x="7806" y="23921"/>
                    <a:pt x="8015" y="24402"/>
                  </a:cubicBezTo>
                  <a:cubicBezTo>
                    <a:pt x="8257" y="24910"/>
                    <a:pt x="8814" y="25120"/>
                    <a:pt x="9385" y="25120"/>
                  </a:cubicBezTo>
                  <a:cubicBezTo>
                    <a:pt x="9896" y="25120"/>
                    <a:pt x="10418" y="24951"/>
                    <a:pt x="10735" y="24674"/>
                  </a:cubicBezTo>
                  <a:cubicBezTo>
                    <a:pt x="10944" y="24528"/>
                    <a:pt x="11049" y="24130"/>
                    <a:pt x="10944" y="23879"/>
                  </a:cubicBezTo>
                  <a:cubicBezTo>
                    <a:pt x="10777" y="23398"/>
                    <a:pt x="10609" y="22833"/>
                    <a:pt x="10295" y="22435"/>
                  </a:cubicBezTo>
                  <a:cubicBezTo>
                    <a:pt x="10484" y="22331"/>
                    <a:pt x="10630" y="22163"/>
                    <a:pt x="10714" y="21954"/>
                  </a:cubicBezTo>
                  <a:cubicBezTo>
                    <a:pt x="11132" y="21849"/>
                    <a:pt x="11551" y="21703"/>
                    <a:pt x="11927" y="21494"/>
                  </a:cubicBezTo>
                  <a:cubicBezTo>
                    <a:pt x="12890" y="20908"/>
                    <a:pt x="13518" y="20029"/>
                    <a:pt x="14334" y="19276"/>
                  </a:cubicBezTo>
                  <a:cubicBezTo>
                    <a:pt x="15338" y="18292"/>
                    <a:pt x="16112" y="17121"/>
                    <a:pt x="16845" y="15949"/>
                  </a:cubicBezTo>
                  <a:cubicBezTo>
                    <a:pt x="17221" y="15342"/>
                    <a:pt x="17619" y="14756"/>
                    <a:pt x="17891" y="14087"/>
                  </a:cubicBezTo>
                  <a:cubicBezTo>
                    <a:pt x="18079" y="13564"/>
                    <a:pt x="18205" y="12978"/>
                    <a:pt x="18330" y="12434"/>
                  </a:cubicBezTo>
                  <a:cubicBezTo>
                    <a:pt x="18623" y="11178"/>
                    <a:pt x="18728" y="9881"/>
                    <a:pt x="18456" y="8584"/>
                  </a:cubicBezTo>
                  <a:cubicBezTo>
                    <a:pt x="18205" y="7412"/>
                    <a:pt x="17577" y="6429"/>
                    <a:pt x="16761" y="5529"/>
                  </a:cubicBezTo>
                  <a:lnTo>
                    <a:pt x="16677" y="5383"/>
                  </a:lnTo>
                  <a:cubicBezTo>
                    <a:pt x="16614" y="5194"/>
                    <a:pt x="16531" y="5006"/>
                    <a:pt x="16426" y="4838"/>
                  </a:cubicBezTo>
                  <a:cubicBezTo>
                    <a:pt x="16410" y="4792"/>
                    <a:pt x="16325" y="4582"/>
                    <a:pt x="16317" y="4582"/>
                  </a:cubicBezTo>
                  <a:lnTo>
                    <a:pt x="16317" y="4582"/>
                  </a:lnTo>
                  <a:cubicBezTo>
                    <a:pt x="16315" y="4582"/>
                    <a:pt x="16321" y="4607"/>
                    <a:pt x="16342" y="4671"/>
                  </a:cubicBezTo>
                  <a:cubicBezTo>
                    <a:pt x="16238" y="4357"/>
                    <a:pt x="15987" y="4127"/>
                    <a:pt x="15736" y="3918"/>
                  </a:cubicBezTo>
                  <a:cubicBezTo>
                    <a:pt x="15464" y="3646"/>
                    <a:pt x="15568" y="3730"/>
                    <a:pt x="15359" y="3374"/>
                  </a:cubicBezTo>
                  <a:cubicBezTo>
                    <a:pt x="15045" y="2809"/>
                    <a:pt x="14836" y="2223"/>
                    <a:pt x="14313" y="1805"/>
                  </a:cubicBezTo>
                  <a:cubicBezTo>
                    <a:pt x="13413" y="1093"/>
                    <a:pt x="12220" y="591"/>
                    <a:pt x="11111" y="298"/>
                  </a:cubicBezTo>
                  <a:cubicBezTo>
                    <a:pt x="10345" y="95"/>
                    <a:pt x="9558" y="1"/>
                    <a:pt x="8771" y="1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39;p61">
              <a:extLst>
                <a:ext uri="{FF2B5EF4-FFF2-40B4-BE49-F238E27FC236}">
                  <a16:creationId xmlns:a16="http://schemas.microsoft.com/office/drawing/2014/main" id="{353590BF-5E29-B322-F01A-1C7DAAD05B12}"/>
                </a:ext>
              </a:extLst>
            </p:cNvPr>
            <p:cNvSpPr/>
            <p:nvPr/>
          </p:nvSpPr>
          <p:spPr>
            <a:xfrm>
              <a:off x="7535154" y="939325"/>
              <a:ext cx="643933" cy="1955285"/>
            </a:xfrm>
            <a:custGeom>
              <a:avLst/>
              <a:gdLst/>
              <a:ahLst/>
              <a:cxnLst/>
              <a:rect l="l" t="t" r="r" b="b"/>
              <a:pathLst>
                <a:path w="19522" h="59278" extrusionOk="0">
                  <a:moveTo>
                    <a:pt x="8203" y="1140"/>
                  </a:moveTo>
                  <a:cubicBezTo>
                    <a:pt x="11190" y="1140"/>
                    <a:pt x="13920" y="2682"/>
                    <a:pt x="15693" y="5129"/>
                  </a:cubicBezTo>
                  <a:cubicBezTo>
                    <a:pt x="16739" y="6552"/>
                    <a:pt x="17471" y="8163"/>
                    <a:pt x="17785" y="9900"/>
                  </a:cubicBezTo>
                  <a:cubicBezTo>
                    <a:pt x="18057" y="11553"/>
                    <a:pt x="18225" y="13289"/>
                    <a:pt x="17723" y="14901"/>
                  </a:cubicBezTo>
                  <a:cubicBezTo>
                    <a:pt x="17220" y="16595"/>
                    <a:pt x="16111" y="18060"/>
                    <a:pt x="14982" y="19399"/>
                  </a:cubicBezTo>
                  <a:cubicBezTo>
                    <a:pt x="13935" y="20676"/>
                    <a:pt x="12680" y="21596"/>
                    <a:pt x="11215" y="22349"/>
                  </a:cubicBezTo>
                  <a:lnTo>
                    <a:pt x="11194" y="22391"/>
                  </a:lnTo>
                  <a:cubicBezTo>
                    <a:pt x="11056" y="22252"/>
                    <a:pt x="10905" y="22170"/>
                    <a:pt x="10719" y="22170"/>
                  </a:cubicBezTo>
                  <a:cubicBezTo>
                    <a:pt x="10652" y="22170"/>
                    <a:pt x="10581" y="22181"/>
                    <a:pt x="10504" y="22203"/>
                  </a:cubicBezTo>
                  <a:lnTo>
                    <a:pt x="10483" y="22203"/>
                  </a:lnTo>
                  <a:cubicBezTo>
                    <a:pt x="10483" y="22182"/>
                    <a:pt x="10504" y="22140"/>
                    <a:pt x="10504" y="22140"/>
                  </a:cubicBezTo>
                  <a:cubicBezTo>
                    <a:pt x="10588" y="21910"/>
                    <a:pt x="10399" y="21659"/>
                    <a:pt x="10190" y="21596"/>
                  </a:cubicBezTo>
                  <a:cubicBezTo>
                    <a:pt x="10152" y="21590"/>
                    <a:pt x="10113" y="21587"/>
                    <a:pt x="10074" y="21587"/>
                  </a:cubicBezTo>
                  <a:cubicBezTo>
                    <a:pt x="9857" y="21587"/>
                    <a:pt x="9635" y="21678"/>
                    <a:pt x="9458" y="21784"/>
                  </a:cubicBezTo>
                  <a:cubicBezTo>
                    <a:pt x="8328" y="20864"/>
                    <a:pt x="6947" y="20215"/>
                    <a:pt x="5796" y="19253"/>
                  </a:cubicBezTo>
                  <a:cubicBezTo>
                    <a:pt x="4666" y="18290"/>
                    <a:pt x="3578" y="17328"/>
                    <a:pt x="2783" y="16072"/>
                  </a:cubicBezTo>
                  <a:cubicBezTo>
                    <a:pt x="2009" y="14796"/>
                    <a:pt x="1674" y="13457"/>
                    <a:pt x="1381" y="11992"/>
                  </a:cubicBezTo>
                  <a:cubicBezTo>
                    <a:pt x="1088" y="10611"/>
                    <a:pt x="1005" y="9168"/>
                    <a:pt x="1193" y="7787"/>
                  </a:cubicBezTo>
                  <a:cubicBezTo>
                    <a:pt x="1423" y="6196"/>
                    <a:pt x="1904" y="4543"/>
                    <a:pt x="3055" y="3372"/>
                  </a:cubicBezTo>
                  <a:cubicBezTo>
                    <a:pt x="4227" y="2158"/>
                    <a:pt x="5712" y="1321"/>
                    <a:pt x="7428" y="1175"/>
                  </a:cubicBezTo>
                  <a:cubicBezTo>
                    <a:pt x="7688" y="1152"/>
                    <a:pt x="7947" y="1140"/>
                    <a:pt x="8203" y="1140"/>
                  </a:cubicBezTo>
                  <a:close/>
                  <a:moveTo>
                    <a:pt x="10336" y="22475"/>
                  </a:moveTo>
                  <a:cubicBezTo>
                    <a:pt x="10336" y="22538"/>
                    <a:pt x="10378" y="22559"/>
                    <a:pt x="10399" y="22621"/>
                  </a:cubicBezTo>
                  <a:cubicBezTo>
                    <a:pt x="10357" y="22600"/>
                    <a:pt x="10316" y="22600"/>
                    <a:pt x="10274" y="22559"/>
                  </a:cubicBezTo>
                  <a:lnTo>
                    <a:pt x="10336" y="22475"/>
                  </a:lnTo>
                  <a:close/>
                  <a:moveTo>
                    <a:pt x="9772" y="22935"/>
                  </a:moveTo>
                  <a:cubicBezTo>
                    <a:pt x="9772" y="22977"/>
                    <a:pt x="9772" y="23040"/>
                    <a:pt x="9792" y="23082"/>
                  </a:cubicBezTo>
                  <a:cubicBezTo>
                    <a:pt x="9960" y="23542"/>
                    <a:pt x="10085" y="23919"/>
                    <a:pt x="10295" y="24316"/>
                  </a:cubicBezTo>
                  <a:cubicBezTo>
                    <a:pt x="10377" y="24482"/>
                    <a:pt x="10890" y="25446"/>
                    <a:pt x="10638" y="25446"/>
                  </a:cubicBezTo>
                  <a:cubicBezTo>
                    <a:pt x="10635" y="25446"/>
                    <a:pt x="10632" y="25446"/>
                    <a:pt x="10629" y="25446"/>
                  </a:cubicBezTo>
                  <a:cubicBezTo>
                    <a:pt x="10357" y="25425"/>
                    <a:pt x="10064" y="25279"/>
                    <a:pt x="9772" y="25216"/>
                  </a:cubicBezTo>
                  <a:cubicBezTo>
                    <a:pt x="9479" y="25132"/>
                    <a:pt x="9248" y="25028"/>
                    <a:pt x="8956" y="24923"/>
                  </a:cubicBezTo>
                  <a:cubicBezTo>
                    <a:pt x="8830" y="24860"/>
                    <a:pt x="8056" y="24735"/>
                    <a:pt x="8056" y="24714"/>
                  </a:cubicBezTo>
                  <a:cubicBezTo>
                    <a:pt x="7847" y="24295"/>
                    <a:pt x="8956" y="23479"/>
                    <a:pt x="9207" y="23291"/>
                  </a:cubicBezTo>
                  <a:cubicBezTo>
                    <a:pt x="9353" y="23186"/>
                    <a:pt x="9562" y="23061"/>
                    <a:pt x="9772" y="22935"/>
                  </a:cubicBezTo>
                  <a:close/>
                  <a:moveTo>
                    <a:pt x="8265" y="0"/>
                  </a:moveTo>
                  <a:cubicBezTo>
                    <a:pt x="7422" y="0"/>
                    <a:pt x="6577" y="126"/>
                    <a:pt x="5754" y="401"/>
                  </a:cubicBezTo>
                  <a:cubicBezTo>
                    <a:pt x="4227" y="924"/>
                    <a:pt x="2888" y="1844"/>
                    <a:pt x="1883" y="3079"/>
                  </a:cubicBezTo>
                  <a:cubicBezTo>
                    <a:pt x="900" y="4250"/>
                    <a:pt x="419" y="5841"/>
                    <a:pt x="209" y="7347"/>
                  </a:cubicBezTo>
                  <a:cubicBezTo>
                    <a:pt x="0" y="8875"/>
                    <a:pt x="21" y="10423"/>
                    <a:pt x="314" y="11950"/>
                  </a:cubicBezTo>
                  <a:cubicBezTo>
                    <a:pt x="628" y="13541"/>
                    <a:pt x="963" y="15089"/>
                    <a:pt x="1800" y="16491"/>
                  </a:cubicBezTo>
                  <a:cubicBezTo>
                    <a:pt x="2637" y="17872"/>
                    <a:pt x="3808" y="19002"/>
                    <a:pt x="5043" y="20048"/>
                  </a:cubicBezTo>
                  <a:cubicBezTo>
                    <a:pt x="6173" y="20927"/>
                    <a:pt x="7365" y="21868"/>
                    <a:pt x="8704" y="22391"/>
                  </a:cubicBezTo>
                  <a:cubicBezTo>
                    <a:pt x="8391" y="22621"/>
                    <a:pt x="8077" y="22914"/>
                    <a:pt x="7805" y="23186"/>
                  </a:cubicBezTo>
                  <a:cubicBezTo>
                    <a:pt x="7365" y="23709"/>
                    <a:pt x="6654" y="25069"/>
                    <a:pt x="7784" y="25383"/>
                  </a:cubicBezTo>
                  <a:cubicBezTo>
                    <a:pt x="8119" y="25488"/>
                    <a:pt x="8474" y="25530"/>
                    <a:pt x="8809" y="25676"/>
                  </a:cubicBezTo>
                  <a:cubicBezTo>
                    <a:pt x="9123" y="25802"/>
                    <a:pt x="9437" y="25906"/>
                    <a:pt x="9772" y="25969"/>
                  </a:cubicBezTo>
                  <a:cubicBezTo>
                    <a:pt x="10091" y="26031"/>
                    <a:pt x="10432" y="26171"/>
                    <a:pt x="10748" y="26171"/>
                  </a:cubicBezTo>
                  <a:cubicBezTo>
                    <a:pt x="10970" y="26171"/>
                    <a:pt x="11180" y="26102"/>
                    <a:pt x="11362" y="25885"/>
                  </a:cubicBezTo>
                  <a:cubicBezTo>
                    <a:pt x="11697" y="25488"/>
                    <a:pt x="11445" y="24839"/>
                    <a:pt x="11257" y="24421"/>
                  </a:cubicBezTo>
                  <a:cubicBezTo>
                    <a:pt x="11153" y="24170"/>
                    <a:pt x="11027" y="23919"/>
                    <a:pt x="10839" y="23689"/>
                  </a:cubicBezTo>
                  <a:cubicBezTo>
                    <a:pt x="10692" y="23479"/>
                    <a:pt x="10650" y="23124"/>
                    <a:pt x="10588" y="22852"/>
                  </a:cubicBezTo>
                  <a:cubicBezTo>
                    <a:pt x="10567" y="22810"/>
                    <a:pt x="10567" y="22747"/>
                    <a:pt x="10525" y="22726"/>
                  </a:cubicBezTo>
                  <a:cubicBezTo>
                    <a:pt x="10567" y="22726"/>
                    <a:pt x="10588" y="22747"/>
                    <a:pt x="10629" y="22747"/>
                  </a:cubicBezTo>
                  <a:cubicBezTo>
                    <a:pt x="10734" y="22747"/>
                    <a:pt x="11006" y="23396"/>
                    <a:pt x="11048" y="23479"/>
                  </a:cubicBezTo>
                  <a:lnTo>
                    <a:pt x="11759" y="24651"/>
                  </a:lnTo>
                  <a:cubicBezTo>
                    <a:pt x="12199" y="25383"/>
                    <a:pt x="12575" y="26178"/>
                    <a:pt x="12910" y="26953"/>
                  </a:cubicBezTo>
                  <a:cubicBezTo>
                    <a:pt x="13601" y="28564"/>
                    <a:pt x="14124" y="30175"/>
                    <a:pt x="14479" y="31870"/>
                  </a:cubicBezTo>
                  <a:cubicBezTo>
                    <a:pt x="15191" y="35155"/>
                    <a:pt x="15526" y="38523"/>
                    <a:pt x="15170" y="41850"/>
                  </a:cubicBezTo>
                  <a:cubicBezTo>
                    <a:pt x="14982" y="43545"/>
                    <a:pt x="14710" y="45219"/>
                    <a:pt x="14647" y="46914"/>
                  </a:cubicBezTo>
                  <a:cubicBezTo>
                    <a:pt x="14563" y="48483"/>
                    <a:pt x="14228" y="50031"/>
                    <a:pt x="14228" y="51622"/>
                  </a:cubicBezTo>
                  <a:cubicBezTo>
                    <a:pt x="14228" y="53212"/>
                    <a:pt x="14563" y="54844"/>
                    <a:pt x="15023" y="56392"/>
                  </a:cubicBezTo>
                  <a:cubicBezTo>
                    <a:pt x="15358" y="57459"/>
                    <a:pt x="15756" y="58694"/>
                    <a:pt x="16844" y="59238"/>
                  </a:cubicBezTo>
                  <a:cubicBezTo>
                    <a:pt x="16896" y="59265"/>
                    <a:pt x="16950" y="59278"/>
                    <a:pt x="17003" y="59278"/>
                  </a:cubicBezTo>
                  <a:cubicBezTo>
                    <a:pt x="17311" y="59278"/>
                    <a:pt x="17587" y="58863"/>
                    <a:pt x="17283" y="58631"/>
                  </a:cubicBezTo>
                  <a:cubicBezTo>
                    <a:pt x="16153" y="57773"/>
                    <a:pt x="15902" y="55932"/>
                    <a:pt x="15609" y="54635"/>
                  </a:cubicBezTo>
                  <a:cubicBezTo>
                    <a:pt x="15233" y="52982"/>
                    <a:pt x="15170" y="51370"/>
                    <a:pt x="15379" y="49717"/>
                  </a:cubicBezTo>
                  <a:cubicBezTo>
                    <a:pt x="15484" y="48922"/>
                    <a:pt x="15609" y="48169"/>
                    <a:pt x="15651" y="47395"/>
                  </a:cubicBezTo>
                  <a:cubicBezTo>
                    <a:pt x="15693" y="46495"/>
                    <a:pt x="15756" y="45616"/>
                    <a:pt x="15860" y="44738"/>
                  </a:cubicBezTo>
                  <a:cubicBezTo>
                    <a:pt x="16049" y="43043"/>
                    <a:pt x="16362" y="41348"/>
                    <a:pt x="16362" y="39653"/>
                  </a:cubicBezTo>
                  <a:cubicBezTo>
                    <a:pt x="16383" y="36222"/>
                    <a:pt x="15944" y="32665"/>
                    <a:pt x="14877" y="29422"/>
                  </a:cubicBezTo>
                  <a:cubicBezTo>
                    <a:pt x="14354" y="27810"/>
                    <a:pt x="13705" y="26199"/>
                    <a:pt x="12826" y="24756"/>
                  </a:cubicBezTo>
                  <a:cubicBezTo>
                    <a:pt x="12450" y="24107"/>
                    <a:pt x="11885" y="23521"/>
                    <a:pt x="11508" y="22893"/>
                  </a:cubicBezTo>
                  <a:lnTo>
                    <a:pt x="11529" y="22893"/>
                  </a:lnTo>
                  <a:cubicBezTo>
                    <a:pt x="12492" y="22433"/>
                    <a:pt x="13433" y="21931"/>
                    <a:pt x="14291" y="21261"/>
                  </a:cubicBezTo>
                  <a:cubicBezTo>
                    <a:pt x="15107" y="20634"/>
                    <a:pt x="15735" y="19859"/>
                    <a:pt x="16425" y="19106"/>
                  </a:cubicBezTo>
                  <a:cubicBezTo>
                    <a:pt x="17806" y="17537"/>
                    <a:pt x="18852" y="15612"/>
                    <a:pt x="19083" y="13520"/>
                  </a:cubicBezTo>
                  <a:cubicBezTo>
                    <a:pt x="19522" y="9335"/>
                    <a:pt x="17785" y="4732"/>
                    <a:pt x="14375" y="2158"/>
                  </a:cubicBezTo>
                  <a:cubicBezTo>
                    <a:pt x="12624" y="845"/>
                    <a:pt x="10449" y="0"/>
                    <a:pt x="82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3" name="Google Shape;1640;p61">
            <a:extLst>
              <a:ext uri="{FF2B5EF4-FFF2-40B4-BE49-F238E27FC236}">
                <a16:creationId xmlns:a16="http://schemas.microsoft.com/office/drawing/2014/main" id="{4E7B89B5-2DB4-9DAD-D8C1-66FCB877FFEE}"/>
              </a:ext>
            </a:extLst>
          </p:cNvPr>
          <p:cNvGrpSpPr/>
          <p:nvPr/>
        </p:nvGrpSpPr>
        <p:grpSpPr>
          <a:xfrm>
            <a:off x="8968687" y="3300800"/>
            <a:ext cx="836975" cy="698350"/>
            <a:chOff x="7181850" y="1833225"/>
            <a:chExt cx="836975" cy="698350"/>
          </a:xfrm>
        </p:grpSpPr>
        <p:sp>
          <p:nvSpPr>
            <p:cNvPr id="164" name="Google Shape;1641;p61">
              <a:extLst>
                <a:ext uri="{FF2B5EF4-FFF2-40B4-BE49-F238E27FC236}">
                  <a16:creationId xmlns:a16="http://schemas.microsoft.com/office/drawing/2014/main" id="{F0CABFF8-705F-83A0-8365-D3A545C74BA7}"/>
                </a:ext>
              </a:extLst>
            </p:cNvPr>
            <p:cNvSpPr/>
            <p:nvPr/>
          </p:nvSpPr>
          <p:spPr>
            <a:xfrm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42;p61">
              <a:extLst>
                <a:ext uri="{FF2B5EF4-FFF2-40B4-BE49-F238E27FC236}">
                  <a16:creationId xmlns:a16="http://schemas.microsoft.com/office/drawing/2014/main" id="{01896D1C-16AC-B9C3-7B9A-BA21A89D2D94}"/>
                </a:ext>
              </a:extLst>
            </p:cNvPr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43;p61">
              <a:extLst>
                <a:ext uri="{FF2B5EF4-FFF2-40B4-BE49-F238E27FC236}">
                  <a16:creationId xmlns:a16="http://schemas.microsoft.com/office/drawing/2014/main" id="{557C52A9-7556-79B0-72C3-F443F86363BD}"/>
                </a:ext>
              </a:extLst>
            </p:cNvPr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rgbClr val="2AA1B3"/>
            </a:solidFill>
            <a:ln w="9525" cap="flat" cmpd="sng">
              <a:solidFill>
                <a:srgbClr val="2AA1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44;p61">
              <a:extLst>
                <a:ext uri="{FF2B5EF4-FFF2-40B4-BE49-F238E27FC236}">
                  <a16:creationId xmlns:a16="http://schemas.microsoft.com/office/drawing/2014/main" id="{91E91D80-0592-A9CE-1D98-78A5FBEE7AD8}"/>
                </a:ext>
              </a:extLst>
            </p:cNvPr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rgbClr val="2AA1B3"/>
            </a:solidFill>
            <a:ln w="9525" cap="flat" cmpd="sng">
              <a:solidFill>
                <a:srgbClr val="2AA1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45;p61">
              <a:extLst>
                <a:ext uri="{FF2B5EF4-FFF2-40B4-BE49-F238E27FC236}">
                  <a16:creationId xmlns:a16="http://schemas.microsoft.com/office/drawing/2014/main" id="{526CE319-1CAA-0DE5-1677-46173CEC3F95}"/>
                </a:ext>
              </a:extLst>
            </p:cNvPr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46;p61">
              <a:extLst>
                <a:ext uri="{FF2B5EF4-FFF2-40B4-BE49-F238E27FC236}">
                  <a16:creationId xmlns:a16="http://schemas.microsoft.com/office/drawing/2014/main" id="{0CCB6029-FED4-3822-3912-B93754DFCFE6}"/>
                </a:ext>
              </a:extLst>
            </p:cNvPr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647;p61">
              <a:extLst>
                <a:ext uri="{FF2B5EF4-FFF2-40B4-BE49-F238E27FC236}">
                  <a16:creationId xmlns:a16="http://schemas.microsoft.com/office/drawing/2014/main" id="{E5442CE1-064B-6B8B-8902-369D44788498}"/>
                </a:ext>
              </a:extLst>
            </p:cNvPr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648;p61">
            <a:extLst>
              <a:ext uri="{FF2B5EF4-FFF2-40B4-BE49-F238E27FC236}">
                <a16:creationId xmlns:a16="http://schemas.microsoft.com/office/drawing/2014/main" id="{09C30454-B54C-4E2D-1C1D-61647A70A31B}"/>
              </a:ext>
            </a:extLst>
          </p:cNvPr>
          <p:cNvGrpSpPr/>
          <p:nvPr/>
        </p:nvGrpSpPr>
        <p:grpSpPr>
          <a:xfrm rot="5400000">
            <a:off x="2591541" y="5192929"/>
            <a:ext cx="301850" cy="127125"/>
            <a:chOff x="7114150" y="4261900"/>
            <a:chExt cx="301850" cy="127125"/>
          </a:xfrm>
        </p:grpSpPr>
        <p:sp>
          <p:nvSpPr>
            <p:cNvPr id="172" name="Google Shape;1649;p61">
              <a:extLst>
                <a:ext uri="{FF2B5EF4-FFF2-40B4-BE49-F238E27FC236}">
                  <a16:creationId xmlns:a16="http://schemas.microsoft.com/office/drawing/2014/main" id="{56A5F335-8DF7-378F-F605-720049F50F9E}"/>
                </a:ext>
              </a:extLst>
            </p:cNvPr>
            <p:cNvSpPr/>
            <p:nvPr/>
          </p:nvSpPr>
          <p:spPr>
            <a:xfrm>
              <a:off x="7114150" y="4261900"/>
              <a:ext cx="301850" cy="46050"/>
            </a:xfrm>
            <a:custGeom>
              <a:avLst/>
              <a:gdLst/>
              <a:ahLst/>
              <a:cxnLst/>
              <a:rect l="l" t="t" r="r" b="b"/>
              <a:pathLst>
                <a:path w="12074" h="1842" extrusionOk="0">
                  <a:moveTo>
                    <a:pt x="12073" y="1507"/>
                  </a:moveTo>
                  <a:cubicBezTo>
                    <a:pt x="11969" y="1528"/>
                    <a:pt x="11780" y="1653"/>
                    <a:pt x="11697" y="1611"/>
                  </a:cubicBezTo>
                  <a:cubicBezTo>
                    <a:pt x="11278" y="1402"/>
                    <a:pt x="10839" y="1318"/>
                    <a:pt x="10399" y="1214"/>
                  </a:cubicBezTo>
                  <a:cubicBezTo>
                    <a:pt x="9604" y="1026"/>
                    <a:pt x="8830" y="942"/>
                    <a:pt x="8035" y="1005"/>
                  </a:cubicBezTo>
                  <a:cubicBezTo>
                    <a:pt x="6654" y="1088"/>
                    <a:pt x="5231" y="1109"/>
                    <a:pt x="3850" y="1235"/>
                  </a:cubicBezTo>
                  <a:cubicBezTo>
                    <a:pt x="2804" y="1318"/>
                    <a:pt x="1737" y="1465"/>
                    <a:pt x="712" y="1758"/>
                  </a:cubicBezTo>
                  <a:cubicBezTo>
                    <a:pt x="628" y="1779"/>
                    <a:pt x="523" y="1842"/>
                    <a:pt x="461" y="1800"/>
                  </a:cubicBezTo>
                  <a:cubicBezTo>
                    <a:pt x="314" y="1758"/>
                    <a:pt x="168" y="1716"/>
                    <a:pt x="84" y="1590"/>
                  </a:cubicBezTo>
                  <a:cubicBezTo>
                    <a:pt x="0" y="1465"/>
                    <a:pt x="42" y="1277"/>
                    <a:pt x="189" y="1214"/>
                  </a:cubicBezTo>
                  <a:cubicBezTo>
                    <a:pt x="482" y="1046"/>
                    <a:pt x="774" y="858"/>
                    <a:pt x="1088" y="795"/>
                  </a:cubicBezTo>
                  <a:cubicBezTo>
                    <a:pt x="2281" y="502"/>
                    <a:pt x="3515" y="230"/>
                    <a:pt x="4771" y="210"/>
                  </a:cubicBezTo>
                  <a:cubicBezTo>
                    <a:pt x="6110" y="189"/>
                    <a:pt x="7428" y="84"/>
                    <a:pt x="8767" y="21"/>
                  </a:cubicBezTo>
                  <a:cubicBezTo>
                    <a:pt x="9876" y="0"/>
                    <a:pt x="10881" y="293"/>
                    <a:pt x="11759" y="963"/>
                  </a:cubicBezTo>
                  <a:cubicBezTo>
                    <a:pt x="11843" y="1046"/>
                    <a:pt x="11927" y="1130"/>
                    <a:pt x="12010" y="1235"/>
                  </a:cubicBezTo>
                  <a:cubicBezTo>
                    <a:pt x="12073" y="1298"/>
                    <a:pt x="12031" y="1360"/>
                    <a:pt x="12073" y="15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650;p61">
              <a:extLst>
                <a:ext uri="{FF2B5EF4-FFF2-40B4-BE49-F238E27FC236}">
                  <a16:creationId xmlns:a16="http://schemas.microsoft.com/office/drawing/2014/main" id="{0A4B147A-EDB6-F8C6-6404-B934BBA10E21}"/>
                </a:ext>
              </a:extLst>
            </p:cNvPr>
            <p:cNvSpPr/>
            <p:nvPr/>
          </p:nvSpPr>
          <p:spPr>
            <a:xfrm>
              <a:off x="7211975" y="4349775"/>
              <a:ext cx="192500" cy="39250"/>
            </a:xfrm>
            <a:custGeom>
              <a:avLst/>
              <a:gdLst/>
              <a:ahLst/>
              <a:cxnLst/>
              <a:rect l="l" t="t" r="r" b="b"/>
              <a:pathLst>
                <a:path w="7700" h="1570" extrusionOk="0">
                  <a:moveTo>
                    <a:pt x="7637" y="649"/>
                  </a:moveTo>
                  <a:cubicBezTo>
                    <a:pt x="7281" y="942"/>
                    <a:pt x="6863" y="963"/>
                    <a:pt x="6424" y="984"/>
                  </a:cubicBezTo>
                  <a:cubicBezTo>
                    <a:pt x="5064" y="1068"/>
                    <a:pt x="3704" y="1130"/>
                    <a:pt x="2323" y="1193"/>
                  </a:cubicBezTo>
                  <a:cubicBezTo>
                    <a:pt x="1695" y="1235"/>
                    <a:pt x="1025" y="1235"/>
                    <a:pt x="439" y="1486"/>
                  </a:cubicBezTo>
                  <a:cubicBezTo>
                    <a:pt x="314" y="1549"/>
                    <a:pt x="84" y="1570"/>
                    <a:pt x="42" y="1402"/>
                  </a:cubicBezTo>
                  <a:cubicBezTo>
                    <a:pt x="0" y="1277"/>
                    <a:pt x="42" y="1130"/>
                    <a:pt x="84" y="984"/>
                  </a:cubicBezTo>
                  <a:cubicBezTo>
                    <a:pt x="251" y="649"/>
                    <a:pt x="565" y="524"/>
                    <a:pt x="879" y="419"/>
                  </a:cubicBezTo>
                  <a:cubicBezTo>
                    <a:pt x="1214" y="314"/>
                    <a:pt x="1590" y="252"/>
                    <a:pt x="1946" y="231"/>
                  </a:cubicBezTo>
                  <a:cubicBezTo>
                    <a:pt x="3473" y="126"/>
                    <a:pt x="4980" y="42"/>
                    <a:pt x="6507" y="0"/>
                  </a:cubicBezTo>
                  <a:cubicBezTo>
                    <a:pt x="6737" y="0"/>
                    <a:pt x="6989" y="21"/>
                    <a:pt x="7240" y="84"/>
                  </a:cubicBezTo>
                  <a:cubicBezTo>
                    <a:pt x="7553" y="105"/>
                    <a:pt x="7700" y="314"/>
                    <a:pt x="7637" y="6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22618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8837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18B781-9205-7B68-DEBD-63F72B7A8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989441"/>
            <a:ext cx="2735627" cy="4129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7A466772-BF07-5CA3-D52C-CFDCAD17A3A7}"/>
              </a:ext>
            </a:extLst>
          </p:cNvPr>
          <p:cNvSpPr/>
          <p:nvPr/>
        </p:nvSpPr>
        <p:spPr>
          <a:xfrm>
            <a:off x="4848225" y="1189058"/>
            <a:ext cx="6897425" cy="230989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3A8736B-2CF2-BD05-8537-2677492CF482}"/>
              </a:ext>
            </a:extLst>
          </p:cNvPr>
          <p:cNvSpPr/>
          <p:nvPr/>
        </p:nvSpPr>
        <p:spPr>
          <a:xfrm>
            <a:off x="5057775" y="3619500"/>
            <a:ext cx="6981825" cy="27813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xanh-sạch-đẹp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ATGT.</a:t>
            </a:r>
          </a:p>
          <a:p>
            <a:pPr marL="457200" indent="-457200" algn="just">
              <a:buFontTx/>
              <a:buChar char="-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2121BA0F-2865-2FCD-E93F-86A93F418AFB}"/>
              </a:ext>
            </a:extLst>
          </p:cNvPr>
          <p:cNvSpPr/>
          <p:nvPr/>
        </p:nvSpPr>
        <p:spPr>
          <a:xfrm>
            <a:off x="4261899" y="4961614"/>
            <a:ext cx="715618" cy="2544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289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8837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B94B59-BE53-3731-08D7-33F358BBB6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5" t="14750"/>
          <a:stretch/>
        </p:blipFill>
        <p:spPr>
          <a:xfrm>
            <a:off x="375719" y="1390650"/>
            <a:ext cx="4130475" cy="18716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998945-E5C0-9CC2-6927-3F69AA806F88}"/>
              </a:ext>
            </a:extLst>
          </p:cNvPr>
          <p:cNvSpPr/>
          <p:nvPr/>
        </p:nvSpPr>
        <p:spPr>
          <a:xfrm>
            <a:off x="693118" y="3420958"/>
            <a:ext cx="349567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8280D7-070C-73A5-0576-6D85D9AC1F7D}"/>
              </a:ext>
            </a:extLst>
          </p:cNvPr>
          <p:cNvSpPr txBox="1"/>
          <p:nvPr/>
        </p:nvSpPr>
        <p:spPr>
          <a:xfrm>
            <a:off x="4434406" y="1219783"/>
            <a:ext cx="7381875" cy="20159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D03F30-47DF-D39F-634D-79E9CDA27C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65405" r="18776" b="20706"/>
          <a:stretch/>
        </p:blipFill>
        <p:spPr>
          <a:xfrm>
            <a:off x="5758101" y="5046349"/>
            <a:ext cx="5107346" cy="1484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E192F4-D8A8-24DC-0D37-A99C2EACAD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12" t="51893" r="17679" b="36015"/>
          <a:stretch/>
        </p:blipFill>
        <p:spPr>
          <a:xfrm>
            <a:off x="5758101" y="3420958"/>
            <a:ext cx="5068183" cy="14007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30567F-4FCC-086E-BB4C-F5A5749BAF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4" t="34444" r="21484" b="49861"/>
          <a:stretch/>
        </p:blipFill>
        <p:spPr>
          <a:xfrm>
            <a:off x="13468" y="4184959"/>
            <a:ext cx="5107347" cy="172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53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8837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7FA398-1527-4317-058A-05F420012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5" t="14750"/>
          <a:stretch/>
        </p:blipFill>
        <p:spPr>
          <a:xfrm>
            <a:off x="375719" y="1390650"/>
            <a:ext cx="4130475" cy="18716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A00C5D-9D7E-8D64-3E2C-AFF15F2BB2B0}"/>
              </a:ext>
            </a:extLst>
          </p:cNvPr>
          <p:cNvSpPr/>
          <p:nvPr/>
        </p:nvSpPr>
        <p:spPr>
          <a:xfrm>
            <a:off x="693118" y="3420958"/>
            <a:ext cx="349567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1D8040-23F2-65B0-E26C-62535D0505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4" t="34444" r="21484" b="49861"/>
          <a:stretch/>
        </p:blipFill>
        <p:spPr>
          <a:xfrm>
            <a:off x="5709418" y="1390650"/>
            <a:ext cx="5107347" cy="1722780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F13F4259-3427-A469-1CB4-F4EB30605451}"/>
              </a:ext>
            </a:extLst>
          </p:cNvPr>
          <p:cNvSpPr/>
          <p:nvPr/>
        </p:nvSpPr>
        <p:spPr>
          <a:xfrm>
            <a:off x="8181974" y="2929265"/>
            <a:ext cx="314325" cy="52322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71BF2F-2B39-2162-4511-F4196E3EEBB5}"/>
              </a:ext>
            </a:extLst>
          </p:cNvPr>
          <p:cNvSpPr txBox="1"/>
          <p:nvPr/>
        </p:nvSpPr>
        <p:spPr>
          <a:xfrm>
            <a:off x="5124450" y="3452485"/>
            <a:ext cx="6467475" cy="24006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ý: HS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Chí Minh.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GVCN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HS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1374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8837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C36C7D-0AFF-22C6-040A-2D30B36047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5" t="14750"/>
          <a:stretch/>
        </p:blipFill>
        <p:spPr>
          <a:xfrm>
            <a:off x="375719" y="1390650"/>
            <a:ext cx="4130475" cy="18716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8C5B56-7112-3F29-7593-3D26AEE25B5A}"/>
              </a:ext>
            </a:extLst>
          </p:cNvPr>
          <p:cNvSpPr/>
          <p:nvPr/>
        </p:nvSpPr>
        <p:spPr>
          <a:xfrm>
            <a:off x="693118" y="3420958"/>
            <a:ext cx="349567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ED74F580-3231-1D8B-761B-3A5A912C7210}"/>
              </a:ext>
            </a:extLst>
          </p:cNvPr>
          <p:cNvSpPr/>
          <p:nvPr/>
        </p:nvSpPr>
        <p:spPr>
          <a:xfrm>
            <a:off x="4848225" y="1189058"/>
            <a:ext cx="6257925" cy="230989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CCC8A8-9DDF-AEF8-F78E-4DF1CFC8FF6E}"/>
              </a:ext>
            </a:extLst>
          </p:cNvPr>
          <p:cNvSpPr txBox="1"/>
          <p:nvPr/>
        </p:nvSpPr>
        <p:spPr>
          <a:xfrm>
            <a:off x="4933950" y="3682568"/>
            <a:ext cx="6467475" cy="20159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791189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8837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3A811C-DC2B-8535-A678-E5FADB6CF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174" y="4928887"/>
            <a:ext cx="1647825" cy="164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5F1A28-3D76-47B8-1C84-BC98F3D07E12}"/>
              </a:ext>
            </a:extLst>
          </p:cNvPr>
          <p:cNvSpPr/>
          <p:nvPr/>
        </p:nvSpPr>
        <p:spPr>
          <a:xfrm>
            <a:off x="327584" y="1476374"/>
            <a:ext cx="4353464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“SỔ NHẬT KÝ MỞ RỘNG MẠNG LƯỚI”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9E3FCF-7C6B-1FE6-3709-4B7EFA21F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" y="2482248"/>
            <a:ext cx="3738024" cy="22717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FEF29E-F8A8-2C30-FF41-D9F2F8E42055}"/>
              </a:ext>
            </a:extLst>
          </p:cNvPr>
          <p:cNvSpPr txBox="1"/>
          <p:nvPr/>
        </p:nvSpPr>
        <p:spPr>
          <a:xfrm>
            <a:off x="4953000" y="1657349"/>
            <a:ext cx="6467475" cy="31700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HS: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(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defRPr/>
            </a:pP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33074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8837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F7370-4D48-7F91-7AC7-3F8D6EB42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699" y="2471437"/>
            <a:ext cx="1647825" cy="164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A01918-6222-B9E9-B478-C8A9A2B39BEA}"/>
              </a:ext>
            </a:extLst>
          </p:cNvPr>
          <p:cNvSpPr txBox="1"/>
          <p:nvPr/>
        </p:nvSpPr>
        <p:spPr>
          <a:xfrm>
            <a:off x="3967161" y="1279413"/>
            <a:ext cx="7248525" cy="12464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lvl="0" indent="-342900" algn="just">
              <a:buFontTx/>
              <a:buChar char="-"/>
              <a:defRPr/>
            </a:pP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HS: Chia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(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EC390C-FE1C-F46A-638A-ABAD81CBEAF9}"/>
              </a:ext>
            </a:extLst>
          </p:cNvPr>
          <p:cNvSpPr txBox="1"/>
          <p:nvPr/>
        </p:nvSpPr>
        <p:spPr>
          <a:xfrm>
            <a:off x="3324226" y="2643712"/>
            <a:ext cx="8620124" cy="20159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lvl="0" indent="-342900" algn="just">
              <a:buFontTx/>
              <a:buChar char="-"/>
              <a:defRPr/>
            </a:pP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>
              <a:defRPr/>
            </a:pP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algn="just">
              <a:defRPr/>
            </a:pP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50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133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8837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00C055-95FA-B5EE-5A38-048B3698CFFB}"/>
              </a:ext>
            </a:extLst>
          </p:cNvPr>
          <p:cNvSpPr/>
          <p:nvPr/>
        </p:nvSpPr>
        <p:spPr>
          <a:xfrm>
            <a:off x="1075455" y="3020721"/>
            <a:ext cx="2516339" cy="55399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 SẺ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CF1998F-2248-B8CC-A162-A9EAB9E56354}"/>
              </a:ext>
            </a:extLst>
          </p:cNvPr>
          <p:cNvSpPr/>
          <p:nvPr/>
        </p:nvSpPr>
        <p:spPr>
          <a:xfrm>
            <a:off x="4226636" y="2343345"/>
            <a:ext cx="6091867" cy="17528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sẻ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mạng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lưới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5" name="Google Shape;1636;p61">
            <a:extLst>
              <a:ext uri="{FF2B5EF4-FFF2-40B4-BE49-F238E27FC236}">
                <a16:creationId xmlns:a16="http://schemas.microsoft.com/office/drawing/2014/main" id="{996CF6C9-585E-178A-1A8D-4FA9CE47833F}"/>
              </a:ext>
            </a:extLst>
          </p:cNvPr>
          <p:cNvGrpSpPr/>
          <p:nvPr/>
        </p:nvGrpSpPr>
        <p:grpSpPr>
          <a:xfrm>
            <a:off x="10953345" y="3429000"/>
            <a:ext cx="643933" cy="1955285"/>
            <a:chOff x="7535154" y="939325"/>
            <a:chExt cx="643933" cy="1955285"/>
          </a:xfrm>
        </p:grpSpPr>
        <p:sp>
          <p:nvSpPr>
            <p:cNvPr id="6" name="Google Shape;1637;p61">
              <a:extLst>
                <a:ext uri="{FF2B5EF4-FFF2-40B4-BE49-F238E27FC236}">
                  <a16:creationId xmlns:a16="http://schemas.microsoft.com/office/drawing/2014/main" id="{D85D591C-A720-21E8-1740-800401F4DB2A}"/>
                </a:ext>
              </a:extLst>
            </p:cNvPr>
            <p:cNvSpPr/>
            <p:nvPr/>
          </p:nvSpPr>
          <p:spPr>
            <a:xfrm>
              <a:off x="7802933" y="1519843"/>
              <a:ext cx="107696" cy="173270"/>
            </a:xfrm>
            <a:custGeom>
              <a:avLst/>
              <a:gdLst/>
              <a:ahLst/>
              <a:cxnLst/>
              <a:rect l="l" t="t" r="r" b="b"/>
              <a:pathLst>
                <a:path w="3265" h="5253" extrusionOk="0">
                  <a:moveTo>
                    <a:pt x="900" y="1"/>
                  </a:moveTo>
                  <a:lnTo>
                    <a:pt x="900" y="1696"/>
                  </a:lnTo>
                  <a:lnTo>
                    <a:pt x="1" y="5253"/>
                  </a:lnTo>
                  <a:lnTo>
                    <a:pt x="1423" y="5253"/>
                  </a:lnTo>
                  <a:lnTo>
                    <a:pt x="3265" y="1696"/>
                  </a:lnTo>
                  <a:lnTo>
                    <a:pt x="32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638;p61">
              <a:extLst>
                <a:ext uri="{FF2B5EF4-FFF2-40B4-BE49-F238E27FC236}">
                  <a16:creationId xmlns:a16="http://schemas.microsoft.com/office/drawing/2014/main" id="{F30FED46-8F96-D20B-2E6E-17A2F85A9696}"/>
                </a:ext>
              </a:extLst>
            </p:cNvPr>
            <p:cNvSpPr/>
            <p:nvPr/>
          </p:nvSpPr>
          <p:spPr>
            <a:xfrm>
              <a:off x="7546171" y="955818"/>
              <a:ext cx="617743" cy="828616"/>
            </a:xfrm>
            <a:custGeom>
              <a:avLst/>
              <a:gdLst/>
              <a:ahLst/>
              <a:cxnLst/>
              <a:rect l="l" t="t" r="r" b="b"/>
              <a:pathLst>
                <a:path w="18728" h="25121" extrusionOk="0">
                  <a:moveTo>
                    <a:pt x="3140" y="2160"/>
                  </a:moveTo>
                  <a:cubicBezTo>
                    <a:pt x="3140" y="2160"/>
                    <a:pt x="3140" y="2160"/>
                    <a:pt x="3140" y="2160"/>
                  </a:cubicBezTo>
                  <a:cubicBezTo>
                    <a:pt x="3131" y="2171"/>
                    <a:pt x="3123" y="2181"/>
                    <a:pt x="3114" y="2191"/>
                  </a:cubicBezTo>
                  <a:lnTo>
                    <a:pt x="3114" y="2191"/>
                  </a:lnTo>
                  <a:cubicBezTo>
                    <a:pt x="3121" y="2182"/>
                    <a:pt x="3130" y="2172"/>
                    <a:pt x="3140" y="2160"/>
                  </a:cubicBezTo>
                  <a:close/>
                  <a:moveTo>
                    <a:pt x="8771" y="1"/>
                  </a:moveTo>
                  <a:cubicBezTo>
                    <a:pt x="8182" y="1"/>
                    <a:pt x="7592" y="53"/>
                    <a:pt x="7010" y="152"/>
                  </a:cubicBezTo>
                  <a:cubicBezTo>
                    <a:pt x="6362" y="256"/>
                    <a:pt x="5692" y="445"/>
                    <a:pt x="5065" y="612"/>
                  </a:cubicBezTo>
                  <a:cubicBezTo>
                    <a:pt x="4646" y="758"/>
                    <a:pt x="4228" y="863"/>
                    <a:pt x="3893" y="1177"/>
                  </a:cubicBezTo>
                  <a:cubicBezTo>
                    <a:pt x="3704" y="1386"/>
                    <a:pt x="3558" y="1595"/>
                    <a:pt x="3391" y="1825"/>
                  </a:cubicBezTo>
                  <a:cubicBezTo>
                    <a:pt x="3328" y="1930"/>
                    <a:pt x="3286" y="1951"/>
                    <a:pt x="3223" y="2056"/>
                  </a:cubicBezTo>
                  <a:cubicBezTo>
                    <a:pt x="3189" y="2098"/>
                    <a:pt x="3161" y="2133"/>
                    <a:pt x="3140" y="2160"/>
                  </a:cubicBezTo>
                  <a:lnTo>
                    <a:pt x="3140" y="2160"/>
                  </a:lnTo>
                  <a:cubicBezTo>
                    <a:pt x="3140" y="2139"/>
                    <a:pt x="3160" y="2139"/>
                    <a:pt x="3160" y="2118"/>
                  </a:cubicBezTo>
                  <a:lnTo>
                    <a:pt x="3160" y="2118"/>
                  </a:lnTo>
                  <a:cubicBezTo>
                    <a:pt x="3114" y="2181"/>
                    <a:pt x="3087" y="2217"/>
                    <a:pt x="3081" y="2227"/>
                  </a:cubicBezTo>
                  <a:lnTo>
                    <a:pt x="3081" y="2227"/>
                  </a:lnTo>
                  <a:cubicBezTo>
                    <a:pt x="3092" y="2215"/>
                    <a:pt x="3103" y="2203"/>
                    <a:pt x="3114" y="2191"/>
                  </a:cubicBezTo>
                  <a:lnTo>
                    <a:pt x="3114" y="2191"/>
                  </a:lnTo>
                  <a:cubicBezTo>
                    <a:pt x="3092" y="2217"/>
                    <a:pt x="3081" y="2230"/>
                    <a:pt x="3080" y="2230"/>
                  </a:cubicBezTo>
                  <a:cubicBezTo>
                    <a:pt x="3080" y="2230"/>
                    <a:pt x="3080" y="2229"/>
                    <a:pt x="3081" y="2227"/>
                  </a:cubicBezTo>
                  <a:lnTo>
                    <a:pt x="3081" y="2227"/>
                  </a:lnTo>
                  <a:cubicBezTo>
                    <a:pt x="3010" y="2303"/>
                    <a:pt x="2928" y="2372"/>
                    <a:pt x="2847" y="2453"/>
                  </a:cubicBezTo>
                  <a:cubicBezTo>
                    <a:pt x="2784" y="2495"/>
                    <a:pt x="2763" y="2558"/>
                    <a:pt x="2721" y="2579"/>
                  </a:cubicBezTo>
                  <a:cubicBezTo>
                    <a:pt x="2282" y="2976"/>
                    <a:pt x="1884" y="3416"/>
                    <a:pt x="1466" y="3834"/>
                  </a:cubicBezTo>
                  <a:cubicBezTo>
                    <a:pt x="984" y="4315"/>
                    <a:pt x="650" y="4880"/>
                    <a:pt x="461" y="5529"/>
                  </a:cubicBezTo>
                  <a:cubicBezTo>
                    <a:pt x="1" y="7182"/>
                    <a:pt x="127" y="8940"/>
                    <a:pt x="608" y="10551"/>
                  </a:cubicBezTo>
                  <a:cubicBezTo>
                    <a:pt x="963" y="11806"/>
                    <a:pt x="1361" y="13145"/>
                    <a:pt x="1989" y="14401"/>
                  </a:cubicBezTo>
                  <a:cubicBezTo>
                    <a:pt x="1926" y="14526"/>
                    <a:pt x="1947" y="14714"/>
                    <a:pt x="2010" y="14861"/>
                  </a:cubicBezTo>
                  <a:cubicBezTo>
                    <a:pt x="2240" y="15468"/>
                    <a:pt x="2637" y="15991"/>
                    <a:pt x="3098" y="16472"/>
                  </a:cubicBezTo>
                  <a:cubicBezTo>
                    <a:pt x="3077" y="16744"/>
                    <a:pt x="3160" y="17037"/>
                    <a:pt x="3412" y="17246"/>
                  </a:cubicBezTo>
                  <a:cubicBezTo>
                    <a:pt x="3976" y="17727"/>
                    <a:pt x="4604" y="18104"/>
                    <a:pt x="5232" y="18481"/>
                  </a:cubicBezTo>
                  <a:cubicBezTo>
                    <a:pt x="5483" y="18732"/>
                    <a:pt x="5755" y="19004"/>
                    <a:pt x="6027" y="19213"/>
                  </a:cubicBezTo>
                  <a:cubicBezTo>
                    <a:pt x="6529" y="19548"/>
                    <a:pt x="7157" y="19862"/>
                    <a:pt x="7659" y="20280"/>
                  </a:cubicBezTo>
                  <a:cubicBezTo>
                    <a:pt x="7806" y="20782"/>
                    <a:pt x="8078" y="21222"/>
                    <a:pt x="8496" y="21536"/>
                  </a:cubicBezTo>
                  <a:cubicBezTo>
                    <a:pt x="8517" y="21619"/>
                    <a:pt x="8580" y="21661"/>
                    <a:pt x="8622" y="21745"/>
                  </a:cubicBezTo>
                  <a:cubicBezTo>
                    <a:pt x="8329" y="22121"/>
                    <a:pt x="8098" y="22561"/>
                    <a:pt x="7952" y="23000"/>
                  </a:cubicBezTo>
                  <a:cubicBezTo>
                    <a:pt x="7764" y="23502"/>
                    <a:pt x="7806" y="23921"/>
                    <a:pt x="8015" y="24402"/>
                  </a:cubicBezTo>
                  <a:cubicBezTo>
                    <a:pt x="8257" y="24910"/>
                    <a:pt x="8814" y="25120"/>
                    <a:pt x="9385" y="25120"/>
                  </a:cubicBezTo>
                  <a:cubicBezTo>
                    <a:pt x="9896" y="25120"/>
                    <a:pt x="10418" y="24951"/>
                    <a:pt x="10735" y="24674"/>
                  </a:cubicBezTo>
                  <a:cubicBezTo>
                    <a:pt x="10944" y="24528"/>
                    <a:pt x="11049" y="24130"/>
                    <a:pt x="10944" y="23879"/>
                  </a:cubicBezTo>
                  <a:cubicBezTo>
                    <a:pt x="10777" y="23398"/>
                    <a:pt x="10609" y="22833"/>
                    <a:pt x="10295" y="22435"/>
                  </a:cubicBezTo>
                  <a:cubicBezTo>
                    <a:pt x="10484" y="22331"/>
                    <a:pt x="10630" y="22163"/>
                    <a:pt x="10714" y="21954"/>
                  </a:cubicBezTo>
                  <a:cubicBezTo>
                    <a:pt x="11132" y="21849"/>
                    <a:pt x="11551" y="21703"/>
                    <a:pt x="11927" y="21494"/>
                  </a:cubicBezTo>
                  <a:cubicBezTo>
                    <a:pt x="12890" y="20908"/>
                    <a:pt x="13518" y="20029"/>
                    <a:pt x="14334" y="19276"/>
                  </a:cubicBezTo>
                  <a:cubicBezTo>
                    <a:pt x="15338" y="18292"/>
                    <a:pt x="16112" y="17121"/>
                    <a:pt x="16845" y="15949"/>
                  </a:cubicBezTo>
                  <a:cubicBezTo>
                    <a:pt x="17221" y="15342"/>
                    <a:pt x="17619" y="14756"/>
                    <a:pt x="17891" y="14087"/>
                  </a:cubicBezTo>
                  <a:cubicBezTo>
                    <a:pt x="18079" y="13564"/>
                    <a:pt x="18205" y="12978"/>
                    <a:pt x="18330" y="12434"/>
                  </a:cubicBezTo>
                  <a:cubicBezTo>
                    <a:pt x="18623" y="11178"/>
                    <a:pt x="18728" y="9881"/>
                    <a:pt x="18456" y="8584"/>
                  </a:cubicBezTo>
                  <a:cubicBezTo>
                    <a:pt x="18205" y="7412"/>
                    <a:pt x="17577" y="6429"/>
                    <a:pt x="16761" y="5529"/>
                  </a:cubicBezTo>
                  <a:lnTo>
                    <a:pt x="16677" y="5383"/>
                  </a:lnTo>
                  <a:cubicBezTo>
                    <a:pt x="16614" y="5194"/>
                    <a:pt x="16531" y="5006"/>
                    <a:pt x="16426" y="4838"/>
                  </a:cubicBezTo>
                  <a:cubicBezTo>
                    <a:pt x="16410" y="4792"/>
                    <a:pt x="16325" y="4582"/>
                    <a:pt x="16317" y="4582"/>
                  </a:cubicBezTo>
                  <a:lnTo>
                    <a:pt x="16317" y="4582"/>
                  </a:lnTo>
                  <a:cubicBezTo>
                    <a:pt x="16315" y="4582"/>
                    <a:pt x="16321" y="4607"/>
                    <a:pt x="16342" y="4671"/>
                  </a:cubicBezTo>
                  <a:cubicBezTo>
                    <a:pt x="16238" y="4357"/>
                    <a:pt x="15987" y="4127"/>
                    <a:pt x="15736" y="3918"/>
                  </a:cubicBezTo>
                  <a:cubicBezTo>
                    <a:pt x="15464" y="3646"/>
                    <a:pt x="15568" y="3730"/>
                    <a:pt x="15359" y="3374"/>
                  </a:cubicBezTo>
                  <a:cubicBezTo>
                    <a:pt x="15045" y="2809"/>
                    <a:pt x="14836" y="2223"/>
                    <a:pt x="14313" y="1805"/>
                  </a:cubicBezTo>
                  <a:cubicBezTo>
                    <a:pt x="13413" y="1093"/>
                    <a:pt x="12220" y="591"/>
                    <a:pt x="11111" y="298"/>
                  </a:cubicBezTo>
                  <a:cubicBezTo>
                    <a:pt x="10345" y="95"/>
                    <a:pt x="9558" y="1"/>
                    <a:pt x="8771" y="1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639;p61">
              <a:extLst>
                <a:ext uri="{FF2B5EF4-FFF2-40B4-BE49-F238E27FC236}">
                  <a16:creationId xmlns:a16="http://schemas.microsoft.com/office/drawing/2014/main" id="{382ED784-819D-D490-3A2A-67A04FB4461C}"/>
                </a:ext>
              </a:extLst>
            </p:cNvPr>
            <p:cNvSpPr/>
            <p:nvPr/>
          </p:nvSpPr>
          <p:spPr>
            <a:xfrm>
              <a:off x="7535154" y="939325"/>
              <a:ext cx="643933" cy="1955285"/>
            </a:xfrm>
            <a:custGeom>
              <a:avLst/>
              <a:gdLst/>
              <a:ahLst/>
              <a:cxnLst/>
              <a:rect l="l" t="t" r="r" b="b"/>
              <a:pathLst>
                <a:path w="19522" h="59278" extrusionOk="0">
                  <a:moveTo>
                    <a:pt x="8203" y="1140"/>
                  </a:moveTo>
                  <a:cubicBezTo>
                    <a:pt x="11190" y="1140"/>
                    <a:pt x="13920" y="2682"/>
                    <a:pt x="15693" y="5129"/>
                  </a:cubicBezTo>
                  <a:cubicBezTo>
                    <a:pt x="16739" y="6552"/>
                    <a:pt x="17471" y="8163"/>
                    <a:pt x="17785" y="9900"/>
                  </a:cubicBezTo>
                  <a:cubicBezTo>
                    <a:pt x="18057" y="11553"/>
                    <a:pt x="18225" y="13289"/>
                    <a:pt x="17723" y="14901"/>
                  </a:cubicBezTo>
                  <a:cubicBezTo>
                    <a:pt x="17220" y="16595"/>
                    <a:pt x="16111" y="18060"/>
                    <a:pt x="14982" y="19399"/>
                  </a:cubicBezTo>
                  <a:cubicBezTo>
                    <a:pt x="13935" y="20676"/>
                    <a:pt x="12680" y="21596"/>
                    <a:pt x="11215" y="22349"/>
                  </a:cubicBezTo>
                  <a:lnTo>
                    <a:pt x="11194" y="22391"/>
                  </a:lnTo>
                  <a:cubicBezTo>
                    <a:pt x="11056" y="22252"/>
                    <a:pt x="10905" y="22170"/>
                    <a:pt x="10719" y="22170"/>
                  </a:cubicBezTo>
                  <a:cubicBezTo>
                    <a:pt x="10652" y="22170"/>
                    <a:pt x="10581" y="22181"/>
                    <a:pt x="10504" y="22203"/>
                  </a:cubicBezTo>
                  <a:lnTo>
                    <a:pt x="10483" y="22203"/>
                  </a:lnTo>
                  <a:cubicBezTo>
                    <a:pt x="10483" y="22182"/>
                    <a:pt x="10504" y="22140"/>
                    <a:pt x="10504" y="22140"/>
                  </a:cubicBezTo>
                  <a:cubicBezTo>
                    <a:pt x="10588" y="21910"/>
                    <a:pt x="10399" y="21659"/>
                    <a:pt x="10190" y="21596"/>
                  </a:cubicBezTo>
                  <a:cubicBezTo>
                    <a:pt x="10152" y="21590"/>
                    <a:pt x="10113" y="21587"/>
                    <a:pt x="10074" y="21587"/>
                  </a:cubicBezTo>
                  <a:cubicBezTo>
                    <a:pt x="9857" y="21587"/>
                    <a:pt x="9635" y="21678"/>
                    <a:pt x="9458" y="21784"/>
                  </a:cubicBezTo>
                  <a:cubicBezTo>
                    <a:pt x="8328" y="20864"/>
                    <a:pt x="6947" y="20215"/>
                    <a:pt x="5796" y="19253"/>
                  </a:cubicBezTo>
                  <a:cubicBezTo>
                    <a:pt x="4666" y="18290"/>
                    <a:pt x="3578" y="17328"/>
                    <a:pt x="2783" y="16072"/>
                  </a:cubicBezTo>
                  <a:cubicBezTo>
                    <a:pt x="2009" y="14796"/>
                    <a:pt x="1674" y="13457"/>
                    <a:pt x="1381" y="11992"/>
                  </a:cubicBezTo>
                  <a:cubicBezTo>
                    <a:pt x="1088" y="10611"/>
                    <a:pt x="1005" y="9168"/>
                    <a:pt x="1193" y="7787"/>
                  </a:cubicBezTo>
                  <a:cubicBezTo>
                    <a:pt x="1423" y="6196"/>
                    <a:pt x="1904" y="4543"/>
                    <a:pt x="3055" y="3372"/>
                  </a:cubicBezTo>
                  <a:cubicBezTo>
                    <a:pt x="4227" y="2158"/>
                    <a:pt x="5712" y="1321"/>
                    <a:pt x="7428" y="1175"/>
                  </a:cubicBezTo>
                  <a:cubicBezTo>
                    <a:pt x="7688" y="1152"/>
                    <a:pt x="7947" y="1140"/>
                    <a:pt x="8203" y="1140"/>
                  </a:cubicBezTo>
                  <a:close/>
                  <a:moveTo>
                    <a:pt x="10336" y="22475"/>
                  </a:moveTo>
                  <a:cubicBezTo>
                    <a:pt x="10336" y="22538"/>
                    <a:pt x="10378" y="22559"/>
                    <a:pt x="10399" y="22621"/>
                  </a:cubicBezTo>
                  <a:cubicBezTo>
                    <a:pt x="10357" y="22600"/>
                    <a:pt x="10316" y="22600"/>
                    <a:pt x="10274" y="22559"/>
                  </a:cubicBezTo>
                  <a:lnTo>
                    <a:pt x="10336" y="22475"/>
                  </a:lnTo>
                  <a:close/>
                  <a:moveTo>
                    <a:pt x="9772" y="22935"/>
                  </a:moveTo>
                  <a:cubicBezTo>
                    <a:pt x="9772" y="22977"/>
                    <a:pt x="9772" y="23040"/>
                    <a:pt x="9792" y="23082"/>
                  </a:cubicBezTo>
                  <a:cubicBezTo>
                    <a:pt x="9960" y="23542"/>
                    <a:pt x="10085" y="23919"/>
                    <a:pt x="10295" y="24316"/>
                  </a:cubicBezTo>
                  <a:cubicBezTo>
                    <a:pt x="10377" y="24482"/>
                    <a:pt x="10890" y="25446"/>
                    <a:pt x="10638" y="25446"/>
                  </a:cubicBezTo>
                  <a:cubicBezTo>
                    <a:pt x="10635" y="25446"/>
                    <a:pt x="10632" y="25446"/>
                    <a:pt x="10629" y="25446"/>
                  </a:cubicBezTo>
                  <a:cubicBezTo>
                    <a:pt x="10357" y="25425"/>
                    <a:pt x="10064" y="25279"/>
                    <a:pt x="9772" y="25216"/>
                  </a:cubicBezTo>
                  <a:cubicBezTo>
                    <a:pt x="9479" y="25132"/>
                    <a:pt x="9248" y="25028"/>
                    <a:pt x="8956" y="24923"/>
                  </a:cubicBezTo>
                  <a:cubicBezTo>
                    <a:pt x="8830" y="24860"/>
                    <a:pt x="8056" y="24735"/>
                    <a:pt x="8056" y="24714"/>
                  </a:cubicBezTo>
                  <a:cubicBezTo>
                    <a:pt x="7847" y="24295"/>
                    <a:pt x="8956" y="23479"/>
                    <a:pt x="9207" y="23291"/>
                  </a:cubicBezTo>
                  <a:cubicBezTo>
                    <a:pt x="9353" y="23186"/>
                    <a:pt x="9562" y="23061"/>
                    <a:pt x="9772" y="22935"/>
                  </a:cubicBezTo>
                  <a:close/>
                  <a:moveTo>
                    <a:pt x="8265" y="0"/>
                  </a:moveTo>
                  <a:cubicBezTo>
                    <a:pt x="7422" y="0"/>
                    <a:pt x="6577" y="126"/>
                    <a:pt x="5754" y="401"/>
                  </a:cubicBezTo>
                  <a:cubicBezTo>
                    <a:pt x="4227" y="924"/>
                    <a:pt x="2888" y="1844"/>
                    <a:pt x="1883" y="3079"/>
                  </a:cubicBezTo>
                  <a:cubicBezTo>
                    <a:pt x="900" y="4250"/>
                    <a:pt x="419" y="5841"/>
                    <a:pt x="209" y="7347"/>
                  </a:cubicBezTo>
                  <a:cubicBezTo>
                    <a:pt x="0" y="8875"/>
                    <a:pt x="21" y="10423"/>
                    <a:pt x="314" y="11950"/>
                  </a:cubicBezTo>
                  <a:cubicBezTo>
                    <a:pt x="628" y="13541"/>
                    <a:pt x="963" y="15089"/>
                    <a:pt x="1800" y="16491"/>
                  </a:cubicBezTo>
                  <a:cubicBezTo>
                    <a:pt x="2637" y="17872"/>
                    <a:pt x="3808" y="19002"/>
                    <a:pt x="5043" y="20048"/>
                  </a:cubicBezTo>
                  <a:cubicBezTo>
                    <a:pt x="6173" y="20927"/>
                    <a:pt x="7365" y="21868"/>
                    <a:pt x="8704" y="22391"/>
                  </a:cubicBezTo>
                  <a:cubicBezTo>
                    <a:pt x="8391" y="22621"/>
                    <a:pt x="8077" y="22914"/>
                    <a:pt x="7805" y="23186"/>
                  </a:cubicBezTo>
                  <a:cubicBezTo>
                    <a:pt x="7365" y="23709"/>
                    <a:pt x="6654" y="25069"/>
                    <a:pt x="7784" y="25383"/>
                  </a:cubicBezTo>
                  <a:cubicBezTo>
                    <a:pt x="8119" y="25488"/>
                    <a:pt x="8474" y="25530"/>
                    <a:pt x="8809" y="25676"/>
                  </a:cubicBezTo>
                  <a:cubicBezTo>
                    <a:pt x="9123" y="25802"/>
                    <a:pt x="9437" y="25906"/>
                    <a:pt x="9772" y="25969"/>
                  </a:cubicBezTo>
                  <a:cubicBezTo>
                    <a:pt x="10091" y="26031"/>
                    <a:pt x="10432" y="26171"/>
                    <a:pt x="10748" y="26171"/>
                  </a:cubicBezTo>
                  <a:cubicBezTo>
                    <a:pt x="10970" y="26171"/>
                    <a:pt x="11180" y="26102"/>
                    <a:pt x="11362" y="25885"/>
                  </a:cubicBezTo>
                  <a:cubicBezTo>
                    <a:pt x="11697" y="25488"/>
                    <a:pt x="11445" y="24839"/>
                    <a:pt x="11257" y="24421"/>
                  </a:cubicBezTo>
                  <a:cubicBezTo>
                    <a:pt x="11153" y="24170"/>
                    <a:pt x="11027" y="23919"/>
                    <a:pt x="10839" y="23689"/>
                  </a:cubicBezTo>
                  <a:cubicBezTo>
                    <a:pt x="10692" y="23479"/>
                    <a:pt x="10650" y="23124"/>
                    <a:pt x="10588" y="22852"/>
                  </a:cubicBezTo>
                  <a:cubicBezTo>
                    <a:pt x="10567" y="22810"/>
                    <a:pt x="10567" y="22747"/>
                    <a:pt x="10525" y="22726"/>
                  </a:cubicBezTo>
                  <a:cubicBezTo>
                    <a:pt x="10567" y="22726"/>
                    <a:pt x="10588" y="22747"/>
                    <a:pt x="10629" y="22747"/>
                  </a:cubicBezTo>
                  <a:cubicBezTo>
                    <a:pt x="10734" y="22747"/>
                    <a:pt x="11006" y="23396"/>
                    <a:pt x="11048" y="23479"/>
                  </a:cubicBezTo>
                  <a:lnTo>
                    <a:pt x="11759" y="24651"/>
                  </a:lnTo>
                  <a:cubicBezTo>
                    <a:pt x="12199" y="25383"/>
                    <a:pt x="12575" y="26178"/>
                    <a:pt x="12910" y="26953"/>
                  </a:cubicBezTo>
                  <a:cubicBezTo>
                    <a:pt x="13601" y="28564"/>
                    <a:pt x="14124" y="30175"/>
                    <a:pt x="14479" y="31870"/>
                  </a:cubicBezTo>
                  <a:cubicBezTo>
                    <a:pt x="15191" y="35155"/>
                    <a:pt x="15526" y="38523"/>
                    <a:pt x="15170" y="41850"/>
                  </a:cubicBezTo>
                  <a:cubicBezTo>
                    <a:pt x="14982" y="43545"/>
                    <a:pt x="14710" y="45219"/>
                    <a:pt x="14647" y="46914"/>
                  </a:cubicBezTo>
                  <a:cubicBezTo>
                    <a:pt x="14563" y="48483"/>
                    <a:pt x="14228" y="50031"/>
                    <a:pt x="14228" y="51622"/>
                  </a:cubicBezTo>
                  <a:cubicBezTo>
                    <a:pt x="14228" y="53212"/>
                    <a:pt x="14563" y="54844"/>
                    <a:pt x="15023" y="56392"/>
                  </a:cubicBezTo>
                  <a:cubicBezTo>
                    <a:pt x="15358" y="57459"/>
                    <a:pt x="15756" y="58694"/>
                    <a:pt x="16844" y="59238"/>
                  </a:cubicBezTo>
                  <a:cubicBezTo>
                    <a:pt x="16896" y="59265"/>
                    <a:pt x="16950" y="59278"/>
                    <a:pt x="17003" y="59278"/>
                  </a:cubicBezTo>
                  <a:cubicBezTo>
                    <a:pt x="17311" y="59278"/>
                    <a:pt x="17587" y="58863"/>
                    <a:pt x="17283" y="58631"/>
                  </a:cubicBezTo>
                  <a:cubicBezTo>
                    <a:pt x="16153" y="57773"/>
                    <a:pt x="15902" y="55932"/>
                    <a:pt x="15609" y="54635"/>
                  </a:cubicBezTo>
                  <a:cubicBezTo>
                    <a:pt x="15233" y="52982"/>
                    <a:pt x="15170" y="51370"/>
                    <a:pt x="15379" y="49717"/>
                  </a:cubicBezTo>
                  <a:cubicBezTo>
                    <a:pt x="15484" y="48922"/>
                    <a:pt x="15609" y="48169"/>
                    <a:pt x="15651" y="47395"/>
                  </a:cubicBezTo>
                  <a:cubicBezTo>
                    <a:pt x="15693" y="46495"/>
                    <a:pt x="15756" y="45616"/>
                    <a:pt x="15860" y="44738"/>
                  </a:cubicBezTo>
                  <a:cubicBezTo>
                    <a:pt x="16049" y="43043"/>
                    <a:pt x="16362" y="41348"/>
                    <a:pt x="16362" y="39653"/>
                  </a:cubicBezTo>
                  <a:cubicBezTo>
                    <a:pt x="16383" y="36222"/>
                    <a:pt x="15944" y="32665"/>
                    <a:pt x="14877" y="29422"/>
                  </a:cubicBezTo>
                  <a:cubicBezTo>
                    <a:pt x="14354" y="27810"/>
                    <a:pt x="13705" y="26199"/>
                    <a:pt x="12826" y="24756"/>
                  </a:cubicBezTo>
                  <a:cubicBezTo>
                    <a:pt x="12450" y="24107"/>
                    <a:pt x="11885" y="23521"/>
                    <a:pt x="11508" y="22893"/>
                  </a:cubicBezTo>
                  <a:lnTo>
                    <a:pt x="11529" y="22893"/>
                  </a:lnTo>
                  <a:cubicBezTo>
                    <a:pt x="12492" y="22433"/>
                    <a:pt x="13433" y="21931"/>
                    <a:pt x="14291" y="21261"/>
                  </a:cubicBezTo>
                  <a:cubicBezTo>
                    <a:pt x="15107" y="20634"/>
                    <a:pt x="15735" y="19859"/>
                    <a:pt x="16425" y="19106"/>
                  </a:cubicBezTo>
                  <a:cubicBezTo>
                    <a:pt x="17806" y="17537"/>
                    <a:pt x="18852" y="15612"/>
                    <a:pt x="19083" y="13520"/>
                  </a:cubicBezTo>
                  <a:cubicBezTo>
                    <a:pt x="19522" y="9335"/>
                    <a:pt x="17785" y="4732"/>
                    <a:pt x="14375" y="2158"/>
                  </a:cubicBezTo>
                  <a:cubicBezTo>
                    <a:pt x="12624" y="845"/>
                    <a:pt x="10449" y="0"/>
                    <a:pt x="82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0664258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8837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CE3C53-00AC-5F45-6DFF-BB61DB21A09A}"/>
              </a:ext>
            </a:extLst>
          </p:cNvPr>
          <p:cNvSpPr/>
          <p:nvPr/>
        </p:nvSpPr>
        <p:spPr>
          <a:xfrm>
            <a:off x="446594" y="1545144"/>
            <a:ext cx="3753505" cy="14459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06.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E6E541-3B1A-5E16-D1C7-A5053A2547C4}"/>
              </a:ext>
            </a:extLst>
          </p:cNvPr>
          <p:cNvSpPr/>
          <p:nvPr/>
        </p:nvSpPr>
        <p:spPr>
          <a:xfrm>
            <a:off x="471996" y="3687677"/>
            <a:ext cx="3728103" cy="15221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F14CF99B-84A9-F846-6E8B-8CAC7EA9BB4D}"/>
              </a:ext>
            </a:extLst>
          </p:cNvPr>
          <p:cNvCxnSpPr>
            <a:cxnSpLocks/>
          </p:cNvCxnSpPr>
          <p:nvPr/>
        </p:nvCxnSpPr>
        <p:spPr>
          <a:xfrm rot="5400000">
            <a:off x="2297981" y="3446372"/>
            <a:ext cx="4429125" cy="127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4318B81-746E-11CD-82C6-BFF9DD392556}"/>
              </a:ext>
            </a:extLst>
          </p:cNvPr>
          <p:cNvSpPr txBox="1"/>
          <p:nvPr/>
        </p:nvSpPr>
        <p:spPr>
          <a:xfrm>
            <a:off x="4801890" y="2358823"/>
            <a:ext cx="1689155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41C484-DF54-A8FC-B3B6-5E63114546B0}"/>
              </a:ext>
            </a:extLst>
          </p:cNvPr>
          <p:cNvSpPr txBox="1"/>
          <p:nvPr/>
        </p:nvSpPr>
        <p:spPr>
          <a:xfrm>
            <a:off x="4801890" y="3214196"/>
            <a:ext cx="1714559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65DC6E-F3EA-7769-8DB5-E68F3467636B}"/>
              </a:ext>
            </a:extLst>
          </p:cNvPr>
          <p:cNvSpPr txBox="1"/>
          <p:nvPr/>
        </p:nvSpPr>
        <p:spPr>
          <a:xfrm>
            <a:off x="4801890" y="4069569"/>
            <a:ext cx="1676453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CĐ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F60C585-E8CD-0B1C-FB57-90601D8938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2" t="51190" r="51563" b="15277"/>
          <a:stretch/>
        </p:blipFill>
        <p:spPr>
          <a:xfrm>
            <a:off x="6673434" y="1874355"/>
            <a:ext cx="5254384" cy="310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21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4135DBF-BCE2-4A64-AC72-2B9A051F1584}"/>
              </a:ext>
            </a:extLst>
          </p:cNvPr>
          <p:cNvSpPr/>
          <p:nvPr/>
        </p:nvSpPr>
        <p:spPr>
          <a:xfrm>
            <a:off x="2985963" y="176849"/>
            <a:ext cx="6039492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 LÀ GÌ?</a:t>
            </a:r>
          </a:p>
        </p:txBody>
      </p:sp>
      <p:sp>
        <p:nvSpPr>
          <p:cNvPr id="4" name="Plus Sign 3">
            <a:extLst>
              <a:ext uri="{FF2B5EF4-FFF2-40B4-BE49-F238E27FC236}">
                <a16:creationId xmlns:a16="http://schemas.microsoft.com/office/drawing/2014/main" id="{79354D79-B1A3-4510-930E-4EC11A9A0830}"/>
              </a:ext>
            </a:extLst>
          </p:cNvPr>
          <p:cNvSpPr/>
          <p:nvPr/>
        </p:nvSpPr>
        <p:spPr>
          <a:xfrm>
            <a:off x="5608639" y="3393281"/>
            <a:ext cx="1266825" cy="1181100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D0FEBA-74C4-45B4-8D51-F53FF061A94C}"/>
              </a:ext>
            </a:extLst>
          </p:cNvPr>
          <p:cNvSpPr/>
          <p:nvPr/>
        </p:nvSpPr>
        <p:spPr>
          <a:xfrm>
            <a:off x="237201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1902AF-DE96-4D95-A05D-7B909CDF2EB1}"/>
              </a:ext>
            </a:extLst>
          </p:cNvPr>
          <p:cNvSpPr/>
          <p:nvPr/>
        </p:nvSpPr>
        <p:spPr>
          <a:xfrm>
            <a:off x="1281141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D4FD0E-7FB0-4006-A2CB-D1C8E294DCF4}"/>
              </a:ext>
            </a:extLst>
          </p:cNvPr>
          <p:cNvSpPr/>
          <p:nvPr/>
        </p:nvSpPr>
        <p:spPr>
          <a:xfrm>
            <a:off x="2337781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838233-D995-4FBF-97C3-94DEE68BC072}"/>
              </a:ext>
            </a:extLst>
          </p:cNvPr>
          <p:cNvSpPr/>
          <p:nvPr/>
        </p:nvSpPr>
        <p:spPr>
          <a:xfrm>
            <a:off x="8914656" y="107228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7C870A-0105-4991-80ED-8910F0188378}"/>
              </a:ext>
            </a:extLst>
          </p:cNvPr>
          <p:cNvSpPr/>
          <p:nvPr/>
        </p:nvSpPr>
        <p:spPr>
          <a:xfrm>
            <a:off x="4433530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Ề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E0961A-379D-499E-96D8-DD6B8F895F54}"/>
              </a:ext>
            </a:extLst>
          </p:cNvPr>
          <p:cNvSpPr/>
          <p:nvPr/>
        </p:nvSpPr>
        <p:spPr>
          <a:xfrm>
            <a:off x="6932572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A49EED-837B-495A-8F64-2747181B3D1A}"/>
              </a:ext>
            </a:extLst>
          </p:cNvPr>
          <p:cNvSpPr/>
          <p:nvPr/>
        </p:nvSpPr>
        <p:spPr>
          <a:xfrm>
            <a:off x="7907932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3A9067-94F8-47A4-8DEE-209D9ED207AC}"/>
              </a:ext>
            </a:extLst>
          </p:cNvPr>
          <p:cNvSpPr/>
          <p:nvPr/>
        </p:nvSpPr>
        <p:spPr>
          <a:xfrm>
            <a:off x="3394421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AF627C-DBDC-46C1-B355-A4ED8CDF16C1}"/>
              </a:ext>
            </a:extLst>
          </p:cNvPr>
          <p:cNvSpPr/>
          <p:nvPr/>
        </p:nvSpPr>
        <p:spPr>
          <a:xfrm>
            <a:off x="9921380" y="107228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FFA78B-D345-3DA8-FC4B-04BE64F76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65" y="2606143"/>
            <a:ext cx="3831996" cy="2950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BC03E7-8D0D-2450-F900-7BB48A886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962" y="2703442"/>
            <a:ext cx="4069073" cy="2853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D39EF0-5F3A-1F34-9A07-129B1AD68AA1}"/>
              </a:ext>
            </a:extLst>
          </p:cNvPr>
          <p:cNvSpPr/>
          <p:nvPr/>
        </p:nvSpPr>
        <p:spPr>
          <a:xfrm>
            <a:off x="5474938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DEFE066-9059-BDA5-C183-8F780CD5FBC9}"/>
              </a:ext>
            </a:extLst>
          </p:cNvPr>
          <p:cNvSpPr/>
          <p:nvPr/>
        </p:nvSpPr>
        <p:spPr>
          <a:xfrm>
            <a:off x="10910859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0538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7">
            <a:extLst>
              <a:ext uri="{FF2B5EF4-FFF2-40B4-BE49-F238E27FC236}">
                <a16:creationId xmlns:a16="http://schemas.microsoft.com/office/drawing/2014/main" id="{28C21C77-D9A8-404F-8BE1-C35021210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84608"/>
            <a:ext cx="12192000" cy="1267854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802A4CB2-B909-470A-B545-D212A9DB5A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124829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id="{75A540E5-8C32-4A3E-97D5-B7B955E57B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1838" y="5566253"/>
            <a:ext cx="614205" cy="1160709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8D27E56C-24B0-4434-99CE-6BA1F861622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733" y="5238393"/>
            <a:ext cx="947827" cy="14885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C3AA5A2-9F33-4F5E-8243-6A0494D3DFE7}"/>
              </a:ext>
            </a:extLst>
          </p:cNvPr>
          <p:cNvSpPr txBox="1"/>
          <p:nvPr/>
        </p:nvSpPr>
        <p:spPr>
          <a:xfrm>
            <a:off x="2571750" y="2843964"/>
            <a:ext cx="73818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Xin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chào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hẹn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gặp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!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219989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4135DBF-BCE2-4A64-AC72-2B9A051F1584}"/>
              </a:ext>
            </a:extLst>
          </p:cNvPr>
          <p:cNvSpPr/>
          <p:nvPr/>
        </p:nvSpPr>
        <p:spPr>
          <a:xfrm>
            <a:off x="180975" y="3046065"/>
            <a:ext cx="321945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 LÀ</a:t>
            </a:r>
            <a:r>
              <a:rPr 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8B6D00-D277-457C-B1F3-0502E6AFD054}"/>
              </a:ext>
            </a:extLst>
          </p:cNvPr>
          <p:cNvSpPr/>
          <p:nvPr/>
        </p:nvSpPr>
        <p:spPr>
          <a:xfrm>
            <a:off x="2495743" y="765165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Rokkitt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AF3B99-28D2-4A5C-AAF4-C2A4796F0D9B}"/>
              </a:ext>
            </a:extLst>
          </p:cNvPr>
          <p:cNvSpPr/>
          <p:nvPr/>
        </p:nvSpPr>
        <p:spPr>
          <a:xfrm>
            <a:off x="3552383" y="765165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Rokkitt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2E8D2D-6339-4E48-B000-4517AF91E15B}"/>
              </a:ext>
            </a:extLst>
          </p:cNvPr>
          <p:cNvSpPr/>
          <p:nvPr/>
        </p:nvSpPr>
        <p:spPr>
          <a:xfrm>
            <a:off x="9361754" y="765165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Rokkitt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93596-E3D3-4B21-87C7-0E4C0D374D74}"/>
              </a:ext>
            </a:extLst>
          </p:cNvPr>
          <p:cNvSpPr/>
          <p:nvPr/>
        </p:nvSpPr>
        <p:spPr>
          <a:xfrm>
            <a:off x="6312148" y="765165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Rokkitt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54201D-0CB5-4532-A04D-C27AEEFB451C}"/>
              </a:ext>
            </a:extLst>
          </p:cNvPr>
          <p:cNvSpPr/>
          <p:nvPr/>
        </p:nvSpPr>
        <p:spPr>
          <a:xfrm>
            <a:off x="7328599" y="765165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Rokkitt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EBD49C-8E81-4B28-8564-4497F25B5AD8}"/>
              </a:ext>
            </a:extLst>
          </p:cNvPr>
          <p:cNvSpPr/>
          <p:nvPr/>
        </p:nvSpPr>
        <p:spPr>
          <a:xfrm>
            <a:off x="8352018" y="765165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Rokkitt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155D4B-1375-479F-8A25-565DCD70AED0}"/>
              </a:ext>
            </a:extLst>
          </p:cNvPr>
          <p:cNvSpPr/>
          <p:nvPr/>
        </p:nvSpPr>
        <p:spPr>
          <a:xfrm>
            <a:off x="4630227" y="765165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Rokkitt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350D36-BC49-4148-8457-812EB0F3FAB7}"/>
              </a:ext>
            </a:extLst>
          </p:cNvPr>
          <p:cNvSpPr/>
          <p:nvPr/>
        </p:nvSpPr>
        <p:spPr>
          <a:xfrm>
            <a:off x="10385173" y="765165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Rokkitt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5" name="Plus Sign 14">
            <a:extLst>
              <a:ext uri="{FF2B5EF4-FFF2-40B4-BE49-F238E27FC236}">
                <a16:creationId xmlns:a16="http://schemas.microsoft.com/office/drawing/2014/main" id="{2D8DA2CF-0964-4C3C-9BCB-2594DDC06113}"/>
              </a:ext>
            </a:extLst>
          </p:cNvPr>
          <p:cNvSpPr/>
          <p:nvPr/>
        </p:nvSpPr>
        <p:spPr>
          <a:xfrm>
            <a:off x="6764268" y="3329671"/>
            <a:ext cx="1266825" cy="1181100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387FA6-B98F-F716-B4DE-865A5ECE9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112" y="2109643"/>
            <a:ext cx="3842149" cy="4106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0B3669-B629-43EF-F590-E02BDB90C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093" y="3031006"/>
            <a:ext cx="3800286" cy="226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821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4135DBF-BCE2-4A64-AC72-2B9A051F1584}"/>
              </a:ext>
            </a:extLst>
          </p:cNvPr>
          <p:cNvSpPr/>
          <p:nvPr/>
        </p:nvSpPr>
        <p:spPr>
          <a:xfrm>
            <a:off x="180975" y="3046065"/>
            <a:ext cx="321945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 LÀ GÌ?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8B6D00-D277-457C-B1F3-0502E6AFD054}"/>
              </a:ext>
            </a:extLst>
          </p:cNvPr>
          <p:cNvSpPr/>
          <p:nvPr/>
        </p:nvSpPr>
        <p:spPr>
          <a:xfrm>
            <a:off x="2495743" y="765165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AF3B99-28D2-4A5C-AAF4-C2A4796F0D9B}"/>
              </a:ext>
            </a:extLst>
          </p:cNvPr>
          <p:cNvSpPr/>
          <p:nvPr/>
        </p:nvSpPr>
        <p:spPr>
          <a:xfrm>
            <a:off x="3552383" y="765165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2E8D2D-6339-4E48-B000-4517AF91E15B}"/>
              </a:ext>
            </a:extLst>
          </p:cNvPr>
          <p:cNvSpPr/>
          <p:nvPr/>
        </p:nvSpPr>
        <p:spPr>
          <a:xfrm>
            <a:off x="9361754" y="765165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93596-E3D3-4B21-87C7-0E4C0D374D74}"/>
              </a:ext>
            </a:extLst>
          </p:cNvPr>
          <p:cNvSpPr/>
          <p:nvPr/>
        </p:nvSpPr>
        <p:spPr>
          <a:xfrm>
            <a:off x="6312148" y="765165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54201D-0CB5-4532-A04D-C27AEEFB451C}"/>
              </a:ext>
            </a:extLst>
          </p:cNvPr>
          <p:cNvSpPr/>
          <p:nvPr/>
        </p:nvSpPr>
        <p:spPr>
          <a:xfrm>
            <a:off x="7328599" y="765165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EBD49C-8E81-4B28-8564-4497F25B5AD8}"/>
              </a:ext>
            </a:extLst>
          </p:cNvPr>
          <p:cNvSpPr/>
          <p:nvPr/>
        </p:nvSpPr>
        <p:spPr>
          <a:xfrm>
            <a:off x="8352018" y="765165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155D4B-1375-479F-8A25-565DCD70AED0}"/>
              </a:ext>
            </a:extLst>
          </p:cNvPr>
          <p:cNvSpPr/>
          <p:nvPr/>
        </p:nvSpPr>
        <p:spPr>
          <a:xfrm>
            <a:off x="4630227" y="765165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350D36-BC49-4148-8457-812EB0F3FAB7}"/>
              </a:ext>
            </a:extLst>
          </p:cNvPr>
          <p:cNvSpPr/>
          <p:nvPr/>
        </p:nvSpPr>
        <p:spPr>
          <a:xfrm>
            <a:off x="10385173" y="765165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Plus Sign 14">
            <a:extLst>
              <a:ext uri="{FF2B5EF4-FFF2-40B4-BE49-F238E27FC236}">
                <a16:creationId xmlns:a16="http://schemas.microsoft.com/office/drawing/2014/main" id="{2D8DA2CF-0964-4C3C-9BCB-2594DDC06113}"/>
              </a:ext>
            </a:extLst>
          </p:cNvPr>
          <p:cNvSpPr/>
          <p:nvPr/>
        </p:nvSpPr>
        <p:spPr>
          <a:xfrm>
            <a:off x="6764268" y="3329671"/>
            <a:ext cx="1266825" cy="1181100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387FA6-B98F-F716-B4DE-865A5ECE9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112" y="2109643"/>
            <a:ext cx="3842149" cy="4106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0B3669-B629-43EF-F590-E02BDB90C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093" y="3031006"/>
            <a:ext cx="3800286" cy="226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045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4135DBF-BCE2-4A64-AC72-2B9A051F1584}"/>
              </a:ext>
            </a:extLst>
          </p:cNvPr>
          <p:cNvSpPr/>
          <p:nvPr/>
        </p:nvSpPr>
        <p:spPr>
          <a:xfrm>
            <a:off x="2961668" y="174054"/>
            <a:ext cx="6039492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 LÀ GÌ?</a:t>
            </a:r>
          </a:p>
        </p:txBody>
      </p:sp>
      <p:sp>
        <p:nvSpPr>
          <p:cNvPr id="4" name="Plus Sign 3">
            <a:extLst>
              <a:ext uri="{FF2B5EF4-FFF2-40B4-BE49-F238E27FC236}">
                <a16:creationId xmlns:a16="http://schemas.microsoft.com/office/drawing/2014/main" id="{79354D79-B1A3-4510-930E-4EC11A9A0830}"/>
              </a:ext>
            </a:extLst>
          </p:cNvPr>
          <p:cNvSpPr/>
          <p:nvPr/>
        </p:nvSpPr>
        <p:spPr>
          <a:xfrm>
            <a:off x="6567965" y="3319628"/>
            <a:ext cx="1266825" cy="1181100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225C6D-D581-495E-8AAE-39015E10469A}"/>
              </a:ext>
            </a:extLst>
          </p:cNvPr>
          <p:cNvSpPr/>
          <p:nvPr/>
        </p:nvSpPr>
        <p:spPr>
          <a:xfrm>
            <a:off x="1611193" y="859854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Rokkitt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788DC7-CF6E-47A4-B3DE-C7878BE71102}"/>
              </a:ext>
            </a:extLst>
          </p:cNvPr>
          <p:cNvSpPr/>
          <p:nvPr/>
        </p:nvSpPr>
        <p:spPr>
          <a:xfrm>
            <a:off x="2673355" y="859854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Rokkitt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BE1484-D94F-423E-8A61-B7DC236B3EEC}"/>
              </a:ext>
            </a:extLst>
          </p:cNvPr>
          <p:cNvSpPr/>
          <p:nvPr/>
        </p:nvSpPr>
        <p:spPr>
          <a:xfrm>
            <a:off x="3735517" y="859854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Rokkitt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B1701F-C581-4D93-AB65-425D44526C93}"/>
              </a:ext>
            </a:extLst>
          </p:cNvPr>
          <p:cNvSpPr/>
          <p:nvPr/>
        </p:nvSpPr>
        <p:spPr>
          <a:xfrm>
            <a:off x="6567965" y="871004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Rokkitt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C3594B-4B6C-4C4C-8804-C7582D517B1C}"/>
              </a:ext>
            </a:extLst>
          </p:cNvPr>
          <p:cNvSpPr/>
          <p:nvPr/>
        </p:nvSpPr>
        <p:spPr>
          <a:xfrm>
            <a:off x="7566105" y="859854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Rokkitt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D96260-78B0-4B69-97E1-7DE0EEEB7D3B}"/>
              </a:ext>
            </a:extLst>
          </p:cNvPr>
          <p:cNvSpPr/>
          <p:nvPr/>
        </p:nvSpPr>
        <p:spPr>
          <a:xfrm>
            <a:off x="8595990" y="859854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Rokkitt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99235B-1F42-4992-B343-3FF13D49024B}"/>
              </a:ext>
            </a:extLst>
          </p:cNvPr>
          <p:cNvSpPr/>
          <p:nvPr/>
        </p:nvSpPr>
        <p:spPr>
          <a:xfrm>
            <a:off x="4753817" y="871004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Rokkitt Bold" panose="00000800000000000000" pitchFamily="2" charset="0"/>
              <a:ea typeface="+mn-ea"/>
              <a:cs typeface="+mn-cs"/>
            </a:endParaRPr>
          </a:p>
        </p:txBody>
      </p:sp>
      <p:pic>
        <p:nvPicPr>
          <p:cNvPr id="1026" name="Picture 2" descr="Thanh nấm - Toán lớp 1: Dạy bé học phép toán cộng trong phạm vi 10 - YouTube">
            <a:extLst>
              <a:ext uri="{FF2B5EF4-FFF2-40B4-BE49-F238E27FC236}">
                <a16:creationId xmlns:a16="http://schemas.microsoft.com/office/drawing/2014/main" id="{71E80F15-AF9F-48D5-96BB-BD48F354B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45" y="2854518"/>
            <a:ext cx="5081767" cy="285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B5BD2C20-A333-46C7-B4D5-EC70A9F3B2A5}"/>
              </a:ext>
            </a:extLst>
          </p:cNvPr>
          <p:cNvSpPr/>
          <p:nvPr/>
        </p:nvSpPr>
        <p:spPr>
          <a:xfrm rot="17047906">
            <a:off x="2006962" y="4919842"/>
            <a:ext cx="2162989" cy="54461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A57BC6-67C6-486E-AC08-EBA29504E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6849" y="2854518"/>
            <a:ext cx="2888345" cy="288834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C05266-0985-4C1B-B975-A5927EED25ED}"/>
              </a:ext>
            </a:extLst>
          </p:cNvPr>
          <p:cNvSpPr/>
          <p:nvPr/>
        </p:nvSpPr>
        <p:spPr>
          <a:xfrm>
            <a:off x="9625875" y="859854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Rokkitt Bold" panose="000008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7008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4135DBF-BCE2-4A64-AC72-2B9A051F1584}"/>
              </a:ext>
            </a:extLst>
          </p:cNvPr>
          <p:cNvSpPr/>
          <p:nvPr/>
        </p:nvSpPr>
        <p:spPr>
          <a:xfrm>
            <a:off x="2961668" y="174054"/>
            <a:ext cx="6039492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 LÀ GÌ?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225C6D-D581-495E-8AAE-39015E10469A}"/>
              </a:ext>
            </a:extLst>
          </p:cNvPr>
          <p:cNvSpPr/>
          <p:nvPr/>
        </p:nvSpPr>
        <p:spPr>
          <a:xfrm>
            <a:off x="1611193" y="859854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788DC7-CF6E-47A4-B3DE-C7878BE71102}"/>
              </a:ext>
            </a:extLst>
          </p:cNvPr>
          <p:cNvSpPr/>
          <p:nvPr/>
        </p:nvSpPr>
        <p:spPr>
          <a:xfrm>
            <a:off x="2673355" y="859854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BE1484-D94F-423E-8A61-B7DC236B3EEC}"/>
              </a:ext>
            </a:extLst>
          </p:cNvPr>
          <p:cNvSpPr/>
          <p:nvPr/>
        </p:nvSpPr>
        <p:spPr>
          <a:xfrm>
            <a:off x="3735517" y="859854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B1701F-C581-4D93-AB65-425D44526C93}"/>
              </a:ext>
            </a:extLst>
          </p:cNvPr>
          <p:cNvSpPr/>
          <p:nvPr/>
        </p:nvSpPr>
        <p:spPr>
          <a:xfrm>
            <a:off x="6567965" y="871004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C3594B-4B6C-4C4C-8804-C7582D517B1C}"/>
              </a:ext>
            </a:extLst>
          </p:cNvPr>
          <p:cNvSpPr/>
          <p:nvPr/>
        </p:nvSpPr>
        <p:spPr>
          <a:xfrm>
            <a:off x="7566105" y="859854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D96260-78B0-4B69-97E1-7DE0EEEB7D3B}"/>
              </a:ext>
            </a:extLst>
          </p:cNvPr>
          <p:cNvSpPr/>
          <p:nvPr/>
        </p:nvSpPr>
        <p:spPr>
          <a:xfrm>
            <a:off x="8595990" y="859854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99235B-1F42-4992-B343-3FF13D49024B}"/>
              </a:ext>
            </a:extLst>
          </p:cNvPr>
          <p:cNvSpPr/>
          <p:nvPr/>
        </p:nvSpPr>
        <p:spPr>
          <a:xfrm>
            <a:off x="4753817" y="871004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Plus Sign 14">
            <a:extLst>
              <a:ext uri="{FF2B5EF4-FFF2-40B4-BE49-F238E27FC236}">
                <a16:creationId xmlns:a16="http://schemas.microsoft.com/office/drawing/2014/main" id="{44250042-0DF4-4C71-B041-21FF08FBAB0C}"/>
              </a:ext>
            </a:extLst>
          </p:cNvPr>
          <p:cNvSpPr/>
          <p:nvPr/>
        </p:nvSpPr>
        <p:spPr>
          <a:xfrm>
            <a:off x="6567965" y="3319628"/>
            <a:ext cx="1266825" cy="1181100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" descr="Thanh nấm - Toán lớp 1: Dạy bé học phép toán cộng trong phạm vi 10 - YouTube">
            <a:extLst>
              <a:ext uri="{FF2B5EF4-FFF2-40B4-BE49-F238E27FC236}">
                <a16:creationId xmlns:a16="http://schemas.microsoft.com/office/drawing/2014/main" id="{4CF1BBC1-7195-4DCD-9E6B-88B6ACA11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45" y="2854518"/>
            <a:ext cx="5081767" cy="285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AFB9F46E-E8B8-4192-9D2A-99E02D5704BB}"/>
              </a:ext>
            </a:extLst>
          </p:cNvPr>
          <p:cNvSpPr/>
          <p:nvPr/>
        </p:nvSpPr>
        <p:spPr>
          <a:xfrm rot="17047906">
            <a:off x="2006962" y="4919842"/>
            <a:ext cx="2162989" cy="54461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A17D030-D933-4B58-94D2-1A2A5BF8A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6849" y="2854518"/>
            <a:ext cx="2888345" cy="288834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2FB2232-FEA7-4251-86CD-AA32226DF15C}"/>
              </a:ext>
            </a:extLst>
          </p:cNvPr>
          <p:cNvSpPr/>
          <p:nvPr/>
        </p:nvSpPr>
        <p:spPr>
          <a:xfrm>
            <a:off x="9676567" y="859854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4232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1"/>
          <p:cNvSpPr/>
          <p:nvPr/>
        </p:nvSpPr>
        <p:spPr>
          <a:xfrm>
            <a:off x="-37485" y="-4494"/>
            <a:ext cx="12226622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0" name="Google Shape;100;p41"/>
          <p:cNvSpPr/>
          <p:nvPr/>
        </p:nvSpPr>
        <p:spPr>
          <a:xfrm rot="2700000">
            <a:off x="82782" y="-1386168"/>
            <a:ext cx="2424873" cy="3611191"/>
          </a:xfrm>
          <a:custGeom>
            <a:avLst/>
            <a:gdLst/>
            <a:ahLst/>
            <a:cxnLst/>
            <a:rect l="l" t="t" r="r" b="b"/>
            <a:pathLst>
              <a:path w="2424873" h="3611191" extrusionOk="0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1"/>
          <p:cNvSpPr/>
          <p:nvPr/>
        </p:nvSpPr>
        <p:spPr>
          <a:xfrm rot="2700000">
            <a:off x="1571000" y="-338582"/>
            <a:ext cx="1635955" cy="1635955"/>
          </a:xfrm>
          <a:custGeom>
            <a:avLst/>
            <a:gdLst/>
            <a:ahLst/>
            <a:cxnLst/>
            <a:rect l="l" t="t" r="r" b="b"/>
            <a:pathLst>
              <a:path w="1635955" h="1635955" extrusionOk="0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41"/>
          <p:cNvSpPr/>
          <p:nvPr/>
        </p:nvSpPr>
        <p:spPr>
          <a:xfrm rot="2700000">
            <a:off x="9627985" y="-6588"/>
            <a:ext cx="4059393" cy="2548110"/>
          </a:xfrm>
          <a:custGeom>
            <a:avLst/>
            <a:gdLst/>
            <a:ahLst/>
            <a:cxnLst/>
            <a:rect l="l" t="t" r="r" b="b"/>
            <a:pathLst>
              <a:path w="4059393" h="2548110" extrusionOk="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1"/>
          <p:cNvSpPr/>
          <p:nvPr/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1"/>
          <p:cNvSpPr/>
          <p:nvPr/>
        </p:nvSpPr>
        <p:spPr>
          <a:xfrm rot="2700000">
            <a:off x="-29557" y="5198743"/>
            <a:ext cx="2444907" cy="2366116"/>
          </a:xfrm>
          <a:custGeom>
            <a:avLst/>
            <a:gdLst/>
            <a:ahLst/>
            <a:cxnLst/>
            <a:rect l="l" t="t" r="r" b="b"/>
            <a:pathLst>
              <a:path w="2203753" h="2132734" extrusionOk="0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1"/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41"/>
          <p:cNvSpPr/>
          <p:nvPr/>
        </p:nvSpPr>
        <p:spPr>
          <a:xfrm rot="2700000">
            <a:off x="3124198" y="734310"/>
            <a:ext cx="5389379" cy="5389379"/>
          </a:xfrm>
          <a:custGeom>
            <a:avLst/>
            <a:gdLst/>
            <a:ahLst/>
            <a:cxnLst/>
            <a:rect l="l" t="t" r="r" b="b"/>
            <a:pathLst>
              <a:path w="5389379" h="5389379" extrusionOk="0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1"/>
          <p:cNvSpPr/>
          <p:nvPr/>
        </p:nvSpPr>
        <p:spPr>
          <a:xfrm rot="2700000">
            <a:off x="2443663" y="33282"/>
            <a:ext cx="6791435" cy="6791435"/>
          </a:xfrm>
          <a:custGeom>
            <a:avLst/>
            <a:gdLst/>
            <a:ahLst/>
            <a:cxnLst/>
            <a:rect l="l" t="t" r="r" b="b"/>
            <a:pathLst>
              <a:path w="6791435" h="6791435" extrusionOk="0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1"/>
          <p:cNvSpPr/>
          <p:nvPr/>
        </p:nvSpPr>
        <p:spPr>
          <a:xfrm rot="2700000">
            <a:off x="9629823" y="5457591"/>
            <a:ext cx="2231794" cy="2568811"/>
          </a:xfrm>
          <a:custGeom>
            <a:avLst/>
            <a:gdLst/>
            <a:ahLst/>
            <a:cxnLst/>
            <a:rect l="l" t="t" r="r" b="b"/>
            <a:pathLst>
              <a:path w="2940086" h="3384061" extrusionOk="0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1"/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626" y="129140"/>
            <a:ext cx="1428750" cy="11055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247B8C0-774D-44A7-8D46-05DF1138B503}"/>
              </a:ext>
            </a:extLst>
          </p:cNvPr>
          <p:cNvCxnSpPr/>
          <p:nvPr/>
        </p:nvCxnSpPr>
        <p:spPr>
          <a:xfrm>
            <a:off x="4911511" y="5612196"/>
            <a:ext cx="18715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 txBox="1">
            <a:spLocks/>
          </p:cNvSpPr>
          <p:nvPr/>
        </p:nvSpPr>
        <p:spPr>
          <a:xfrm>
            <a:off x="3314598" y="190840"/>
            <a:ext cx="6039492" cy="620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/>
            </a:r>
            <a:b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</a:b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TRƯỜNG </a:t>
            </a:r>
            <a:r>
              <a:rPr kumimoji="0" 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THCS</a:t>
            </a:r>
            <a:r>
              <a:rPr kumimoji="0" lang="en-US" sz="2000" b="1" i="0" u="none" strike="noStrike" kern="1200" cap="all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TRẦN QUỐC TOẢN 1</a:t>
            </a: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18098" y="1459260"/>
            <a:ext cx="9601578" cy="1511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6: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XÂY DỰNG MẠNG LƯỚI THỰC HIỆN CÁC HOẠT ĐỘNG CỘNG ĐỒNG</a:t>
            </a:r>
          </a:p>
        </p:txBody>
      </p:sp>
      <p:pic>
        <p:nvPicPr>
          <p:cNvPr id="25" name="Picture 5" descr="FLOWERS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665" y="3792859"/>
            <a:ext cx="2282239" cy="30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FLOWERS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393" y="5073755"/>
            <a:ext cx="2112714" cy="181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Object 7"/>
          <p:cNvGraphicFramePr>
            <a:graphicFrameLocks noChangeAspect="1"/>
          </p:cNvGraphicFramePr>
          <p:nvPr/>
        </p:nvGraphicFramePr>
        <p:xfrm>
          <a:off x="845001" y="4415910"/>
          <a:ext cx="2048849" cy="245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lip" r:id="rId7" imgW="3531960" imgH="4445640" progId="MS_ClipArt_Gallery.2">
                  <p:embed/>
                </p:oleObj>
              </mc:Choice>
              <mc:Fallback>
                <p:oleObj name="Clip" r:id="rId7" imgW="3531960" imgH="4445640" progId="MS_ClipArt_Gallery.2">
                  <p:embed/>
                  <p:pic>
                    <p:nvPicPr>
                      <p:cNvPr id="2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001" y="4415910"/>
                        <a:ext cx="2048849" cy="245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2453525" y="1021031"/>
            <a:ext cx="7163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 ĐỘNG TRẢI NGHIỆM, HƯỚNG NGHIỆP 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D9712D-A244-FDF0-3422-053AAED4E72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8" t="43734" r="21122" b="14889"/>
          <a:stretch/>
        </p:blipFill>
        <p:spPr>
          <a:xfrm>
            <a:off x="4681062" y="3000930"/>
            <a:ext cx="2275649" cy="1968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5424723" y="5593371"/>
            <a:ext cx="845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C00000"/>
                </a:solidFill>
              </a:rPr>
              <a:t>…… 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CCBABD-BF6B-4A81-B872-3FEB35A8D16E}"/>
              </a:ext>
            </a:extLst>
          </p:cNvPr>
          <p:cNvSpPr txBox="1"/>
          <p:nvPr/>
        </p:nvSpPr>
        <p:spPr>
          <a:xfrm>
            <a:off x="2790669" y="5220894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 viên: TRẦN THỊ HẠNH PHƯỚC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</TotalTime>
  <Words>2850</Words>
  <Application>Microsoft Office PowerPoint</Application>
  <PresentationFormat>Widescreen</PresentationFormat>
  <Paragraphs>263</Paragraphs>
  <Slides>40</Slides>
  <Notes>10</Notes>
  <HiddenSlides>0</HiddenSlides>
  <MMClips>5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Microsoft YaHei</vt:lpstr>
      <vt:lpstr>#9Slide04 Rokkitt Bold</vt:lpstr>
      <vt:lpstr>Arial</vt:lpstr>
      <vt:lpstr>Calibri</vt:lpstr>
      <vt:lpstr>Cambria</vt:lpstr>
      <vt:lpstr>Myriad Pro</vt:lpstr>
      <vt:lpstr>Tahoma</vt:lpstr>
      <vt:lpstr>Times New Roman</vt:lpstr>
      <vt:lpstr>1_Office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242</cp:revision>
  <dcterms:created xsi:type="dcterms:W3CDTF">2023-02-26T09:07:05Z</dcterms:created>
  <dcterms:modified xsi:type="dcterms:W3CDTF">2025-05-07T08:32:00Z</dcterms:modified>
</cp:coreProperties>
</file>