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80" r:id="rId5"/>
    <p:sldId id="281" r:id="rId6"/>
    <p:sldId id="283" r:id="rId7"/>
    <p:sldId id="285" r:id="rId8"/>
    <p:sldId id="284" r:id="rId9"/>
    <p:sldId id="282" r:id="rId10"/>
    <p:sldId id="287" r:id="rId11"/>
    <p:sldId id="286" r:id="rId12"/>
    <p:sldId id="259" r:id="rId13"/>
    <p:sldId id="288" r:id="rId14"/>
    <p:sldId id="293" r:id="rId15"/>
    <p:sldId id="292" r:id="rId16"/>
    <p:sldId id="294" r:id="rId17"/>
    <p:sldId id="295" r:id="rId18"/>
    <p:sldId id="291" r:id="rId19"/>
    <p:sldId id="289" r:id="rId20"/>
    <p:sldId id="323" r:id="rId21"/>
    <p:sldId id="299" r:id="rId22"/>
    <p:sldId id="296" r:id="rId23"/>
    <p:sldId id="297" r:id="rId24"/>
    <p:sldId id="298" r:id="rId25"/>
    <p:sldId id="260" r:id="rId26"/>
    <p:sldId id="300" r:id="rId27"/>
    <p:sldId id="305" r:id="rId28"/>
    <p:sldId id="301" r:id="rId29"/>
    <p:sldId id="302" r:id="rId30"/>
    <p:sldId id="303" r:id="rId31"/>
    <p:sldId id="304" r:id="rId32"/>
    <p:sldId id="261" r:id="rId33"/>
    <p:sldId id="306" r:id="rId34"/>
    <p:sldId id="309" r:id="rId35"/>
    <p:sldId id="308" r:id="rId36"/>
    <p:sldId id="266" r:id="rId37"/>
    <p:sldId id="310" r:id="rId38"/>
    <p:sldId id="311" r:id="rId39"/>
    <p:sldId id="267" r:id="rId40"/>
    <p:sldId id="312" r:id="rId41"/>
    <p:sldId id="316" r:id="rId42"/>
    <p:sldId id="315" r:id="rId43"/>
    <p:sldId id="313" r:id="rId44"/>
    <p:sldId id="314" r:id="rId45"/>
    <p:sldId id="317" r:id="rId46"/>
    <p:sldId id="276" r:id="rId47"/>
    <p:sldId id="318" r:id="rId48"/>
    <p:sldId id="322" r:id="rId49"/>
    <p:sldId id="321" r:id="rId50"/>
    <p:sldId id="319" r:id="rId51"/>
    <p:sldId id="274" r:id="rId52"/>
    <p:sldId id="275" r:id="rId53"/>
    <p:sldId id="271" r:id="rId54"/>
  </p:sldIdLst>
  <p:sldSz cx="8229600" cy="4572000"/>
  <p:notesSz cx="6858000" cy="9144000"/>
  <p:defaultTextStyle>
    <a:defPPr>
      <a:defRPr lang="en-US"/>
    </a:defPPr>
    <a:lvl1pPr marL="0" algn="l" defTabSz="679216" rtl="0" eaLnBrk="1" latinLnBrk="0" hangingPunct="1">
      <a:defRPr sz="1300" kern="1200">
        <a:solidFill>
          <a:schemeClr val="tx1"/>
        </a:solidFill>
        <a:latin typeface="+mn-lt"/>
        <a:ea typeface="+mn-ea"/>
        <a:cs typeface="+mn-cs"/>
      </a:defRPr>
    </a:lvl1pPr>
    <a:lvl2pPr marL="339608" algn="l" defTabSz="679216" rtl="0" eaLnBrk="1" latinLnBrk="0" hangingPunct="1">
      <a:defRPr sz="1300" kern="1200">
        <a:solidFill>
          <a:schemeClr val="tx1"/>
        </a:solidFill>
        <a:latin typeface="+mn-lt"/>
        <a:ea typeface="+mn-ea"/>
        <a:cs typeface="+mn-cs"/>
      </a:defRPr>
    </a:lvl2pPr>
    <a:lvl3pPr marL="679216" algn="l" defTabSz="679216" rtl="0" eaLnBrk="1" latinLnBrk="0" hangingPunct="1">
      <a:defRPr sz="1300" kern="1200">
        <a:solidFill>
          <a:schemeClr val="tx1"/>
        </a:solidFill>
        <a:latin typeface="+mn-lt"/>
        <a:ea typeface="+mn-ea"/>
        <a:cs typeface="+mn-cs"/>
      </a:defRPr>
    </a:lvl3pPr>
    <a:lvl4pPr marL="1018824" algn="l" defTabSz="679216" rtl="0" eaLnBrk="1" latinLnBrk="0" hangingPunct="1">
      <a:defRPr sz="1300" kern="1200">
        <a:solidFill>
          <a:schemeClr val="tx1"/>
        </a:solidFill>
        <a:latin typeface="+mn-lt"/>
        <a:ea typeface="+mn-ea"/>
        <a:cs typeface="+mn-cs"/>
      </a:defRPr>
    </a:lvl4pPr>
    <a:lvl5pPr marL="1358433" algn="l" defTabSz="679216" rtl="0" eaLnBrk="1" latinLnBrk="0" hangingPunct="1">
      <a:defRPr sz="1300" kern="1200">
        <a:solidFill>
          <a:schemeClr val="tx1"/>
        </a:solidFill>
        <a:latin typeface="+mn-lt"/>
        <a:ea typeface="+mn-ea"/>
        <a:cs typeface="+mn-cs"/>
      </a:defRPr>
    </a:lvl5pPr>
    <a:lvl6pPr marL="1698041" algn="l" defTabSz="679216" rtl="0" eaLnBrk="1" latinLnBrk="0" hangingPunct="1">
      <a:defRPr sz="1300" kern="1200">
        <a:solidFill>
          <a:schemeClr val="tx1"/>
        </a:solidFill>
        <a:latin typeface="+mn-lt"/>
        <a:ea typeface="+mn-ea"/>
        <a:cs typeface="+mn-cs"/>
      </a:defRPr>
    </a:lvl6pPr>
    <a:lvl7pPr marL="2037649" algn="l" defTabSz="679216" rtl="0" eaLnBrk="1" latinLnBrk="0" hangingPunct="1">
      <a:defRPr sz="1300" kern="1200">
        <a:solidFill>
          <a:schemeClr val="tx1"/>
        </a:solidFill>
        <a:latin typeface="+mn-lt"/>
        <a:ea typeface="+mn-ea"/>
        <a:cs typeface="+mn-cs"/>
      </a:defRPr>
    </a:lvl7pPr>
    <a:lvl8pPr marL="2377257" algn="l" defTabSz="679216" rtl="0" eaLnBrk="1" latinLnBrk="0" hangingPunct="1">
      <a:defRPr sz="1300" kern="1200">
        <a:solidFill>
          <a:schemeClr val="tx1"/>
        </a:solidFill>
        <a:latin typeface="+mn-lt"/>
        <a:ea typeface="+mn-ea"/>
        <a:cs typeface="+mn-cs"/>
      </a:defRPr>
    </a:lvl8pPr>
    <a:lvl9pPr marL="2716865" algn="l" defTabSz="679216"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56" y="144"/>
      </p:cViewPr>
      <p:guideLst>
        <p:guide orient="horz" pos="1440"/>
        <p:guide pos="2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420284"/>
            <a:ext cx="699516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1234440" y="2590800"/>
            <a:ext cx="5760720" cy="1168400"/>
          </a:xfrm>
        </p:spPr>
        <p:txBody>
          <a:bodyPr/>
          <a:lstStyle>
            <a:lvl1pPr marL="0" indent="0" algn="ctr">
              <a:buNone/>
              <a:defRPr>
                <a:solidFill>
                  <a:schemeClr val="tx1">
                    <a:tint val="75000"/>
                  </a:schemeClr>
                </a:solidFill>
              </a:defRPr>
            </a:lvl1pPr>
            <a:lvl2pPr marL="339608" indent="0" algn="ctr">
              <a:buNone/>
              <a:defRPr>
                <a:solidFill>
                  <a:schemeClr val="tx1">
                    <a:tint val="75000"/>
                  </a:schemeClr>
                </a:solidFill>
              </a:defRPr>
            </a:lvl2pPr>
            <a:lvl3pPr marL="679216" indent="0" algn="ctr">
              <a:buNone/>
              <a:defRPr>
                <a:solidFill>
                  <a:schemeClr val="tx1">
                    <a:tint val="75000"/>
                  </a:schemeClr>
                </a:solidFill>
              </a:defRPr>
            </a:lvl3pPr>
            <a:lvl4pPr marL="1018824" indent="0" algn="ctr">
              <a:buNone/>
              <a:defRPr>
                <a:solidFill>
                  <a:schemeClr val="tx1">
                    <a:tint val="75000"/>
                  </a:schemeClr>
                </a:solidFill>
              </a:defRPr>
            </a:lvl4pPr>
            <a:lvl5pPr marL="1358433" indent="0" algn="ctr">
              <a:buNone/>
              <a:defRPr>
                <a:solidFill>
                  <a:schemeClr val="tx1">
                    <a:tint val="75000"/>
                  </a:schemeClr>
                </a:solidFill>
              </a:defRPr>
            </a:lvl5pPr>
            <a:lvl6pPr marL="1698041" indent="0" algn="ctr">
              <a:buNone/>
              <a:defRPr>
                <a:solidFill>
                  <a:schemeClr val="tx1">
                    <a:tint val="75000"/>
                  </a:schemeClr>
                </a:solidFill>
              </a:defRPr>
            </a:lvl6pPr>
            <a:lvl7pPr marL="2037649" indent="0" algn="ctr">
              <a:buNone/>
              <a:defRPr>
                <a:solidFill>
                  <a:schemeClr val="tx1">
                    <a:tint val="75000"/>
                  </a:schemeClr>
                </a:solidFill>
              </a:defRPr>
            </a:lvl7pPr>
            <a:lvl8pPr marL="2377257" indent="0" algn="ctr">
              <a:buNone/>
              <a:defRPr>
                <a:solidFill>
                  <a:schemeClr val="tx1">
                    <a:tint val="75000"/>
                  </a:schemeClr>
                </a:solidFill>
              </a:defRPr>
            </a:lvl8pPr>
            <a:lvl9pPr marL="27168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BB18E7-283B-44E2-9AFD-97A1B6C20222}" type="datetimeFigureOut">
              <a:rPr lang="en-US" smtClean="0"/>
              <a:t>30/3/2025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411821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B18E7-283B-44E2-9AFD-97A1B6C20222}" type="datetimeFigureOut">
              <a:rPr lang="en-US" smtClean="0"/>
              <a:t>30/3/2025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1875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3455" y="121710"/>
            <a:ext cx="1481614" cy="26013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4" y="121710"/>
            <a:ext cx="4307681" cy="26013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B18E7-283B-44E2-9AFD-97A1B6C20222}" type="datetimeFigureOut">
              <a:rPr lang="en-US" smtClean="0"/>
              <a:t>30/3/2025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74221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B18E7-283B-44E2-9AFD-97A1B6C20222}" type="datetimeFigureOut">
              <a:rPr lang="en-US" smtClean="0"/>
              <a:t>30/3/2025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8215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1" y="2937934"/>
            <a:ext cx="6995160" cy="908050"/>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650081" y="1937810"/>
            <a:ext cx="6995160" cy="1000125"/>
          </a:xfrm>
        </p:spPr>
        <p:txBody>
          <a:bodyPr anchor="b"/>
          <a:lstStyle>
            <a:lvl1pPr marL="0" indent="0">
              <a:buNone/>
              <a:defRPr sz="1500">
                <a:solidFill>
                  <a:schemeClr val="tx1">
                    <a:tint val="75000"/>
                  </a:schemeClr>
                </a:solidFill>
              </a:defRPr>
            </a:lvl1pPr>
            <a:lvl2pPr marL="339608" indent="0">
              <a:buNone/>
              <a:defRPr sz="1300">
                <a:solidFill>
                  <a:schemeClr val="tx1">
                    <a:tint val="75000"/>
                  </a:schemeClr>
                </a:solidFill>
              </a:defRPr>
            </a:lvl2pPr>
            <a:lvl3pPr marL="679216" indent="0">
              <a:buNone/>
              <a:defRPr sz="1200">
                <a:solidFill>
                  <a:schemeClr val="tx1">
                    <a:tint val="75000"/>
                  </a:schemeClr>
                </a:solidFill>
              </a:defRPr>
            </a:lvl3pPr>
            <a:lvl4pPr marL="1018824" indent="0">
              <a:buNone/>
              <a:defRPr sz="1000">
                <a:solidFill>
                  <a:schemeClr val="tx1">
                    <a:tint val="75000"/>
                  </a:schemeClr>
                </a:solidFill>
              </a:defRPr>
            </a:lvl4pPr>
            <a:lvl5pPr marL="1358433" indent="0">
              <a:buNone/>
              <a:defRPr sz="1000">
                <a:solidFill>
                  <a:schemeClr val="tx1">
                    <a:tint val="75000"/>
                  </a:schemeClr>
                </a:solidFill>
              </a:defRPr>
            </a:lvl5pPr>
            <a:lvl6pPr marL="1698041" indent="0">
              <a:buNone/>
              <a:defRPr sz="1000">
                <a:solidFill>
                  <a:schemeClr val="tx1">
                    <a:tint val="75000"/>
                  </a:schemeClr>
                </a:solidFill>
              </a:defRPr>
            </a:lvl6pPr>
            <a:lvl7pPr marL="2037649" indent="0">
              <a:buNone/>
              <a:defRPr sz="1000">
                <a:solidFill>
                  <a:schemeClr val="tx1">
                    <a:tint val="75000"/>
                  </a:schemeClr>
                </a:solidFill>
              </a:defRPr>
            </a:lvl7pPr>
            <a:lvl8pPr marL="2377257" indent="0">
              <a:buNone/>
              <a:defRPr sz="1000">
                <a:solidFill>
                  <a:schemeClr val="tx1">
                    <a:tint val="75000"/>
                  </a:schemeClr>
                </a:solidFill>
              </a:defRPr>
            </a:lvl8pPr>
            <a:lvl9pPr marL="2716865"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BB18E7-283B-44E2-9AFD-97A1B6C20222}" type="datetimeFigureOut">
              <a:rPr lang="en-US" smtClean="0"/>
              <a:t>30/3/2025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211863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2" y="711200"/>
            <a:ext cx="2894648" cy="201189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0420" y="711200"/>
            <a:ext cx="2894648" cy="201189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BB18E7-283B-44E2-9AFD-97A1B6C20222}" type="datetimeFigureOut">
              <a:rPr lang="en-US" smtClean="0"/>
              <a:t>30/3/2025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1711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183092"/>
            <a:ext cx="7406640" cy="76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023409"/>
            <a:ext cx="3636169" cy="426508"/>
          </a:xfrm>
        </p:spPr>
        <p:txBody>
          <a:bodyPr anchor="b"/>
          <a:lstStyle>
            <a:lvl1pPr marL="0" indent="0">
              <a:buNone/>
              <a:defRPr sz="1800" b="1"/>
            </a:lvl1pPr>
            <a:lvl2pPr marL="339608" indent="0">
              <a:buNone/>
              <a:defRPr sz="1500" b="1"/>
            </a:lvl2pPr>
            <a:lvl3pPr marL="679216" indent="0">
              <a:buNone/>
              <a:defRPr sz="1300" b="1"/>
            </a:lvl3pPr>
            <a:lvl4pPr marL="1018824" indent="0">
              <a:buNone/>
              <a:defRPr sz="1200" b="1"/>
            </a:lvl4pPr>
            <a:lvl5pPr marL="1358433" indent="0">
              <a:buNone/>
              <a:defRPr sz="1200" b="1"/>
            </a:lvl5pPr>
            <a:lvl6pPr marL="1698041" indent="0">
              <a:buNone/>
              <a:defRPr sz="1200" b="1"/>
            </a:lvl6pPr>
            <a:lvl7pPr marL="2037649" indent="0">
              <a:buNone/>
              <a:defRPr sz="1200" b="1"/>
            </a:lvl7pPr>
            <a:lvl8pPr marL="2377257" indent="0">
              <a:buNone/>
              <a:defRPr sz="1200" b="1"/>
            </a:lvl8pPr>
            <a:lvl9pPr marL="271686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11480" y="1449917"/>
            <a:ext cx="3636169" cy="2634192"/>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2" y="1023409"/>
            <a:ext cx="3637598" cy="426508"/>
          </a:xfrm>
        </p:spPr>
        <p:txBody>
          <a:bodyPr anchor="b"/>
          <a:lstStyle>
            <a:lvl1pPr marL="0" indent="0">
              <a:buNone/>
              <a:defRPr sz="1800" b="1"/>
            </a:lvl1pPr>
            <a:lvl2pPr marL="339608" indent="0">
              <a:buNone/>
              <a:defRPr sz="1500" b="1"/>
            </a:lvl2pPr>
            <a:lvl3pPr marL="679216" indent="0">
              <a:buNone/>
              <a:defRPr sz="1300" b="1"/>
            </a:lvl3pPr>
            <a:lvl4pPr marL="1018824" indent="0">
              <a:buNone/>
              <a:defRPr sz="1200" b="1"/>
            </a:lvl4pPr>
            <a:lvl5pPr marL="1358433" indent="0">
              <a:buNone/>
              <a:defRPr sz="1200" b="1"/>
            </a:lvl5pPr>
            <a:lvl6pPr marL="1698041" indent="0">
              <a:buNone/>
              <a:defRPr sz="1200" b="1"/>
            </a:lvl6pPr>
            <a:lvl7pPr marL="2037649" indent="0">
              <a:buNone/>
              <a:defRPr sz="1200" b="1"/>
            </a:lvl7pPr>
            <a:lvl8pPr marL="2377257" indent="0">
              <a:buNone/>
              <a:defRPr sz="1200" b="1"/>
            </a:lvl8pPr>
            <a:lvl9pPr marL="271686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180522" y="1449917"/>
            <a:ext cx="3637598" cy="2634192"/>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BB18E7-283B-44E2-9AFD-97A1B6C20222}" type="datetimeFigureOut">
              <a:rPr lang="en-US" smtClean="0"/>
              <a:t>30/3/2025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293819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BB18E7-283B-44E2-9AFD-97A1B6C20222}" type="datetimeFigureOut">
              <a:rPr lang="en-US" smtClean="0"/>
              <a:t>30/3/2025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68875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B18E7-283B-44E2-9AFD-97A1B6C20222}" type="datetimeFigureOut">
              <a:rPr lang="en-US" smtClean="0"/>
              <a:t>30/3/2025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92044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182033"/>
            <a:ext cx="2707481" cy="77470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217545" y="182035"/>
            <a:ext cx="4600575" cy="39020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1" y="956735"/>
            <a:ext cx="2707481" cy="3127375"/>
          </a:xfrm>
        </p:spPr>
        <p:txBody>
          <a:bodyPr/>
          <a:lstStyle>
            <a:lvl1pPr marL="0" indent="0">
              <a:buNone/>
              <a:defRPr sz="1000"/>
            </a:lvl1pPr>
            <a:lvl2pPr marL="339608" indent="0">
              <a:buNone/>
              <a:defRPr sz="900"/>
            </a:lvl2pPr>
            <a:lvl3pPr marL="679216" indent="0">
              <a:buNone/>
              <a:defRPr sz="700"/>
            </a:lvl3pPr>
            <a:lvl4pPr marL="1018824" indent="0">
              <a:buNone/>
              <a:defRPr sz="700"/>
            </a:lvl4pPr>
            <a:lvl5pPr marL="1358433" indent="0">
              <a:buNone/>
              <a:defRPr sz="700"/>
            </a:lvl5pPr>
            <a:lvl6pPr marL="1698041" indent="0">
              <a:buNone/>
              <a:defRPr sz="700"/>
            </a:lvl6pPr>
            <a:lvl7pPr marL="2037649" indent="0">
              <a:buNone/>
              <a:defRPr sz="700"/>
            </a:lvl7pPr>
            <a:lvl8pPr marL="2377257" indent="0">
              <a:buNone/>
              <a:defRPr sz="700"/>
            </a:lvl8pPr>
            <a:lvl9pPr marL="2716865"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B18E7-283B-44E2-9AFD-97A1B6C20222}" type="datetimeFigureOut">
              <a:rPr lang="en-US" smtClean="0"/>
              <a:t>30/3/2025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22479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3200401"/>
            <a:ext cx="4937760" cy="377825"/>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613059" y="408517"/>
            <a:ext cx="4937760" cy="2743200"/>
          </a:xfrm>
        </p:spPr>
        <p:txBody>
          <a:bodyPr/>
          <a:lstStyle>
            <a:lvl1pPr marL="0" indent="0">
              <a:buNone/>
              <a:defRPr sz="2400"/>
            </a:lvl1pPr>
            <a:lvl2pPr marL="339608" indent="0">
              <a:buNone/>
              <a:defRPr sz="2100"/>
            </a:lvl2pPr>
            <a:lvl3pPr marL="679216" indent="0">
              <a:buNone/>
              <a:defRPr sz="1800"/>
            </a:lvl3pPr>
            <a:lvl4pPr marL="1018824" indent="0">
              <a:buNone/>
              <a:defRPr sz="1500"/>
            </a:lvl4pPr>
            <a:lvl5pPr marL="1358433" indent="0">
              <a:buNone/>
              <a:defRPr sz="1500"/>
            </a:lvl5pPr>
            <a:lvl6pPr marL="1698041" indent="0">
              <a:buNone/>
              <a:defRPr sz="1500"/>
            </a:lvl6pPr>
            <a:lvl7pPr marL="2037649" indent="0">
              <a:buNone/>
              <a:defRPr sz="1500"/>
            </a:lvl7pPr>
            <a:lvl8pPr marL="2377257" indent="0">
              <a:buNone/>
              <a:defRPr sz="1500"/>
            </a:lvl8pPr>
            <a:lvl9pPr marL="2716865" indent="0">
              <a:buNone/>
              <a:defRPr sz="1500"/>
            </a:lvl9pPr>
          </a:lstStyle>
          <a:p>
            <a:endParaRPr lang="en-US"/>
          </a:p>
        </p:txBody>
      </p:sp>
      <p:sp>
        <p:nvSpPr>
          <p:cNvPr id="4" name="Text Placeholder 3"/>
          <p:cNvSpPr>
            <a:spLocks noGrp="1"/>
          </p:cNvSpPr>
          <p:nvPr>
            <p:ph type="body" sz="half" idx="2"/>
          </p:nvPr>
        </p:nvSpPr>
        <p:spPr>
          <a:xfrm>
            <a:off x="1613059" y="3578226"/>
            <a:ext cx="4937760" cy="536575"/>
          </a:xfrm>
        </p:spPr>
        <p:txBody>
          <a:bodyPr/>
          <a:lstStyle>
            <a:lvl1pPr marL="0" indent="0">
              <a:buNone/>
              <a:defRPr sz="1000"/>
            </a:lvl1pPr>
            <a:lvl2pPr marL="339608" indent="0">
              <a:buNone/>
              <a:defRPr sz="900"/>
            </a:lvl2pPr>
            <a:lvl3pPr marL="679216" indent="0">
              <a:buNone/>
              <a:defRPr sz="700"/>
            </a:lvl3pPr>
            <a:lvl4pPr marL="1018824" indent="0">
              <a:buNone/>
              <a:defRPr sz="700"/>
            </a:lvl4pPr>
            <a:lvl5pPr marL="1358433" indent="0">
              <a:buNone/>
              <a:defRPr sz="700"/>
            </a:lvl5pPr>
            <a:lvl6pPr marL="1698041" indent="0">
              <a:buNone/>
              <a:defRPr sz="700"/>
            </a:lvl6pPr>
            <a:lvl7pPr marL="2037649" indent="0">
              <a:buNone/>
              <a:defRPr sz="700"/>
            </a:lvl7pPr>
            <a:lvl8pPr marL="2377257" indent="0">
              <a:buNone/>
              <a:defRPr sz="700"/>
            </a:lvl8pPr>
            <a:lvl9pPr marL="2716865"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B18E7-283B-44E2-9AFD-97A1B6C20222}" type="datetimeFigureOut">
              <a:rPr lang="en-US" smtClean="0"/>
              <a:t>30/3/2025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21528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183092"/>
            <a:ext cx="7406640" cy="762000"/>
          </a:xfrm>
          <a:prstGeom prst="rect">
            <a:avLst/>
          </a:prstGeom>
        </p:spPr>
        <p:txBody>
          <a:bodyPr vert="horz" lIns="67922" tIns="33961" rIns="67922" bIns="3396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11480" y="1066801"/>
            <a:ext cx="7406640" cy="3017309"/>
          </a:xfrm>
          <a:prstGeom prst="rect">
            <a:avLst/>
          </a:prstGeom>
        </p:spPr>
        <p:txBody>
          <a:bodyPr vert="horz" lIns="67922" tIns="33961" rIns="67922" bIns="339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11480" y="4237568"/>
            <a:ext cx="1920240" cy="243417"/>
          </a:xfrm>
          <a:prstGeom prst="rect">
            <a:avLst/>
          </a:prstGeom>
        </p:spPr>
        <p:txBody>
          <a:bodyPr vert="horz" lIns="67922" tIns="33961" rIns="67922" bIns="33961" rtlCol="0" anchor="ctr"/>
          <a:lstStyle>
            <a:lvl1pPr algn="l">
              <a:defRPr sz="900">
                <a:solidFill>
                  <a:schemeClr val="tx1">
                    <a:tint val="75000"/>
                  </a:schemeClr>
                </a:solidFill>
              </a:defRPr>
            </a:lvl1pPr>
          </a:lstStyle>
          <a:p>
            <a:fld id="{66BB18E7-283B-44E2-9AFD-97A1B6C20222}" type="datetimeFigureOut">
              <a:rPr lang="en-US" smtClean="0"/>
              <a:t>30/3/2025</a:t>
            </a:fld>
            <a:endParaRPr lang="en-US"/>
          </a:p>
        </p:txBody>
      </p:sp>
      <p:sp>
        <p:nvSpPr>
          <p:cNvPr id="5" name="Footer Placeholder 4"/>
          <p:cNvSpPr>
            <a:spLocks noGrp="1"/>
          </p:cNvSpPr>
          <p:nvPr>
            <p:ph type="ftr" sz="quarter" idx="3"/>
          </p:nvPr>
        </p:nvSpPr>
        <p:spPr>
          <a:xfrm>
            <a:off x="2811780" y="4237568"/>
            <a:ext cx="2606040" cy="243417"/>
          </a:xfrm>
          <a:prstGeom prst="rect">
            <a:avLst/>
          </a:prstGeom>
        </p:spPr>
        <p:txBody>
          <a:bodyPr vert="horz" lIns="67922" tIns="33961" rIns="67922" bIns="33961"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4237568"/>
            <a:ext cx="1920240" cy="243417"/>
          </a:xfrm>
          <a:prstGeom prst="rect">
            <a:avLst/>
          </a:prstGeom>
        </p:spPr>
        <p:txBody>
          <a:bodyPr vert="horz" lIns="67922" tIns="33961" rIns="67922" bIns="33961" rtlCol="0" anchor="ctr"/>
          <a:lstStyle>
            <a:lvl1pPr algn="r">
              <a:defRPr sz="900">
                <a:solidFill>
                  <a:schemeClr val="tx1">
                    <a:tint val="75000"/>
                  </a:schemeClr>
                </a:solidFill>
              </a:defRPr>
            </a:lvl1pPr>
          </a:lstStyle>
          <a:p>
            <a:fld id="{91E1E0CF-1486-4E5B-884E-F48A0AA50DBA}" type="slidenum">
              <a:rPr lang="en-US" smtClean="0"/>
              <a:t>‹#›</a:t>
            </a:fld>
            <a:endParaRPr lang="en-US"/>
          </a:p>
        </p:txBody>
      </p:sp>
    </p:spTree>
    <p:extLst>
      <p:ext uri="{BB962C8B-B14F-4D97-AF65-F5344CB8AC3E}">
        <p14:creationId xmlns:p14="http://schemas.microsoft.com/office/powerpoint/2010/main" val="1362415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79216" rtl="0" eaLnBrk="1" latinLnBrk="0" hangingPunct="1">
        <a:spcBef>
          <a:spcPct val="0"/>
        </a:spcBef>
        <a:buNone/>
        <a:defRPr sz="3300" kern="1200">
          <a:solidFill>
            <a:schemeClr val="tx1"/>
          </a:solidFill>
          <a:latin typeface="+mj-lt"/>
          <a:ea typeface="+mj-ea"/>
          <a:cs typeface="+mj-cs"/>
        </a:defRPr>
      </a:lvl1pPr>
    </p:titleStyle>
    <p:bodyStyle>
      <a:lvl1pPr marL="254706" indent="-254706" algn="l" defTabSz="679216"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1863" indent="-212255" algn="l" defTabSz="67921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49020" indent="-169804" algn="l" defTabSz="67921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88629"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28237"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67845"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07453"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47061"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886669"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79216" rtl="0" eaLnBrk="1" latinLnBrk="0" hangingPunct="1">
        <a:defRPr sz="1300" kern="1200">
          <a:solidFill>
            <a:schemeClr val="tx1"/>
          </a:solidFill>
          <a:latin typeface="+mn-lt"/>
          <a:ea typeface="+mn-ea"/>
          <a:cs typeface="+mn-cs"/>
        </a:defRPr>
      </a:lvl1pPr>
      <a:lvl2pPr marL="339608" algn="l" defTabSz="679216" rtl="0" eaLnBrk="1" latinLnBrk="0" hangingPunct="1">
        <a:defRPr sz="1300" kern="1200">
          <a:solidFill>
            <a:schemeClr val="tx1"/>
          </a:solidFill>
          <a:latin typeface="+mn-lt"/>
          <a:ea typeface="+mn-ea"/>
          <a:cs typeface="+mn-cs"/>
        </a:defRPr>
      </a:lvl2pPr>
      <a:lvl3pPr marL="679216" algn="l" defTabSz="679216" rtl="0" eaLnBrk="1" latinLnBrk="0" hangingPunct="1">
        <a:defRPr sz="1300" kern="1200">
          <a:solidFill>
            <a:schemeClr val="tx1"/>
          </a:solidFill>
          <a:latin typeface="+mn-lt"/>
          <a:ea typeface="+mn-ea"/>
          <a:cs typeface="+mn-cs"/>
        </a:defRPr>
      </a:lvl3pPr>
      <a:lvl4pPr marL="1018824" algn="l" defTabSz="679216" rtl="0" eaLnBrk="1" latinLnBrk="0" hangingPunct="1">
        <a:defRPr sz="1300" kern="1200">
          <a:solidFill>
            <a:schemeClr val="tx1"/>
          </a:solidFill>
          <a:latin typeface="+mn-lt"/>
          <a:ea typeface="+mn-ea"/>
          <a:cs typeface="+mn-cs"/>
        </a:defRPr>
      </a:lvl4pPr>
      <a:lvl5pPr marL="1358433" algn="l" defTabSz="679216" rtl="0" eaLnBrk="1" latinLnBrk="0" hangingPunct="1">
        <a:defRPr sz="1300" kern="1200">
          <a:solidFill>
            <a:schemeClr val="tx1"/>
          </a:solidFill>
          <a:latin typeface="+mn-lt"/>
          <a:ea typeface="+mn-ea"/>
          <a:cs typeface="+mn-cs"/>
        </a:defRPr>
      </a:lvl5pPr>
      <a:lvl6pPr marL="1698041" algn="l" defTabSz="679216" rtl="0" eaLnBrk="1" latinLnBrk="0" hangingPunct="1">
        <a:defRPr sz="1300" kern="1200">
          <a:solidFill>
            <a:schemeClr val="tx1"/>
          </a:solidFill>
          <a:latin typeface="+mn-lt"/>
          <a:ea typeface="+mn-ea"/>
          <a:cs typeface="+mn-cs"/>
        </a:defRPr>
      </a:lvl6pPr>
      <a:lvl7pPr marL="2037649" algn="l" defTabSz="679216" rtl="0" eaLnBrk="1" latinLnBrk="0" hangingPunct="1">
        <a:defRPr sz="1300" kern="1200">
          <a:solidFill>
            <a:schemeClr val="tx1"/>
          </a:solidFill>
          <a:latin typeface="+mn-lt"/>
          <a:ea typeface="+mn-ea"/>
          <a:cs typeface="+mn-cs"/>
        </a:defRPr>
      </a:lvl7pPr>
      <a:lvl8pPr marL="2377257" algn="l" defTabSz="679216" rtl="0" eaLnBrk="1" latinLnBrk="0" hangingPunct="1">
        <a:defRPr sz="1300" kern="1200">
          <a:solidFill>
            <a:schemeClr val="tx1"/>
          </a:solidFill>
          <a:latin typeface="+mn-lt"/>
          <a:ea typeface="+mn-ea"/>
          <a:cs typeface="+mn-cs"/>
        </a:defRPr>
      </a:lvl8pPr>
      <a:lvl9pPr marL="2716865" algn="l" defTabSz="67921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jpg"/><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jpeg"/><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4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3855"/>
            <a:ext cx="6324600" cy="4572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 y="76200"/>
            <a:ext cx="1743456" cy="2438400"/>
          </a:xfrm>
          <a:prstGeom prst="rect">
            <a:avLst/>
          </a:prstGeom>
        </p:spPr>
      </p:pic>
      <p:sp>
        <p:nvSpPr>
          <p:cNvPr id="8" name="Rectangle 7"/>
          <p:cNvSpPr/>
          <p:nvPr/>
        </p:nvSpPr>
        <p:spPr>
          <a:xfrm>
            <a:off x="2057400" y="609600"/>
            <a:ext cx="6039492"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8: </a:t>
            </a:r>
          </a:p>
          <a:p>
            <a:pPr algn="ctr"/>
            <a:r>
              <a:rPr lang="en-US" sz="19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a:t>
            </a:r>
          </a:p>
          <a:p>
            <a:pPr algn="ctr"/>
            <a:r>
              <a:rPr lang="en-US" sz="19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BIẾN ĐỔI KHÍ HẬU</a:t>
            </a:r>
            <a:endParaRPr lang="en-US" sz="19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Subtitle 2"/>
          <p:cNvSpPr>
            <a:spLocks noGrp="1"/>
          </p:cNvSpPr>
          <p:nvPr>
            <p:ph type="subTitle" idx="1"/>
          </p:nvPr>
        </p:nvSpPr>
        <p:spPr>
          <a:xfrm>
            <a:off x="1783080" y="4038600"/>
            <a:ext cx="5760720" cy="457200"/>
          </a:xfrm>
        </p:spPr>
        <p:txBody>
          <a:bodyPr>
            <a:normAutofit/>
          </a:bodyPr>
          <a:lstStyle/>
          <a:p>
            <a:endParaRPr lang="en-US" sz="1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5" descr="FLOWERS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3269747"/>
            <a:ext cx="960533" cy="13022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1278" y="1521769"/>
            <a:ext cx="3962400" cy="2493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6" descr="FLOWERS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8355" y="3711359"/>
            <a:ext cx="1101725" cy="9455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7"/>
          <p:cNvGraphicFramePr>
            <a:graphicFrameLocks noChangeAspect="1"/>
          </p:cNvGraphicFramePr>
          <p:nvPr>
            <p:extLst>
              <p:ext uri="{D42A27DB-BD31-4B8C-83A1-F6EECF244321}">
                <p14:modId xmlns:p14="http://schemas.microsoft.com/office/powerpoint/2010/main" val="644416968"/>
              </p:ext>
            </p:extLst>
          </p:nvPr>
        </p:nvGraphicFramePr>
        <p:xfrm>
          <a:off x="2057400" y="3291840"/>
          <a:ext cx="1066800" cy="1280160"/>
        </p:xfrm>
        <a:graphic>
          <a:graphicData uri="http://schemas.openxmlformats.org/presentationml/2006/ole">
            <mc:AlternateContent xmlns:mc="http://schemas.openxmlformats.org/markup-compatibility/2006">
              <mc:Choice xmlns:v="urn:schemas-microsoft-com:vml" Requires="v">
                <p:oleObj spid="_x0000_s1052" name="Clip" r:id="rId8" imgW="3531960" imgH="4445640" progId="MS_ClipArt_Gallery.2">
                  <p:embed/>
                </p:oleObj>
              </mc:Choice>
              <mc:Fallback>
                <p:oleObj name="Clip" r:id="rId8" imgW="3531960" imgH="44456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291840"/>
                        <a:ext cx="1066800" cy="128016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33927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463" y="1295400"/>
            <a:ext cx="3382678" cy="30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5152" y="1330110"/>
            <a:ext cx="3293448" cy="293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94016" y="3048000"/>
            <a:ext cx="6425983"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Tác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BĐKH: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ảnh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hưởng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băng</a:t>
            </a:r>
            <a:r>
              <a:rPr lang="en-US" sz="1800" dirty="0">
                <a:latin typeface="Times New Roman" pitchFamily="18" charset="0"/>
                <a:cs typeface="Times New Roman" pitchFamily="18" charset="0"/>
              </a:rPr>
              <a:t> tan, </a:t>
            </a:r>
            <a:r>
              <a:rPr lang="en-US" sz="1800" dirty="0" err="1">
                <a:latin typeface="Times New Roman" pitchFamily="18" charset="0"/>
                <a:cs typeface="Times New Roman" pitchFamily="18" charset="0"/>
              </a:rPr>
              <a:t>mực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huỷ</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diệt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lô</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129337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fade">
                                      <p:cBhvr>
                                        <p:cTn id="14" dur="1000"/>
                                        <p:tgtEl>
                                          <p:spTgt spid="6147"/>
                                        </p:tgtEl>
                                      </p:cBhvr>
                                    </p:animEffect>
                                    <p:anim calcmode="lin" valueType="num">
                                      <p:cBhvr>
                                        <p:cTn id="15" dur="1000" fill="hold"/>
                                        <p:tgtEl>
                                          <p:spTgt spid="6147"/>
                                        </p:tgtEl>
                                        <p:attrNameLst>
                                          <p:attrName>ppt_x</p:attrName>
                                        </p:attrNameLst>
                                      </p:cBhvr>
                                      <p:tavLst>
                                        <p:tav tm="0">
                                          <p:val>
                                            <p:strVal val="#ppt_x"/>
                                          </p:val>
                                        </p:tav>
                                        <p:tav tm="100000">
                                          <p:val>
                                            <p:strVal val="#ppt_x"/>
                                          </p:val>
                                        </p:tav>
                                      </p:tavLst>
                                    </p:anim>
                                    <p:anim calcmode="lin" valueType="num">
                                      <p:cBhvr>
                                        <p:cTn id="16"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1905000" y="1295400"/>
            <a:ext cx="4876800" cy="1447800"/>
          </a:xfrm>
          <a:prstGeom prst="cloudCallout">
            <a:avLst>
              <a:gd name="adj1" fmla="val -37581"/>
              <a:gd name="adj2" fmla="val 7001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Chỉ</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động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của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đổi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hậu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sức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khỏe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của</a:t>
            </a:r>
            <a:r>
              <a:rPr lang="en-US" sz="1800" dirty="0" smtClean="0">
                <a:latin typeface="Times New Roman" pitchFamily="18" charset="0"/>
                <a:cs typeface="Times New Roman" pitchFamily="18" charset="0"/>
              </a:rPr>
              <a:t> con </a:t>
            </a:r>
            <a:r>
              <a:rPr lang="en-US" sz="1800" dirty="0" err="1" smtClean="0">
                <a:latin typeface="Times New Roman" pitchFamily="18" charset="0"/>
                <a:cs typeface="Times New Roman" pitchFamily="18" charset="0"/>
              </a:rPr>
              <a:t>người</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29337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524000" y="2057400"/>
            <a:ext cx="6172200"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000" dirty="0" err="1">
                <a:latin typeface="Times New Roman" pitchFamily="18" charset="0"/>
                <a:cs typeface="Times New Roman" pitchFamily="18" charset="0"/>
              </a:rPr>
              <a:t>L</a:t>
            </a:r>
            <a:r>
              <a:rPr lang="en-US" sz="2000" dirty="0" err="1" smtClean="0">
                <a:latin typeface="Times New Roman" pitchFamily="18" charset="0"/>
                <a:cs typeface="Times New Roman" pitchFamily="18" charset="0"/>
              </a:rPr>
              <a:t>ớp</a:t>
            </a:r>
            <a:r>
              <a:rPr lang="en-US" sz="2000" dirty="0" smtClean="0">
                <a:latin typeface="Times New Roman" pitchFamily="18" charset="0"/>
                <a:cs typeface="Times New Roman" pitchFamily="18" charset="0"/>
              </a:rPr>
              <a:t> chia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2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thắng</a:t>
            </a:r>
            <a:r>
              <a:rPr lang="en-US" sz="2000" dirty="0">
                <a:latin typeface="Times New Roman" pitchFamily="18" charset="0"/>
                <a:cs typeface="Times New Roman" pitchFamily="18" charset="0"/>
              </a:rPr>
              <a:t>. </a:t>
            </a:r>
          </a:p>
        </p:txBody>
      </p:sp>
      <p:sp>
        <p:nvSpPr>
          <p:cNvPr id="15" name="Rounded Rectangle 14"/>
          <p:cNvSpPr/>
          <p:nvPr/>
        </p:nvSpPr>
        <p:spPr>
          <a:xfrm>
            <a:off x="875593" y="1371600"/>
            <a:ext cx="1867608"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TRÒ CHƠI</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514764" y="3276600"/>
            <a:ext cx="6181436" cy="923330"/>
          </a:xfrm>
          <a:prstGeom prst="rect">
            <a:avLst/>
          </a:prstGeom>
        </p:spPr>
        <p:txBody>
          <a:bodyPr wrap="square">
            <a:spAutoFit/>
          </a:bodyPr>
          <a:lstStyle/>
          <a:p>
            <a:r>
              <a:rPr lang="en-US" sz="1800" dirty="0" err="1">
                <a:latin typeface="Times New Roman" pitchFamily="18" charset="0"/>
                <a:cs typeface="Times New Roman" pitchFamily="18" charset="0"/>
              </a:rPr>
              <a:t>Ví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heo</a:t>
            </a:r>
            <a:r>
              <a:rPr lang="en-US" sz="1800" dirty="0">
                <a:latin typeface="Times New Roman" pitchFamily="18" charset="0"/>
                <a:cs typeface="Times New Roman" pitchFamily="18" charset="0"/>
              </a:rPr>
              <a:t> may </a:t>
            </a:r>
            <a:r>
              <a:rPr lang="en-US" sz="1800" dirty="0" err="1">
                <a:latin typeface="Times New Roman" pitchFamily="18" charset="0"/>
                <a:cs typeface="Times New Roman" pitchFamily="18" charset="0"/>
              </a:rPr>
              <a:t>chuồn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chuồn</a:t>
            </a:r>
            <a:r>
              <a:rPr lang="en-US" sz="1800" dirty="0">
                <a:latin typeface="Times New Roman" pitchFamily="18" charset="0"/>
                <a:cs typeface="Times New Roman" pitchFamily="18" charset="0"/>
              </a:rPr>
              <a:t> bay </a:t>
            </a:r>
            <a:r>
              <a:rPr lang="en-US" sz="1800" dirty="0" err="1">
                <a:latin typeface="Times New Roman" pitchFamily="18" charset="0"/>
                <a:cs typeface="Times New Roman" pitchFamily="18" charset="0"/>
              </a:rPr>
              <a:t>thì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giờ</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kéo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tê</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sắp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gồng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sắp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gánh</a:t>
            </a:r>
            <a:r>
              <a:rPr lang="en-US" sz="1800" dirty="0">
                <a:latin typeface="Times New Roman" pitchFamily="18" charset="0"/>
                <a:cs typeface="Times New Roman" pitchFamily="18" charset="0"/>
              </a:rPr>
              <a:t> ta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kẻo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p>
        </p:txBody>
      </p:sp>
    </p:spTree>
    <p:extLst>
      <p:ext uri="{BB962C8B-B14F-4D97-AF65-F5344CB8AC3E}">
        <p14:creationId xmlns:p14="http://schemas.microsoft.com/office/powerpoint/2010/main" val="338264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5"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738361" y="1295400"/>
            <a:ext cx="4114800" cy="3139321"/>
          </a:xfrm>
          <a:prstGeom prst="rect">
            <a:avLst/>
          </a:prstGeom>
        </p:spPr>
        <p:txBody>
          <a:bodyPr>
            <a:spAutoFit/>
          </a:bodyPr>
          <a:lstStyle/>
          <a:p>
            <a:pPr algn="just"/>
            <a:r>
              <a:rPr lang="vi-VN" sz="1800" b="1" dirty="0">
                <a:latin typeface="Times New Roman" pitchFamily="18" charset="0"/>
                <a:cs typeface="Times New Roman" pitchFamily="18" charset="0"/>
              </a:rPr>
              <a:t>☼ Kinh nghiệm 1:</a:t>
            </a:r>
            <a:r>
              <a:rPr lang="vi-VN" sz="1800" dirty="0">
                <a:latin typeface="Times New Roman" pitchFamily="18" charset="0"/>
                <a:cs typeface="Times New Roman" pitchFamily="18" charset="0"/>
              </a:rPr>
              <a:t> Nhìn bằng mắt thường</a:t>
            </a:r>
          </a:p>
          <a:p>
            <a:pPr algn="just"/>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Dấu hiệu: Chớp xa xuất hiện liên tục, đều đặn, gây nhiễu âm, cản trở hoạt động của máy thu thanh</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Hướng có chớp sáng nhất là hướng đang có bão hoạt động</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Đối với vùng ven biển nước ta, trước khi bão tới thường xuất hiện chớp ở hướng Đông – Nam.</a:t>
            </a:r>
          </a:p>
          <a:p>
            <a:pPr algn="just"/>
            <a:r>
              <a:rPr lang="vi-VN" sz="1800" dirty="0">
                <a:latin typeface="Times New Roman" pitchFamily="18" charset="0"/>
                <a:cs typeface="Times New Roman" pitchFamily="18" charset="0"/>
              </a:rPr>
              <a:t>“Đông Nam có chớp chéo </a:t>
            </a:r>
            <a:r>
              <a:rPr lang="vi-VN" sz="1800" dirty="0" smtClean="0">
                <a:latin typeface="Times New Roman" pitchFamily="18" charset="0"/>
                <a:cs typeface="Times New Roman" pitchFamily="18" charset="0"/>
              </a:rPr>
              <a:t>nhau</a:t>
            </a:r>
            <a:endParaRPr lang="en-US" sz="1800" dirty="0" smtClean="0">
              <a:latin typeface="Times New Roman" pitchFamily="18" charset="0"/>
              <a:cs typeface="Times New Roman" pitchFamily="18" charset="0"/>
            </a:endParaRPr>
          </a:p>
          <a:p>
            <a:pPr algn="just"/>
            <a:r>
              <a:rPr lang="vi-VN" sz="1800" dirty="0" smtClean="0">
                <a:latin typeface="Times New Roman" pitchFamily="18" charset="0"/>
                <a:cs typeface="Times New Roman" pitchFamily="18" charset="0"/>
              </a:rPr>
              <a:t>Thấp </a:t>
            </a:r>
            <a:r>
              <a:rPr lang="vi-VN" sz="1800" dirty="0">
                <a:latin typeface="Times New Roman" pitchFamily="18" charset="0"/>
                <a:cs typeface="Times New Roman" pitchFamily="18" charset="0"/>
              </a:rPr>
              <a:t>sát mặt biển hôm sau bão về</a:t>
            </a:r>
            <a:r>
              <a:rPr lang="vi-VN"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a:t>
            </a:r>
            <a:endParaRPr lang="vi-VN" sz="1800" dirty="0">
              <a:latin typeface="Times New Roman" pitchFamily="18" charset="0"/>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999" y="1788916"/>
            <a:ext cx="3145925" cy="2097283"/>
          </a:xfrm>
          <a:prstGeom prst="rect">
            <a:avLst/>
          </a:prstGeom>
        </p:spPr>
      </p:pic>
    </p:spTree>
    <p:extLst>
      <p:ext uri="{BB962C8B-B14F-4D97-AF65-F5344CB8AC3E}">
        <p14:creationId xmlns:p14="http://schemas.microsoft.com/office/powerpoint/2010/main" val="8185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729125" y="1295400"/>
            <a:ext cx="4114800" cy="3231654"/>
          </a:xfrm>
          <a:prstGeom prst="rect">
            <a:avLst/>
          </a:prstGeom>
        </p:spPr>
        <p:txBody>
          <a:bodyPr>
            <a:spAutoFit/>
          </a:bodyPr>
          <a:lstStyle/>
          <a:p>
            <a:pPr algn="just"/>
            <a:r>
              <a:rPr lang="vi-VN" sz="1700" b="1" dirty="0">
                <a:latin typeface="Times New Roman" pitchFamily="18" charset="0"/>
                <a:cs typeface="Times New Roman" pitchFamily="18" charset="0"/>
              </a:rPr>
              <a:t>☼ Kinh nghiệm 2:</a:t>
            </a:r>
            <a:r>
              <a:rPr lang="vi-VN" sz="1700" dirty="0">
                <a:latin typeface="Times New Roman" pitchFamily="18" charset="0"/>
                <a:cs typeface="Times New Roman" pitchFamily="18" charset="0"/>
              </a:rPr>
              <a:t> Cảm nhận từ không khí</a:t>
            </a:r>
          </a:p>
          <a:p>
            <a:pPr algn="just"/>
            <a:r>
              <a:rPr lang="en-US" sz="1700" dirty="0" smtClean="0">
                <a:latin typeface="Times New Roman" pitchFamily="18" charset="0"/>
                <a:cs typeface="Times New Roman" pitchFamily="18" charset="0"/>
              </a:rPr>
              <a:t>-</a:t>
            </a:r>
            <a:r>
              <a:rPr lang="vi-VN" sz="1700" dirty="0" smtClean="0">
                <a:latin typeface="Times New Roman" pitchFamily="18" charset="0"/>
                <a:cs typeface="Times New Roman" pitchFamily="18" charset="0"/>
              </a:rPr>
              <a:t> </a:t>
            </a:r>
            <a:r>
              <a:rPr lang="vi-VN" sz="1700" dirty="0">
                <a:latin typeface="Times New Roman" pitchFamily="18" charset="0"/>
                <a:cs typeface="Times New Roman" pitchFamily="18" charset="0"/>
              </a:rPr>
              <a:t>Dấu hiệu: Bầu trời quang đãng, không khí oi bức, ngột ngạt, lặng gió kéo dài vài ba ngày</a:t>
            </a:r>
            <a:r>
              <a:rPr lang="vi-VN" sz="1700" dirty="0" smtClean="0">
                <a:latin typeface="Times New Roman" pitchFamily="18" charset="0"/>
                <a:cs typeface="Times New Roman" pitchFamily="18" charset="0"/>
              </a:rPr>
              <a:t>.</a:t>
            </a:r>
            <a:endParaRPr lang="en-US" sz="1700" dirty="0" smtClean="0">
              <a:latin typeface="Times New Roman" pitchFamily="18" charset="0"/>
              <a:cs typeface="Times New Roman" pitchFamily="18" charset="0"/>
            </a:endParaRPr>
          </a:p>
          <a:p>
            <a:pPr algn="just"/>
            <a:r>
              <a:rPr lang="en-US" sz="1700" dirty="0" smtClean="0">
                <a:latin typeface="Times New Roman" pitchFamily="18" charset="0"/>
                <a:cs typeface="Times New Roman" pitchFamily="18" charset="0"/>
              </a:rPr>
              <a:t>-</a:t>
            </a:r>
            <a:r>
              <a:rPr lang="vi-VN" sz="1700" dirty="0" smtClean="0">
                <a:latin typeface="Times New Roman" pitchFamily="18" charset="0"/>
                <a:cs typeface="Times New Roman" pitchFamily="18" charset="0"/>
              </a:rPr>
              <a:t> </a:t>
            </a:r>
            <a:r>
              <a:rPr lang="vi-VN" sz="1700" dirty="0">
                <a:latin typeface="Times New Roman" pitchFamily="18" charset="0"/>
                <a:cs typeface="Times New Roman" pitchFamily="18" charset="0"/>
              </a:rPr>
              <a:t>Xuất hiện mây tích, giống như nếp nhăn, thường tích tụ phía cuối chân trời</a:t>
            </a:r>
            <a:r>
              <a:rPr lang="vi-VN" sz="1700" dirty="0" smtClean="0">
                <a:latin typeface="Times New Roman" pitchFamily="18" charset="0"/>
                <a:cs typeface="Times New Roman" pitchFamily="18" charset="0"/>
              </a:rPr>
              <a:t>.</a:t>
            </a:r>
            <a:endParaRPr lang="en-US" sz="1700" dirty="0" smtClean="0">
              <a:latin typeface="Times New Roman" pitchFamily="18" charset="0"/>
              <a:cs typeface="Times New Roman" pitchFamily="18" charset="0"/>
            </a:endParaRPr>
          </a:p>
          <a:p>
            <a:pPr algn="just"/>
            <a:r>
              <a:rPr lang="en-US" sz="1700" dirty="0" smtClean="0">
                <a:latin typeface="Times New Roman" pitchFamily="18" charset="0"/>
                <a:cs typeface="Times New Roman" pitchFamily="18" charset="0"/>
              </a:rPr>
              <a:t>-</a:t>
            </a:r>
            <a:r>
              <a:rPr lang="vi-VN" sz="1700" dirty="0" smtClean="0">
                <a:latin typeface="Times New Roman" pitchFamily="18" charset="0"/>
                <a:cs typeface="Times New Roman" pitchFamily="18" charset="0"/>
              </a:rPr>
              <a:t> </a:t>
            </a:r>
            <a:r>
              <a:rPr lang="vi-VN" sz="1700" dirty="0">
                <a:latin typeface="Times New Roman" pitchFamily="18" charset="0"/>
                <a:cs typeface="Times New Roman" pitchFamily="18" charset="0"/>
              </a:rPr>
              <a:t>Giải thích về mặt khoa học, mưa lớn thường xảy ra khi không khí đã nóng lại ẩm, khiến cho nước ở bề mặt trái đất không thể bốc hơi được. Mồ hôi trên cơ thể người cũng khó khô đi. Khi ấy ta cảm thấy oi bức ngột ngạt khó chịu.</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676400"/>
            <a:ext cx="3048000" cy="2024332"/>
          </a:xfrm>
          <a:prstGeom prst="rect">
            <a:avLst/>
          </a:prstGeom>
        </p:spPr>
      </p:pic>
    </p:spTree>
    <p:extLst>
      <p:ext uri="{BB962C8B-B14F-4D97-AF65-F5344CB8AC3E}">
        <p14:creationId xmlns:p14="http://schemas.microsoft.com/office/powerpoint/2010/main" val="106467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684710" y="1219200"/>
            <a:ext cx="4114800" cy="3293209"/>
          </a:xfrm>
          <a:prstGeom prst="rect">
            <a:avLst/>
          </a:prstGeom>
        </p:spPr>
        <p:txBody>
          <a:bodyPr>
            <a:spAutoFit/>
          </a:bodyPr>
          <a:lstStyle/>
          <a:p>
            <a:pPr algn="just"/>
            <a:r>
              <a:rPr lang="vi-VN" sz="1600" b="1" dirty="0">
                <a:latin typeface="Times New Roman" pitchFamily="18" charset="0"/>
                <a:cs typeface="Times New Roman" pitchFamily="18" charset="0"/>
              </a:rPr>
              <a:t>☼ Kinh nghiệm </a:t>
            </a:r>
            <a:r>
              <a:rPr lang="en-US" sz="1600" b="1" dirty="0" smtClean="0">
                <a:latin typeface="Times New Roman" pitchFamily="18" charset="0"/>
                <a:cs typeface="Times New Roman" pitchFamily="18" charset="0"/>
              </a:rPr>
              <a:t>3</a:t>
            </a:r>
            <a:r>
              <a:rPr lang="vi-VN" sz="1600" b="1" dirty="0" smtClean="0">
                <a:latin typeface="Times New Roman" pitchFamily="18" charset="0"/>
                <a:cs typeface="Times New Roman" pitchFamily="18" charset="0"/>
              </a:rPr>
              <a:t>:</a:t>
            </a:r>
            <a:r>
              <a:rPr lang="en-US" sz="1600" b="1"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Chuồn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chuồn</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a:t>
            </a:r>
            <a:r>
              <a:rPr lang="vi-VN" sz="1600" dirty="0" smtClean="0">
                <a:latin typeface="Times New Roman" pitchFamily="18" charset="0"/>
                <a:cs typeface="Times New Roman" pitchFamily="18" charset="0"/>
              </a:rPr>
              <a:t> Về </a:t>
            </a:r>
            <a:r>
              <a:rPr lang="vi-VN" sz="1600" dirty="0">
                <a:latin typeface="Times New Roman" pitchFamily="18" charset="0"/>
                <a:cs typeface="Times New Roman" pitchFamily="18" charset="0"/>
              </a:rPr>
              <a:t>mặt vật lý, cánh chuồn chuồn được cấu tạo rất mỏng, còn khi trời sắp mưa độ ẩm trong không khí là rất cao. Chính vì vậy, hơi nước ngưng tụ thành những hạt li ti, đậu trên cánh của chuồn chuồn khiến chúng không thể bay cao được</a:t>
            </a:r>
            <a:r>
              <a:rPr lang="vi-VN"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Về </a:t>
            </a:r>
            <a:r>
              <a:rPr lang="vi-VN" sz="1600" dirty="0">
                <a:latin typeface="Times New Roman" pitchFamily="18" charset="0"/>
                <a:cs typeface="Times New Roman" pitchFamily="18" charset="0"/>
              </a:rPr>
              <a:t>tập tính sinh sản: Chuồn chuồn thường đẻ trứng vào mùa mưa và đẻ trên mặt nước. Chính vì vậy, ta thường thấy chúng lượn lờ trên mặt nước mỗi khi mưa sắp đến.</a:t>
            </a:r>
          </a:p>
          <a:p>
            <a:pPr algn="just"/>
            <a:r>
              <a:rPr lang="vi-VN" sz="1600" i="1" dirty="0">
                <a:latin typeface="Times New Roman" pitchFamily="18" charset="0"/>
                <a:cs typeface="Times New Roman" pitchFamily="18" charset="0"/>
              </a:rPr>
              <a:t>“Chuồn chuồn bay thấp mưa ngập bờ </a:t>
            </a:r>
            <a:r>
              <a:rPr lang="vi-VN" sz="1600" i="1" dirty="0" smtClean="0">
                <a:latin typeface="Times New Roman" pitchFamily="18" charset="0"/>
                <a:cs typeface="Times New Roman" pitchFamily="18" charset="0"/>
              </a:rPr>
              <a:t>ao</a:t>
            </a:r>
            <a:endParaRPr lang="en-US" sz="1600" i="1" dirty="0" smtClean="0">
              <a:latin typeface="Times New Roman" pitchFamily="18" charset="0"/>
              <a:cs typeface="Times New Roman" pitchFamily="18" charset="0"/>
            </a:endParaRPr>
          </a:p>
          <a:p>
            <a:pPr algn="just"/>
            <a:r>
              <a:rPr lang="en-US" sz="1600" i="1" dirty="0" smtClean="0">
                <a:latin typeface="Times New Roman" pitchFamily="18" charset="0"/>
                <a:cs typeface="Times New Roman" pitchFamily="18" charset="0"/>
              </a:rPr>
              <a:t>  </a:t>
            </a:r>
            <a:r>
              <a:rPr lang="vi-VN" sz="1600" i="1" dirty="0" smtClean="0">
                <a:latin typeface="Times New Roman" pitchFamily="18" charset="0"/>
                <a:cs typeface="Times New Roman" pitchFamily="18" charset="0"/>
              </a:rPr>
              <a:t>Chuồn </a:t>
            </a:r>
            <a:r>
              <a:rPr lang="vi-VN" sz="1600" i="1" dirty="0">
                <a:latin typeface="Times New Roman" pitchFamily="18" charset="0"/>
                <a:cs typeface="Times New Roman" pitchFamily="18" charset="0"/>
              </a:rPr>
              <a:t>chuồn bay cao mưa rào lại tạnh”</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219200"/>
            <a:ext cx="3048000" cy="3048000"/>
          </a:xfrm>
          <a:prstGeom prst="rect">
            <a:avLst/>
          </a:prstGeom>
        </p:spPr>
      </p:pic>
    </p:spTree>
    <p:extLst>
      <p:ext uri="{BB962C8B-B14F-4D97-AF65-F5344CB8AC3E}">
        <p14:creationId xmlns:p14="http://schemas.microsoft.com/office/powerpoint/2010/main" val="106467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027082" y="1306944"/>
            <a:ext cx="6364317" cy="2862322"/>
          </a:xfrm>
          <a:prstGeom prst="rect">
            <a:avLst/>
          </a:prstGeom>
        </p:spPr>
        <p:txBody>
          <a:bodyPr wrap="square">
            <a:spAutoFit/>
          </a:bodyPr>
          <a:lstStyle/>
          <a:p>
            <a:r>
              <a:rPr lang="vi-VN" sz="1800" b="1" dirty="0">
                <a:latin typeface="Times New Roman" pitchFamily="18" charset="0"/>
                <a:cs typeface="Times New Roman" pitchFamily="18" charset="0"/>
              </a:rPr>
              <a:t>☼ Kinh nghiệm 4:</a:t>
            </a:r>
            <a:r>
              <a:rPr lang="vi-VN" sz="1800" dirty="0">
                <a:latin typeface="Times New Roman" pitchFamily="18" charset="0"/>
                <a:cs typeface="Times New Roman" pitchFamily="18" charset="0"/>
              </a:rPr>
              <a:t> Và một số kinh nghiệm dân gian khác</a:t>
            </a:r>
          </a:p>
          <a:p>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a:t>
            </a:r>
            <a:r>
              <a:rPr lang="vi-VN" sz="1800" i="1" dirty="0">
                <a:latin typeface="Times New Roman" pitchFamily="18" charset="0"/>
                <a:cs typeface="Times New Roman" pitchFamily="18" charset="0"/>
              </a:rPr>
              <a:t>Cơn đằng Đông vừa trông vừa chạy</a:t>
            </a:r>
            <a:br>
              <a:rPr lang="vi-VN" sz="1800" i="1" dirty="0">
                <a:latin typeface="Times New Roman" pitchFamily="18" charset="0"/>
                <a:cs typeface="Times New Roman" pitchFamily="18" charset="0"/>
              </a:rPr>
            </a:br>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Cơn </a:t>
            </a:r>
            <a:r>
              <a:rPr lang="vi-VN" sz="1800" i="1" dirty="0">
                <a:latin typeface="Times New Roman" pitchFamily="18" charset="0"/>
                <a:cs typeface="Times New Roman" pitchFamily="18" charset="0"/>
              </a:rPr>
              <a:t>đằng Nam vừa làm vừa chơi</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a:t>
            </a:r>
            <a:r>
              <a:rPr lang="vi-VN" sz="1800" i="1" dirty="0">
                <a:latin typeface="Times New Roman" pitchFamily="18" charset="0"/>
                <a:cs typeface="Times New Roman" pitchFamily="18" charset="0"/>
              </a:rPr>
              <a:t>Mây xanh thì nắng, mây trắng thì mưa</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r>
              <a:rPr lang="vi-VN" sz="1800" i="1" dirty="0">
                <a:latin typeface="Times New Roman" pitchFamily="18" charset="0"/>
                <a:cs typeface="Times New Roman" pitchFamily="18" charset="0"/>
              </a:rPr>
              <a:t/>
            </a:r>
            <a:br>
              <a:rPr lang="vi-VN" sz="1800" i="1" dirty="0">
                <a:latin typeface="Times New Roman" pitchFamily="18" charset="0"/>
                <a:cs typeface="Times New Roman" pitchFamily="18" charset="0"/>
              </a:rPr>
            </a:br>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a:t>
            </a:r>
            <a:r>
              <a:rPr lang="vi-VN" sz="1800" i="1" dirty="0">
                <a:latin typeface="Times New Roman" pitchFamily="18" charset="0"/>
                <a:cs typeface="Times New Roman" pitchFamily="18" charset="0"/>
              </a:rPr>
              <a:t>Mây kéo xuống biển thì nắng chang chang</a:t>
            </a:r>
            <a:br>
              <a:rPr lang="vi-VN" sz="1800" i="1" dirty="0">
                <a:latin typeface="Times New Roman" pitchFamily="18" charset="0"/>
                <a:cs typeface="Times New Roman" pitchFamily="18" charset="0"/>
              </a:rPr>
            </a:br>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Mây </a:t>
            </a:r>
            <a:r>
              <a:rPr lang="vi-VN" sz="1800" i="1" dirty="0">
                <a:latin typeface="Times New Roman" pitchFamily="18" charset="0"/>
                <a:cs typeface="Times New Roman" pitchFamily="18" charset="0"/>
              </a:rPr>
              <a:t>kéo lên ngàn thì mưa như trút</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a:t>
            </a:r>
            <a:r>
              <a:rPr lang="vi-VN" sz="1800" i="1" dirty="0">
                <a:latin typeface="Times New Roman" pitchFamily="18" charset="0"/>
                <a:cs typeface="Times New Roman" pitchFamily="18" charset="0"/>
              </a:rPr>
              <a:t>Mống đông vồng tây, chẳng mưa dây cũng bão giật</a:t>
            </a:r>
            <a:r>
              <a:rPr lang="vi-VN" sz="1800" i="1" dirty="0" smtClean="0">
                <a:latin typeface="Times New Roman" pitchFamily="18" charset="0"/>
                <a:cs typeface="Times New Roman" pitchFamily="18" charset="0"/>
              </a:rPr>
              <a:t>”</a:t>
            </a:r>
            <a:endParaRPr lang="vi-VN" sz="1800" i="1" dirty="0">
              <a:latin typeface="Times New Roman" pitchFamily="18" charset="0"/>
              <a:cs typeface="Times New Roman" pitchFamily="18" charset="0"/>
            </a:endParaRPr>
          </a:p>
        </p:txBody>
      </p:sp>
    </p:spTree>
    <p:extLst>
      <p:ext uri="{BB962C8B-B14F-4D97-AF65-F5344CB8AC3E}">
        <p14:creationId xmlns:p14="http://schemas.microsoft.com/office/powerpoint/2010/main" val="94055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2057400" y="1295400"/>
            <a:ext cx="4876800" cy="3139321"/>
          </a:xfrm>
          <a:prstGeom prst="rect">
            <a:avLst/>
          </a:prstGeom>
        </p:spPr>
        <p:txBody>
          <a:bodyPr wrap="square">
            <a:spAutoFit/>
          </a:bodyPr>
          <a:lstStyle/>
          <a:p>
            <a:r>
              <a:rPr lang="vi-VN" sz="1800" i="1" dirty="0">
                <a:latin typeface="Times New Roman" pitchFamily="18" charset="0"/>
                <a:cs typeface="Times New Roman" pitchFamily="18" charset="0"/>
              </a:rPr>
              <a:t>“Mau sao thì nắng, vắng sao thì mưa</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vi-VN" sz="1800" i="1" dirty="0">
                <a:latin typeface="Times New Roman" pitchFamily="18" charset="0"/>
                <a:cs typeface="Times New Roman" pitchFamily="18" charset="0"/>
              </a:rPr>
              <a:t>“Tháng bảy heo may, chuồn chuồn bay thì bão</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vi-VN" sz="1800" i="1" dirty="0">
                <a:latin typeface="Times New Roman" pitchFamily="18" charset="0"/>
                <a:cs typeface="Times New Roman" pitchFamily="18" charset="0"/>
              </a:rPr>
              <a:t>“Én bay thấp mưa ngập cầu ao,</a:t>
            </a:r>
            <a:br>
              <a:rPr lang="vi-VN" sz="1800" i="1" dirty="0">
                <a:latin typeface="Times New Roman" pitchFamily="18" charset="0"/>
                <a:cs typeface="Times New Roman" pitchFamily="18" charset="0"/>
              </a:rPr>
            </a:br>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Én </a:t>
            </a:r>
            <a:r>
              <a:rPr lang="vi-VN" sz="1800" i="1" dirty="0">
                <a:latin typeface="Times New Roman" pitchFamily="18" charset="0"/>
                <a:cs typeface="Times New Roman" pitchFamily="18" charset="0"/>
              </a:rPr>
              <a:t>bay cao mưa rào lại tạnh</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vi-VN" sz="1800" i="1" dirty="0">
                <a:latin typeface="Times New Roman" pitchFamily="18" charset="0"/>
                <a:cs typeface="Times New Roman" pitchFamily="18" charset="0"/>
              </a:rPr>
              <a:t>“Chuồn chuồn bay thấp thì mưa,</a:t>
            </a:r>
            <a:br>
              <a:rPr lang="vi-VN" sz="1800" i="1" dirty="0">
                <a:latin typeface="Times New Roman" pitchFamily="18" charset="0"/>
                <a:cs typeface="Times New Roman" pitchFamily="18" charset="0"/>
              </a:rPr>
            </a:br>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Bay </a:t>
            </a:r>
            <a:r>
              <a:rPr lang="vi-VN" sz="1800" i="1" dirty="0">
                <a:latin typeface="Times New Roman" pitchFamily="18" charset="0"/>
                <a:cs typeface="Times New Roman" pitchFamily="18" charset="0"/>
              </a:rPr>
              <a:t>cao thì nắng, bay vừa thì râm</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vi-VN" sz="1800" i="1" dirty="0">
                <a:latin typeface="Times New Roman" pitchFamily="18" charset="0"/>
                <a:cs typeface="Times New Roman" pitchFamily="18" charset="0"/>
              </a:rPr>
              <a:t>“Ếch kêu uôm uôm, ao chuôm đầy nước”…</a:t>
            </a:r>
          </a:p>
        </p:txBody>
      </p:sp>
    </p:spTree>
    <p:extLst>
      <p:ext uri="{BB962C8B-B14F-4D97-AF65-F5344CB8AC3E}">
        <p14:creationId xmlns:p14="http://schemas.microsoft.com/office/powerpoint/2010/main" val="188523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ectangle 13"/>
          <p:cNvSpPr/>
          <p:nvPr/>
        </p:nvSpPr>
        <p:spPr>
          <a:xfrm>
            <a:off x="762000" y="1453277"/>
            <a:ext cx="7086600" cy="258532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err="1" smtClean="0">
                <a:latin typeface="Times New Roman" pitchFamily="18" charset="0"/>
                <a:cs typeface="Times New Roman" pitchFamily="18" charset="0"/>
              </a:rPr>
              <a:t>Dấu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mưa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bão</a:t>
            </a:r>
            <a:r>
              <a:rPr lang="en-US" sz="1800" dirty="0" smtClean="0">
                <a:latin typeface="Times New Roman" pitchFamily="18" charset="0"/>
                <a:cs typeface="Times New Roman" pitchFamily="18" charset="0"/>
              </a:rPr>
              <a:t>:</a:t>
            </a:r>
          </a:p>
          <a:p>
            <a:pPr algn="just"/>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Bầu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lặng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kéo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vẫn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nếp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tụ</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phía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cuối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lớp</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mây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quầng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đen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dần</a:t>
            </a:r>
            <a:r>
              <a:rPr lang="en-US" sz="1800" dirty="0">
                <a:latin typeface="Times New Roman" pitchFamily="18" charset="0"/>
                <a:cs typeface="Times New Roman" pitchFamily="18" charset="0"/>
              </a:rPr>
              <a:t>, bay </a:t>
            </a:r>
            <a:r>
              <a:rPr lang="en-US" sz="1800" dirty="0" err="1">
                <a:latin typeface="Times New Roman" pitchFamily="18" charset="0"/>
                <a:cs typeface="Times New Roman" pitchFamily="18" charset="0"/>
              </a:rPr>
              <a:t>nhanh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Chóp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đặn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hướng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chóp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hướng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vùng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ven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ta, </a:t>
            </a:r>
            <a:r>
              <a:rPr lang="en-US" sz="1800" dirty="0" err="1">
                <a:latin typeface="Times New Roman" pitchFamily="18" charset="0"/>
                <a:cs typeface="Times New Roman" pitchFamily="18" charset="0"/>
              </a:rPr>
              <a:t>trước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chóp</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hướng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Đông</a:t>
            </a:r>
            <a:r>
              <a:rPr lang="en-US" sz="1800" dirty="0">
                <a:latin typeface="Times New Roman" pitchFamily="18" charset="0"/>
                <a:cs typeface="Times New Roman" pitchFamily="18" charset="0"/>
              </a:rPr>
              <a:t> - Nam.</a:t>
            </a:r>
          </a:p>
        </p:txBody>
      </p:sp>
    </p:spTree>
    <p:extLst>
      <p:ext uri="{BB962C8B-B14F-4D97-AF65-F5344CB8AC3E}">
        <p14:creationId xmlns:p14="http://schemas.microsoft.com/office/powerpoint/2010/main" val="23837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3" y="1295400"/>
            <a:ext cx="1867608"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TRƯỚC BÃO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642" y="1828800"/>
            <a:ext cx="6266158" cy="2563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7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AutoShape 52">
            <a:hlinkClick r:id="rId3" action="ppaction://hlinksldjump"/>
          </p:cNvPr>
          <p:cNvSpPr>
            <a:spLocks noChangeArrowheads="1"/>
          </p:cNvSpPr>
          <p:nvPr/>
        </p:nvSpPr>
        <p:spPr bwMode="gray">
          <a:xfrm>
            <a:off x="1092637" y="685800"/>
            <a:ext cx="327045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Tìm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về</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một</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số</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3" name="Group 53"/>
          <p:cNvGrpSpPr>
            <a:grpSpLocks/>
          </p:cNvGrpSpPr>
          <p:nvPr/>
        </p:nvGrpSpPr>
        <p:grpSpPr bwMode="auto">
          <a:xfrm>
            <a:off x="685800" y="743381"/>
            <a:ext cx="381000" cy="381000"/>
            <a:chOff x="2078" y="1680"/>
            <a:chExt cx="1615" cy="1615"/>
          </a:xfrm>
        </p:grpSpPr>
        <p:sp>
          <p:nvSpPr>
            <p:cNvPr id="14"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5"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6"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1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a:p>
          </p:txBody>
        </p:sp>
        <p:sp>
          <p:nvSpPr>
            <p:cNvPr id="18"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1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a:p>
          </p:txBody>
        </p:sp>
      </p:grpSp>
      <p:sp>
        <p:nvSpPr>
          <p:cNvPr id="20" name="Text Box 9"/>
          <p:cNvSpPr txBox="1">
            <a:spLocks noChangeArrowheads="1"/>
          </p:cNvSpPr>
          <p:nvPr/>
        </p:nvSpPr>
        <p:spPr bwMode="gray">
          <a:xfrm>
            <a:off x="724104" y="749300"/>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1</a:t>
            </a:r>
          </a:p>
        </p:txBody>
      </p:sp>
      <p:sp>
        <p:nvSpPr>
          <p:cNvPr id="2" name="Cloud Callout 1"/>
          <p:cNvSpPr/>
          <p:nvPr/>
        </p:nvSpPr>
        <p:spPr>
          <a:xfrm>
            <a:off x="3657600" y="1102205"/>
            <a:ext cx="4267200" cy="1066800"/>
          </a:xfrm>
          <a:prstGeom prst="cloudCallout">
            <a:avLst>
              <a:gd name="adj1" fmla="val -36634"/>
              <a:gd name="adj2" fmla="val 7895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kể</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số</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thiên</a:t>
            </a:r>
            <a:r>
              <a:rPr lang="en-US" sz="1800" dirty="0" smtClean="0">
                <a:latin typeface="Times New Roman" pitchFamily="18" charset="0"/>
                <a:cs typeface="Times New Roman" pitchFamily="18" charset="0"/>
              </a:rPr>
              <a:t> tai </a:t>
            </a:r>
            <a:r>
              <a:rPr lang="en-US" sz="1800" dirty="0" err="1" smtClean="0">
                <a:latin typeface="Times New Roman" pitchFamily="18" charset="0"/>
                <a:cs typeface="Times New Roman" pitchFamily="18" charset="0"/>
              </a:rPr>
              <a:t>mà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biết</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6629606" cy="257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7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3" y="1295400"/>
            <a:ext cx="1867608"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TRƯỚC BÃO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5383" y="809751"/>
            <a:ext cx="2584704" cy="3657600"/>
          </a:xfrm>
          <a:prstGeom prst="rect">
            <a:avLst/>
          </a:prstGeom>
        </p:spPr>
      </p:pic>
    </p:spTree>
    <p:extLst>
      <p:ext uri="{BB962C8B-B14F-4D97-AF65-F5344CB8AC3E}">
        <p14:creationId xmlns:p14="http://schemas.microsoft.com/office/powerpoint/2010/main" val="47477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762000" y="1219200"/>
            <a:ext cx="1867608"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TRƯỚC BÃO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1676400"/>
            <a:ext cx="4837990" cy="272515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1883035"/>
            <a:ext cx="4483330" cy="2521874"/>
          </a:xfrm>
          <a:prstGeom prst="rect">
            <a:avLst/>
          </a:prstGeom>
        </p:spPr>
      </p:pic>
    </p:spTree>
    <p:extLst>
      <p:ext uri="{BB962C8B-B14F-4D97-AF65-F5344CB8AC3E}">
        <p14:creationId xmlns:p14="http://schemas.microsoft.com/office/powerpoint/2010/main" val="248786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ounded Rectangle 14"/>
          <p:cNvSpPr/>
          <p:nvPr/>
        </p:nvSpPr>
        <p:spPr>
          <a:xfrm>
            <a:off x="875593" y="1295400"/>
            <a:ext cx="1867608"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TRONG BÃO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038" y="1371600"/>
            <a:ext cx="5016762" cy="300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66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anim calcmode="lin" valueType="num">
                                      <p:cBhvr>
                                        <p:cTn id="8" dur="1000" fill="hold"/>
                                        <p:tgtEl>
                                          <p:spTgt spid="10243"/>
                                        </p:tgtEl>
                                        <p:attrNameLst>
                                          <p:attrName>ppt_x</p:attrName>
                                        </p:attrNameLst>
                                      </p:cBhvr>
                                      <p:tavLst>
                                        <p:tav tm="0">
                                          <p:val>
                                            <p:strVal val="#ppt_x"/>
                                          </p:val>
                                        </p:tav>
                                        <p:tav tm="100000">
                                          <p:val>
                                            <p:strVal val="#ppt_x"/>
                                          </p:val>
                                        </p:tav>
                                      </p:tavLst>
                                    </p:anim>
                                    <p:anim calcmode="lin" valueType="num">
                                      <p:cBhvr>
                                        <p:cTn id="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ounded Rectangle 14"/>
          <p:cNvSpPr/>
          <p:nvPr/>
        </p:nvSpPr>
        <p:spPr>
          <a:xfrm>
            <a:off x="875593" y="1295400"/>
            <a:ext cx="1867608"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SAU BÃO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14400" y="1981200"/>
            <a:ext cx="7010400" cy="101566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2000" dirty="0">
                <a:latin typeface="Times New Roman" pitchFamily="18" charset="0"/>
                <a:cs typeface="Times New Roman" pitchFamily="18" charset="0"/>
              </a:rPr>
              <a:t>- Theo </a:t>
            </a:r>
            <a:r>
              <a:rPr lang="en-US" sz="2000" dirty="0" err="1">
                <a:latin typeface="Times New Roman" pitchFamily="18" charset="0"/>
                <a:cs typeface="Times New Roman" pitchFamily="18" charset="0"/>
              </a:rPr>
              <a:t>dõi</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bão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báo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đài</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hỏng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chữa</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hỏng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269883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14400" y="1501676"/>
            <a:ext cx="6846020" cy="2308324"/>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T</a:t>
            </a:r>
            <a:r>
              <a:rPr lang="en-US" sz="1800" dirty="0" err="1" smtClean="0">
                <a:latin typeface="Times New Roman" pitchFamily="18" charset="0"/>
                <a:cs typeface="Times New Roman" pitchFamily="18" charset="0"/>
              </a:rPr>
              <a:t>hảo</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luận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4 HS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p>
          <a:p>
            <a:pPr algn="just"/>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Tình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huống</a:t>
            </a:r>
            <a:r>
              <a:rPr lang="en-US" sz="1800" b="1" i="1" dirty="0">
                <a:latin typeface="Times New Roman" pitchFamily="18" charset="0"/>
                <a:cs typeface="Times New Roman" pitchFamily="18" charset="0"/>
              </a:rPr>
              <a:t> 1:</a:t>
            </a:r>
            <a:r>
              <a:rPr lang="en-US" sz="1800" i="1" dirty="0">
                <a:latin typeface="Times New Roman" pitchFamily="18" charset="0"/>
                <a:cs typeface="Times New Roman" pitchFamily="18" charset="0"/>
              </a:rPr>
              <a:t> Theo </a:t>
            </a:r>
            <a:r>
              <a:rPr lang="en-US" sz="1800" i="1" dirty="0" err="1">
                <a:latin typeface="Times New Roman" pitchFamily="18" charset="0"/>
                <a:cs typeface="Times New Roman" pitchFamily="18" charset="0"/>
              </a:rPr>
              <a:t>thông</a:t>
            </a:r>
            <a:r>
              <a:rPr lang="en-US" sz="1800" i="1" dirty="0">
                <a:latin typeface="Times New Roman" pitchFamily="18" charset="0"/>
                <a:cs typeface="Times New Roman" pitchFamily="18" charset="0"/>
              </a:rPr>
              <a:t> tin </a:t>
            </a:r>
            <a:r>
              <a:rPr lang="en-US" sz="1800" i="1" dirty="0" err="1">
                <a:latin typeface="Times New Roman" pitchFamily="18" charset="0"/>
                <a:cs typeface="Times New Roman" pitchFamily="18" charset="0"/>
              </a:rPr>
              <a:t>dự</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báo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thời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tiết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đêm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mai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sẽ</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có</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bão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về</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và</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kéo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dài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trong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một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vài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ngày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cùng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người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thân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sẽ</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chuẩn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bị</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những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gì</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để</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đảm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bảo</a:t>
            </a:r>
            <a:r>
              <a:rPr lang="en-US" sz="1800" i="1" dirty="0">
                <a:latin typeface="Times New Roman" pitchFamily="18" charset="0"/>
                <a:cs typeface="Times New Roman" pitchFamily="18" charset="0"/>
              </a:rPr>
              <a:t> an </a:t>
            </a:r>
            <a:r>
              <a:rPr lang="en-US" sz="1800" i="1" dirty="0" err="1">
                <a:latin typeface="Times New Roman" pitchFamily="18" charset="0"/>
                <a:cs typeface="Times New Roman" pitchFamily="18" charset="0"/>
              </a:rPr>
              <a:t>toàn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bão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về</a:t>
            </a:r>
            <a:r>
              <a:rPr lang="en-US" sz="1800" i="1" dirty="0">
                <a:latin typeface="Times New Roman" pitchFamily="18" charset="0"/>
                <a:cs typeface="Times New Roman" pitchFamily="18" charset="0"/>
              </a:rPr>
              <a:t>? </a:t>
            </a:r>
            <a:endParaRPr lang="en-US" sz="1800" i="1" dirty="0" smtClean="0">
              <a:latin typeface="Times New Roman" pitchFamily="18" charset="0"/>
              <a:cs typeface="Times New Roman" pitchFamily="18" charset="0"/>
            </a:endParaRPr>
          </a:p>
          <a:p>
            <a:pPr algn="just"/>
            <a:r>
              <a:rPr lang="en-US" sz="1800" b="1" i="1" dirty="0" smtClean="0">
                <a:latin typeface="Times New Roman" pitchFamily="18" charset="0"/>
                <a:cs typeface="Times New Roman" pitchFamily="18" charset="0"/>
              </a:rPr>
              <a:t>• </a:t>
            </a:r>
            <a:r>
              <a:rPr lang="en-US" sz="1800" b="1" i="1" dirty="0" err="1">
                <a:latin typeface="Times New Roman" pitchFamily="18" charset="0"/>
                <a:cs typeface="Times New Roman" pitchFamily="18" charset="0"/>
              </a:rPr>
              <a:t>Tình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huống</a:t>
            </a:r>
            <a:r>
              <a:rPr lang="en-US" sz="1800" b="1" i="1" dirty="0">
                <a:latin typeface="Times New Roman" pitchFamily="18" charset="0"/>
                <a:cs typeface="Times New Roman" pitchFamily="18" charset="0"/>
              </a:rPr>
              <a:t> 2:</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đang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bộ</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trên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đường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học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về</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trời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đổ</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mưa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lớn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gió</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thổi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rất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mạnh</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và</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có</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sấm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chớp</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Lúc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này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sẽ</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làm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gì</a:t>
            </a:r>
            <a:r>
              <a:rPr lang="en-US" sz="1800" i="1"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pPr algn="just"/>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Tình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huống</a:t>
            </a:r>
            <a:r>
              <a:rPr lang="en-US" sz="1800" b="1" i="1" dirty="0">
                <a:latin typeface="Times New Roman" pitchFamily="18" charset="0"/>
                <a:cs typeface="Times New Roman" pitchFamily="18" charset="0"/>
              </a:rPr>
              <a:t> 3:</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Sau</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mưa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bão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mái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tôn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nhà</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bị</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hỏng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sẽ</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cùng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gia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đình</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làm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gì</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để</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khắc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phục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sự</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cố</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này</a:t>
            </a:r>
            <a:r>
              <a:rPr lang="en-US" sz="1800" i="1"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97243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1905000" y="1295400"/>
            <a:ext cx="4038600" cy="1143000"/>
          </a:xfrm>
          <a:prstGeom prst="cloudCallout">
            <a:avLst>
              <a:gd name="adj1" fmla="val -41926"/>
              <a:gd name="adj2" fmla="val 6236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Chỉ</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dấu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nguy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cơ</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lũ</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lụt</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3" name="Rectangle 2"/>
          <p:cNvSpPr/>
          <p:nvPr/>
        </p:nvSpPr>
        <p:spPr>
          <a:xfrm>
            <a:off x="1600200" y="2743200"/>
            <a:ext cx="5215292" cy="83099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đục</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338264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418" y="1709312"/>
            <a:ext cx="5304782" cy="278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875592" y="1219200"/>
            <a:ext cx="2553407"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TRƯỚC LŨ LỤT</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Cloud Callout 21"/>
          <p:cNvSpPr/>
          <p:nvPr/>
        </p:nvSpPr>
        <p:spPr>
          <a:xfrm>
            <a:off x="838200" y="1981200"/>
            <a:ext cx="4038600" cy="1143000"/>
          </a:xfrm>
          <a:prstGeom prst="cloudCallout">
            <a:avLst>
              <a:gd name="adj1" fmla="val -41926"/>
              <a:gd name="adj2" fmla="val 6236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Trước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lũ</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cần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phải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làm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gì</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97820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1000"/>
                                        <p:tgtEl>
                                          <p:spTgt spid="11266"/>
                                        </p:tgtEl>
                                      </p:cBhvr>
                                    </p:animEffect>
                                    <p:anim calcmode="lin" valueType="num">
                                      <p:cBhvr>
                                        <p:cTn id="15" dur="1000" fill="hold"/>
                                        <p:tgtEl>
                                          <p:spTgt spid="11266"/>
                                        </p:tgtEl>
                                        <p:attrNameLst>
                                          <p:attrName>ppt_x</p:attrName>
                                        </p:attrNameLst>
                                      </p:cBhvr>
                                      <p:tavLst>
                                        <p:tav tm="0">
                                          <p:val>
                                            <p:strVal val="#ppt_x"/>
                                          </p:val>
                                        </p:tav>
                                        <p:tav tm="100000">
                                          <p:val>
                                            <p:strVal val="#ppt_x"/>
                                          </p:val>
                                        </p:tav>
                                      </p:tavLst>
                                    </p:anim>
                                    <p:anim calcmode="lin" valueType="num">
                                      <p:cBhvr>
                                        <p:cTn id="16"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ounded Rectangle 14"/>
          <p:cNvSpPr/>
          <p:nvPr/>
        </p:nvSpPr>
        <p:spPr>
          <a:xfrm>
            <a:off x="875593" y="1295400"/>
            <a:ext cx="2274008"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TRƯỚC LŨ LỤT</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865908" y="1879937"/>
            <a:ext cx="6858000"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sao</a:t>
            </a:r>
            <a:r>
              <a:rPr lang="en-US" sz="2000" dirty="0">
                <a:latin typeface="Times New Roman" pitchFamily="18" charset="0"/>
                <a:cs typeface="Times New Roman" pitchFamily="18" charset="0"/>
              </a:rPr>
              <a:t>?</a:t>
            </a:r>
          </a:p>
        </p:txBody>
      </p:sp>
      <p:sp>
        <p:nvSpPr>
          <p:cNvPr id="3" name="Rectangle 2"/>
          <p:cNvSpPr/>
          <p:nvPr/>
        </p:nvSpPr>
        <p:spPr>
          <a:xfrm>
            <a:off x="875593" y="3124200"/>
            <a:ext cx="7049207"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phẩm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chuẩn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phẩm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phẩm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hộp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đén</a:t>
            </a:r>
            <a:r>
              <a:rPr lang="en-US" sz="1800" dirty="0">
                <a:latin typeface="Times New Roman" pitchFamily="18" charset="0"/>
                <a:cs typeface="Times New Roman" pitchFamily="18" charset="0"/>
              </a:rPr>
              <a:t> pin/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pin </a:t>
            </a:r>
            <a:r>
              <a:rPr lang="en-US" sz="1800" dirty="0" err="1">
                <a:latin typeface="Times New Roman" pitchFamily="18" charset="0"/>
                <a:cs typeface="Times New Roman" pitchFamily="18" charset="0"/>
              </a:rPr>
              <a:t>dự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phòng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túi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cứu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áo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ủng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đồ</a:t>
            </a:r>
            <a:r>
              <a:rPr lang="en-US" sz="1800" dirty="0">
                <a:latin typeface="Times New Roman" pitchFamily="18" charset="0"/>
                <a:cs typeface="Times New Roman" pitchFamily="18" charset="0"/>
              </a:rPr>
              <a:t> dung </a:t>
            </a:r>
            <a:r>
              <a:rPr lang="en-US" sz="1800" dirty="0" err="1">
                <a:latin typeface="Times New Roman" pitchFamily="18" charset="0"/>
                <a:cs typeface="Times New Roman" pitchFamily="18" charset="0"/>
              </a:rPr>
              <a:t>vệ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phòng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áo</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13637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2" y="1295400"/>
            <a:ext cx="2553407"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TRONG LŨ LỤT</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4210" y="1752600"/>
            <a:ext cx="4826790" cy="270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loud Callout 21"/>
          <p:cNvSpPr/>
          <p:nvPr/>
        </p:nvSpPr>
        <p:spPr>
          <a:xfrm>
            <a:off x="838200" y="1981200"/>
            <a:ext cx="4038600" cy="1143000"/>
          </a:xfrm>
          <a:prstGeom prst="cloudCallout">
            <a:avLst>
              <a:gd name="adj1" fmla="val -41926"/>
              <a:gd name="adj2" fmla="val 6236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Trong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lũ</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cần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phải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làm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gì</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6720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2" y="1295400"/>
            <a:ext cx="2553407"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TRONG LŨ LỤT</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3886200" y="1295400"/>
            <a:ext cx="3581400" cy="3200400"/>
          </a:xfrm>
          <a:prstGeom prst="rect">
            <a:avLst/>
          </a:prstGeom>
        </p:spPr>
      </p:pic>
    </p:spTree>
    <p:extLst>
      <p:ext uri="{BB962C8B-B14F-4D97-AF65-F5344CB8AC3E}">
        <p14:creationId xmlns:p14="http://schemas.microsoft.com/office/powerpoint/2010/main" val="67206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AutoShape 52">
            <a:hlinkClick r:id="rId3" action="ppaction://hlinksldjump"/>
          </p:cNvPr>
          <p:cNvSpPr>
            <a:spLocks noChangeArrowheads="1"/>
          </p:cNvSpPr>
          <p:nvPr/>
        </p:nvSpPr>
        <p:spPr bwMode="gray">
          <a:xfrm>
            <a:off x="1092637" y="685800"/>
            <a:ext cx="327045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Tìm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về</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một</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số</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3" name="Group 53"/>
          <p:cNvGrpSpPr>
            <a:grpSpLocks/>
          </p:cNvGrpSpPr>
          <p:nvPr/>
        </p:nvGrpSpPr>
        <p:grpSpPr bwMode="auto">
          <a:xfrm>
            <a:off x="685800" y="743381"/>
            <a:ext cx="381000" cy="381000"/>
            <a:chOff x="2078" y="1680"/>
            <a:chExt cx="1615" cy="1615"/>
          </a:xfrm>
        </p:grpSpPr>
        <p:sp>
          <p:nvSpPr>
            <p:cNvPr id="14"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5"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6"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1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a:p>
          </p:txBody>
        </p:sp>
        <p:sp>
          <p:nvSpPr>
            <p:cNvPr id="18"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1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a:p>
          </p:txBody>
        </p:sp>
      </p:grpSp>
      <p:sp>
        <p:nvSpPr>
          <p:cNvPr id="20" name="Text Box 9"/>
          <p:cNvSpPr txBox="1">
            <a:spLocks noChangeArrowheads="1"/>
          </p:cNvSpPr>
          <p:nvPr/>
        </p:nvSpPr>
        <p:spPr bwMode="gray">
          <a:xfrm>
            <a:off x="724104" y="749300"/>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1</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24000"/>
            <a:ext cx="6720021" cy="259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36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3" y="1295400"/>
            <a:ext cx="2096208"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SAU LŨ LỤT</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2459720" y="1828800"/>
            <a:ext cx="4550680" cy="2667000"/>
          </a:xfrm>
          <a:prstGeom prst="rect">
            <a:avLst/>
          </a:prstGeom>
        </p:spPr>
      </p:pic>
    </p:spTree>
    <p:extLst>
      <p:ext uri="{BB962C8B-B14F-4D97-AF65-F5344CB8AC3E}">
        <p14:creationId xmlns:p14="http://schemas.microsoft.com/office/powerpoint/2010/main" val="67206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2" y="1295400"/>
            <a:ext cx="3553854"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HƯỚNG DẪN MẶC ÁO PHAO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828800"/>
            <a:ext cx="3849382" cy="262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06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82682" cy="465137"/>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sạt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lở</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đất</a:t>
            </a:r>
            <a:endParaRPr lang="en-US" sz="1800" b="1" dirty="0">
              <a:solidFill>
                <a:srgbClr val="FF0000"/>
              </a:solidFill>
              <a:latin typeface="Times New Roman" pitchFamily="18" charset="0"/>
              <a:cs typeface="Times New Roman" pitchFamily="18" charset="0"/>
            </a:endParaRPr>
          </a:p>
        </p:txBody>
      </p:sp>
      <p:grpSp>
        <p:nvGrpSpPr>
          <p:cNvPr id="22" name="Group 81"/>
          <p:cNvGrpSpPr>
            <a:grpSpLocks/>
          </p:cNvGrpSpPr>
          <p:nvPr/>
        </p:nvGrpSpPr>
        <p:grpSpPr bwMode="auto">
          <a:xfrm>
            <a:off x="669026" y="737610"/>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689283" y="75915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a:t>
            </a:r>
            <a:endParaRPr lang="en-US" alt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685800" y="1524000"/>
            <a:ext cx="3388526" cy="203132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tham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gia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khảo</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sát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dấu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núi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dưới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đây</a:t>
            </a:r>
            <a:r>
              <a:rPr lang="en-US" sz="1800" dirty="0">
                <a:latin typeface="Times New Roman" pitchFamily="18" charset="0"/>
                <a:cs typeface="Times New Roman" pitchFamily="18" charset="0"/>
              </a:rPr>
              <a:t>. GV </a:t>
            </a: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Lủng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dấu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cho</a:t>
            </a:r>
            <a:r>
              <a:rPr lang="en-US" sz="1800" dirty="0">
                <a:latin typeface="Times New Roman" pitchFamily="18" charset="0"/>
                <a:cs typeface="Times New Roman" pitchFamily="18" charset="0"/>
              </a:rPr>
              <a:t> HS </a:t>
            </a:r>
            <a:r>
              <a:rPr lang="en-US" sz="1800" dirty="0" err="1">
                <a:latin typeface="Times New Roman" pitchFamily="18" charset="0"/>
                <a:cs typeface="Times New Roman" pitchFamily="18" charset="0"/>
              </a:rPr>
              <a:t>gio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lựa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chọn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dung hay </a:t>
            </a:r>
            <a:r>
              <a:rPr lang="en-US" sz="1800" dirty="0" err="1">
                <a:latin typeface="Times New Roman" pitchFamily="18" charset="0"/>
                <a:cs typeface="Times New Roman" pitchFamily="18" charset="0"/>
              </a:rPr>
              <a:t>sai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xanh</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đúng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đỏ</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sai</a:t>
            </a:r>
            <a:r>
              <a:rPr lang="en-US" sz="1800" dirty="0">
                <a:latin typeface="Times New Roman" pitchFamily="18" charset="0"/>
                <a:cs typeface="Times New Roman" pitchFamily="18" charset="0"/>
              </a:rPr>
              <a:t>).</a:t>
            </a:r>
          </a:p>
        </p:txBody>
      </p:sp>
      <p:pic>
        <p:nvPicPr>
          <p:cNvPr id="17" name="Picture 16"/>
          <p:cNvPicPr/>
          <p:nvPr/>
        </p:nvPicPr>
        <p:blipFill>
          <a:blip r:embed="rId4">
            <a:extLst>
              <a:ext uri="{28A0092B-C50C-407E-A947-70E740481C1C}">
                <a14:useLocalDpi xmlns:a14="http://schemas.microsoft.com/office/drawing/2010/main" val="0"/>
              </a:ext>
            </a:extLst>
          </a:blip>
          <a:stretch>
            <a:fillRect/>
          </a:stretch>
        </p:blipFill>
        <p:spPr>
          <a:xfrm>
            <a:off x="4114800" y="985404"/>
            <a:ext cx="4002405" cy="3357996"/>
          </a:xfrm>
          <a:prstGeom prst="rect">
            <a:avLst/>
          </a:prstGeom>
        </p:spPr>
      </p:pic>
      <p:sp>
        <p:nvSpPr>
          <p:cNvPr id="6" name="Rectangle 5"/>
          <p:cNvSpPr/>
          <p:nvPr/>
        </p:nvSpPr>
        <p:spPr>
          <a:xfrm>
            <a:off x="873548" y="1752600"/>
            <a:ext cx="6975052" cy="230832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smtClean="0">
                <a:latin typeface="Times New Roman" pitchFamily="18" charset="0"/>
                <a:cs typeface="Times New Roman" pitchFamily="18" charset="0"/>
              </a:rPr>
              <a:t>DẤU HIỆU NGUY CƠ SẠT LỞ ĐẤT:</a:t>
            </a:r>
          </a:p>
          <a:p>
            <a:pPr algn="just"/>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Vết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phồng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rộp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bênh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phun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nghiêng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di </a:t>
            </a:r>
            <a:r>
              <a:rPr lang="en-US" sz="1800" dirty="0" err="1">
                <a:latin typeface="Times New Roman" pitchFamily="18" charset="0"/>
                <a:cs typeface="Times New Roman" pitchFamily="18" charset="0"/>
              </a:rPr>
              <a:t>chuyến</a:t>
            </a:r>
            <a:r>
              <a:rPr lang="en-US" sz="1800"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chắn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nghiêng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di </a:t>
            </a:r>
            <a:r>
              <a:rPr lang="en-US" sz="1800" dirty="0" err="1">
                <a:latin typeface="Times New Roman" pitchFamily="18" charset="0"/>
                <a:cs typeface="Times New Roman" pitchFamily="18" charset="0"/>
              </a:rPr>
              <a:t>chuyên</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136470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par>
                                <p:cTn id="19" presetID="42"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82682" cy="465137"/>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sạt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lở</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đất</a:t>
            </a:r>
            <a:endParaRPr lang="en-US" sz="1800" b="1" dirty="0">
              <a:solidFill>
                <a:srgbClr val="FF0000"/>
              </a:solidFill>
              <a:latin typeface="Times New Roman" pitchFamily="18" charset="0"/>
              <a:cs typeface="Times New Roman" pitchFamily="18" charset="0"/>
            </a:endParaRPr>
          </a:p>
        </p:txBody>
      </p:sp>
      <p:grpSp>
        <p:nvGrpSpPr>
          <p:cNvPr id="22" name="Group 81"/>
          <p:cNvGrpSpPr>
            <a:grpSpLocks/>
          </p:cNvGrpSpPr>
          <p:nvPr/>
        </p:nvGrpSpPr>
        <p:grpSpPr bwMode="auto">
          <a:xfrm>
            <a:off x="669026" y="737610"/>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689283" y="75915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a:t>
            </a:r>
            <a:endParaRPr lang="en-US" alt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6" name="Picture 15"/>
          <p:cNvPicPr/>
          <p:nvPr/>
        </p:nvPicPr>
        <p:blipFill>
          <a:blip r:embed="rId4">
            <a:extLst>
              <a:ext uri="{28A0092B-C50C-407E-A947-70E740481C1C}">
                <a14:useLocalDpi xmlns:a14="http://schemas.microsoft.com/office/drawing/2010/main" val="0"/>
              </a:ext>
            </a:extLst>
          </a:blip>
          <a:stretch>
            <a:fillRect/>
          </a:stretch>
        </p:blipFill>
        <p:spPr>
          <a:xfrm>
            <a:off x="3200400" y="1187882"/>
            <a:ext cx="3238500" cy="935355"/>
          </a:xfrm>
          <a:prstGeom prst="rect">
            <a:avLst/>
          </a:prstGeom>
        </p:spPr>
      </p:pic>
      <p:pic>
        <p:nvPicPr>
          <p:cNvPr id="17" name="Picture 16"/>
          <p:cNvPicPr/>
          <p:nvPr/>
        </p:nvPicPr>
        <p:blipFill>
          <a:blip r:embed="rId5" cstate="print">
            <a:extLst>
              <a:ext uri="{28A0092B-C50C-407E-A947-70E740481C1C}">
                <a14:useLocalDpi xmlns:a14="http://schemas.microsoft.com/office/drawing/2010/main" val="0"/>
              </a:ext>
            </a:extLst>
          </a:blip>
          <a:stretch>
            <a:fillRect/>
          </a:stretch>
        </p:blipFill>
        <p:spPr>
          <a:xfrm>
            <a:off x="3200400" y="2123237"/>
            <a:ext cx="3238500" cy="2228850"/>
          </a:xfrm>
          <a:prstGeom prst="rect">
            <a:avLst/>
          </a:prstGeom>
        </p:spPr>
      </p:pic>
    </p:spTree>
    <p:extLst>
      <p:ext uri="{BB962C8B-B14F-4D97-AF65-F5344CB8AC3E}">
        <p14:creationId xmlns:p14="http://schemas.microsoft.com/office/powerpoint/2010/main" val="1999771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82682" cy="465137"/>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sạt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lở</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đất</a:t>
            </a:r>
            <a:endParaRPr lang="en-US" sz="1800" b="1" dirty="0">
              <a:solidFill>
                <a:srgbClr val="FF0000"/>
              </a:solidFill>
              <a:latin typeface="Times New Roman" pitchFamily="18" charset="0"/>
              <a:cs typeface="Times New Roman" pitchFamily="18" charset="0"/>
            </a:endParaRPr>
          </a:p>
        </p:txBody>
      </p:sp>
      <p:grpSp>
        <p:nvGrpSpPr>
          <p:cNvPr id="22" name="Group 81"/>
          <p:cNvGrpSpPr>
            <a:grpSpLocks/>
          </p:cNvGrpSpPr>
          <p:nvPr/>
        </p:nvGrpSpPr>
        <p:grpSpPr bwMode="auto">
          <a:xfrm>
            <a:off x="669026" y="737610"/>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689283" y="75915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a:t>
            </a:r>
            <a:endParaRPr lang="en-US" alt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092636" y="1393448"/>
            <a:ext cx="6832164" cy="1200329"/>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Trước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lở</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Tìm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hiêu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gần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đã</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từng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lở</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smtClean="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quanh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nơi</a:t>
            </a:r>
            <a:r>
              <a:rPr lang="en-US" sz="1800" dirty="0" smtClean="0">
                <a:latin typeface="Times New Roman" pitchFamily="18" charset="0"/>
                <a:cs typeface="Times New Roman" pitchFamily="18" charset="0"/>
              </a:rPr>
              <a:t> ở </a:t>
            </a:r>
            <a:r>
              <a:rPr lang="en-US" sz="1800" dirty="0" err="1" smtClean="0">
                <a:latin typeface="Times New Roman" pitchFamily="18" charset="0"/>
                <a:cs typeface="Times New Roman" pitchFamily="18" charset="0"/>
              </a:rPr>
              <a:t>để</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dấu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lở</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Chuẩn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bị</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thức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ăn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nước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uống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thuốc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đồ</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sơ</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cứu</a:t>
            </a:r>
            <a:r>
              <a:rPr lang="en-US" sz="1800" dirty="0" smtClean="0">
                <a:latin typeface="Times New Roman" pitchFamily="18" charset="0"/>
                <a:cs typeface="Times New Roman" pitchFamily="18" charset="0"/>
              </a:rPr>
              <a:t> ý </a:t>
            </a:r>
            <a:r>
              <a:rPr lang="en-US" sz="1800" dirty="0" err="1" smtClean="0">
                <a:latin typeface="Times New Roman" pitchFamily="18" charset="0"/>
                <a:cs typeface="Times New Roman" pitchFamily="18" charset="0"/>
              </a:rPr>
              <a:t>tế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đèn</a:t>
            </a:r>
            <a:r>
              <a:rPr lang="en-US" sz="1800" dirty="0" smtClean="0">
                <a:latin typeface="Times New Roman" pitchFamily="18" charset="0"/>
                <a:cs typeface="Times New Roman" pitchFamily="18" charset="0"/>
              </a:rPr>
              <a:t> pin,… </a:t>
            </a:r>
            <a:endParaRPr lang="en-US" sz="1800" dirty="0">
              <a:latin typeface="Times New Roman" pitchFamily="18" charset="0"/>
              <a:cs typeface="Times New Roman" pitchFamily="18" charset="0"/>
            </a:endParaRPr>
          </a:p>
        </p:txBody>
      </p:sp>
      <p:sp>
        <p:nvSpPr>
          <p:cNvPr id="6" name="Rectangle 5"/>
          <p:cNvSpPr/>
          <p:nvPr/>
        </p:nvSpPr>
        <p:spPr>
          <a:xfrm>
            <a:off x="1062618" y="2789872"/>
            <a:ext cx="6862182" cy="147732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hướng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Di </a:t>
            </a:r>
            <a:r>
              <a:rPr lang="en-US" sz="1800" dirty="0" err="1">
                <a:latin typeface="Times New Roman" pitchFamily="18" charset="0"/>
                <a:cs typeface="Times New Roman" pitchFamily="18" charset="0"/>
              </a:rPr>
              <a:t>chuyến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khỏi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vớt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lội</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sông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chuyển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sang </a:t>
            </a:r>
            <a:r>
              <a:rPr lang="en-US" sz="1800" dirty="0" err="1">
                <a:latin typeface="Times New Roman" pitchFamily="18" charset="0"/>
                <a:cs typeface="Times New Roman" pitchFamily="18" charset="0"/>
              </a:rPr>
              <a:t>đục</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25059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82682" cy="465137"/>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sạt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lở</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đất</a:t>
            </a:r>
            <a:endParaRPr lang="en-US" sz="1800" b="1" dirty="0">
              <a:solidFill>
                <a:srgbClr val="FF0000"/>
              </a:solidFill>
              <a:latin typeface="Times New Roman" pitchFamily="18" charset="0"/>
              <a:cs typeface="Times New Roman" pitchFamily="18" charset="0"/>
            </a:endParaRPr>
          </a:p>
        </p:txBody>
      </p:sp>
      <p:grpSp>
        <p:nvGrpSpPr>
          <p:cNvPr id="22" name="Group 81"/>
          <p:cNvGrpSpPr>
            <a:grpSpLocks/>
          </p:cNvGrpSpPr>
          <p:nvPr/>
        </p:nvGrpSpPr>
        <p:grpSpPr bwMode="auto">
          <a:xfrm>
            <a:off x="669026" y="737610"/>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689283" y="75915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a:t>
            </a:r>
            <a:endParaRPr lang="en-US" alt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061570" y="1393448"/>
            <a:ext cx="6710829" cy="12003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ổn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định</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kiêm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tra</a:t>
            </a:r>
            <a:r>
              <a:rPr lang="en-US" sz="1800" dirty="0">
                <a:latin typeface="Times New Roman" pitchFamily="18" charset="0"/>
                <a:cs typeface="Times New Roman" pitchFamily="18" charset="0"/>
              </a:rPr>
              <a:t>.</a:t>
            </a:r>
          </a:p>
        </p:txBody>
      </p:sp>
      <p:sp>
        <p:nvSpPr>
          <p:cNvPr id="6" name="Rectangle 5"/>
          <p:cNvSpPr/>
          <p:nvPr/>
        </p:nvSpPr>
        <p:spPr>
          <a:xfrm>
            <a:off x="1024625" y="2819400"/>
            <a:ext cx="6747773" cy="147732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i="1" dirty="0" err="1">
                <a:latin typeface="Times New Roman" pitchFamily="18" charset="0"/>
                <a:cs typeface="Times New Roman" pitchFamily="18" charset="0"/>
              </a:rPr>
              <a:t>Sạt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lở</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xảy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ra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rất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nhanh</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nên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sau</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quan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sát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thấy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các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dấu</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hiệu</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nguy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cơ</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sạt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lở</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thì</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các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ngay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lập</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tức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phải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chạy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ra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khỏi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vùng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nguy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hiểm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Sau</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hết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sạt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lở</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các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vẫn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phải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cẩn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thận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vì</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nền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đất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vẫn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chưa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ổn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định</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hơn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và</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có</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thể</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tiếp</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tục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sạt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lở</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nữa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Trước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vào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nhà</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cần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được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người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lớn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kiểm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kĩ</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càng</a:t>
            </a:r>
            <a:r>
              <a:rPr lang="en-US" sz="1800" i="1" dirty="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5059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1651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Phòng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chống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dịch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bệnh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sau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6</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1600200" y="1295400"/>
            <a:ext cx="4800600" cy="1143000"/>
          </a:xfrm>
          <a:prstGeom prst="cloudCallout">
            <a:avLst>
              <a:gd name="adj1" fmla="val -41926"/>
              <a:gd name="adj2" fmla="val 623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chia </a:t>
            </a:r>
            <a:r>
              <a:rPr lang="en-US" sz="1800" dirty="0" err="1" smtClean="0">
                <a:latin typeface="Times New Roman" pitchFamily="18" charset="0"/>
                <a:cs typeface="Times New Roman" pitchFamily="18" charset="0"/>
              </a:rPr>
              <a:t>sẻ</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những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tai? </a:t>
            </a:r>
            <a:endParaRPr lang="en-US" sz="1800" dirty="0">
              <a:latin typeface="Times New Roman" pitchFamily="18" charset="0"/>
              <a:cs typeface="Times New Roman" pitchFamily="18" charset="0"/>
            </a:endParaRPr>
          </a:p>
        </p:txBody>
      </p:sp>
      <p:sp>
        <p:nvSpPr>
          <p:cNvPr id="2" name="Rectangle 1"/>
          <p:cNvSpPr/>
          <p:nvPr/>
        </p:nvSpPr>
        <p:spPr>
          <a:xfrm>
            <a:off x="959504" y="2743200"/>
            <a:ext cx="6736695"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Bước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mùa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đợt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cũng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mùa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tiêu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cúm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mắt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doạ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khoẻ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đồng</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129890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1651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Phòng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chống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dịch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bệnh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sau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6</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1896744" y="1219200"/>
            <a:ext cx="4732656" cy="3343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061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1651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Phòng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chống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dịch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bệnh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sau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6</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1600200" y="1295400"/>
            <a:ext cx="5410200" cy="2286000"/>
          </a:xfrm>
          <a:prstGeom prst="cloudCallout">
            <a:avLst>
              <a:gd name="adj1" fmla="val -41926"/>
              <a:gd name="adj2" fmla="val 623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cuối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năm</a:t>
            </a:r>
            <a:r>
              <a:rPr lang="en-US" sz="1800" dirty="0">
                <a:latin typeface="Times New Roman" pitchFamily="18" charset="0"/>
                <a:cs typeface="Times New Roman" pitchFamily="18" charset="0"/>
              </a:rPr>
              <a:t> 2019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2021, </a:t>
            </a:r>
            <a:r>
              <a:rPr lang="en-US" sz="1800" dirty="0" err="1">
                <a:latin typeface="Times New Roman" pitchFamily="18" charset="0"/>
                <a:cs typeface="Times New Roman" pitchFamily="18" charset="0"/>
              </a:rPr>
              <a:t>cả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trải</a:t>
            </a:r>
            <a:r>
              <a:rPr lang="en-US" sz="1800" dirty="0">
                <a:latin typeface="Times New Roman" pitchFamily="18" charset="0"/>
                <a:cs typeface="Times New Roman" pitchFamily="18" charset="0"/>
              </a:rPr>
              <a:t> qua </a:t>
            </a:r>
            <a:r>
              <a:rPr lang="en-US" sz="1800" dirty="0" err="1">
                <a:latin typeface="Times New Roman" pitchFamily="18" charset="0"/>
                <a:cs typeface="Times New Roman" pitchFamily="18" charset="0"/>
              </a:rPr>
              <a:t>đại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viêm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hô</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Covid</a:t>
            </a:r>
            <a:r>
              <a:rPr lang="en-US" sz="1800" dirty="0">
                <a:latin typeface="Times New Roman" pitchFamily="18" charset="0"/>
                <a:cs typeface="Times New Roman" pitchFamily="18" charset="0"/>
              </a:rPr>
              <a:t> – 19. </a:t>
            </a:r>
            <a:r>
              <a:rPr lang="en-US" sz="1800" dirty="0" err="1">
                <a:latin typeface="Times New Roman" pitchFamily="18" charset="0"/>
                <a:cs typeface="Times New Roman" pitchFamily="18" charset="0"/>
              </a:rPr>
              <a:t>Hãy</a:t>
            </a:r>
            <a:r>
              <a:rPr lang="en-US" sz="1800" dirty="0">
                <a:latin typeface="Times New Roman" pitchFamily="18" charset="0"/>
                <a:cs typeface="Times New Roman" pitchFamily="18" charset="0"/>
              </a:rPr>
              <a:t> chia </a:t>
            </a:r>
            <a:r>
              <a:rPr lang="en-US" sz="1800" dirty="0" err="1">
                <a:latin typeface="Times New Roman" pitchFamily="18" charset="0"/>
                <a:cs typeface="Times New Roman" pitchFamily="18" charset="0"/>
              </a:rPr>
              <a:t>sẻ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phòng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chống</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dịch</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232526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118036" y="1524000"/>
            <a:ext cx="6578164" cy="1754326"/>
          </a:xfrm>
          <a:prstGeom prst="rect">
            <a:avLst/>
          </a:prstGeom>
        </p:spPr>
        <p:txBody>
          <a:bodyPr wrap="square">
            <a:spAutoFit/>
          </a:bodyPr>
          <a:lstStyle/>
          <a:p>
            <a:pPr algn="just"/>
            <a:r>
              <a:rPr lang="en-US" sz="1800" dirty="0" err="1">
                <a:latin typeface="Times New Roman" pitchFamily="18" charset="0"/>
                <a:cs typeface="Times New Roman" pitchFamily="18" charset="0"/>
              </a:rPr>
              <a:t>Câu</a:t>
            </a:r>
            <a:r>
              <a:rPr lang="en-US" sz="1800" dirty="0">
                <a:latin typeface="Times New Roman" pitchFamily="18" charset="0"/>
                <a:cs typeface="Times New Roman" pitchFamily="18" charset="0"/>
              </a:rPr>
              <a:t> 1.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giúp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A. </a:t>
            </a:r>
            <a:r>
              <a:rPr lang="en-US" sz="1800" dirty="0" err="1" smtClean="0">
                <a:latin typeface="Times New Roman" pitchFamily="18" charset="0"/>
                <a:cs typeface="Times New Roman" pitchFamily="18" charset="0"/>
              </a:rPr>
              <a:t>Giảm</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ùn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tắc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thông</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B. </a:t>
            </a:r>
            <a:r>
              <a:rPr lang="en-US" sz="1800" dirty="0" err="1" smtClean="0">
                <a:latin typeface="Times New Roman" pitchFamily="18" charset="0"/>
                <a:cs typeface="Times New Roman" pitchFamily="18" charset="0"/>
              </a:rPr>
              <a:t>Sử</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nhiệt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C. </a:t>
            </a:r>
            <a:r>
              <a:rPr lang="en-US" sz="1800" dirty="0" err="1" smtClean="0">
                <a:latin typeface="Times New Roman" pitchFamily="18" charset="0"/>
                <a:cs typeface="Times New Roman" pitchFamily="18" charset="0"/>
              </a:rPr>
              <a:t>Tiết</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kiệm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điện</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D. </a:t>
            </a:r>
            <a:r>
              <a:rPr lang="en-US" sz="1800" dirty="0" err="1" smtClean="0">
                <a:latin typeface="Times New Roman" pitchFamily="18" charset="0"/>
                <a:cs typeface="Times New Roman" pitchFamily="18" charset="0"/>
              </a:rPr>
              <a:t>Đi</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xe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đạp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thay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máy</a:t>
            </a:r>
            <a:r>
              <a:rPr lang="en-US" sz="1800" dirty="0">
                <a:latin typeface="Times New Roman" pitchFamily="18" charset="0"/>
                <a:cs typeface="Times New Roman" pitchFamily="18" charset="0"/>
              </a:rPr>
              <a:t> </a:t>
            </a:r>
          </a:p>
        </p:txBody>
      </p:sp>
    </p:spTree>
    <p:extLst>
      <p:ext uri="{BB962C8B-B14F-4D97-AF65-F5344CB8AC3E}">
        <p14:creationId xmlns:p14="http://schemas.microsoft.com/office/powerpoint/2010/main" val="424170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4">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AutoShape 52">
            <a:hlinkClick r:id="rId3" action="ppaction://hlinksldjump"/>
          </p:cNvPr>
          <p:cNvSpPr>
            <a:spLocks noChangeArrowheads="1"/>
          </p:cNvSpPr>
          <p:nvPr/>
        </p:nvSpPr>
        <p:spPr bwMode="gray">
          <a:xfrm>
            <a:off x="1092637" y="685800"/>
            <a:ext cx="327045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Tìm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về</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một</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số</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3" name="Group 53"/>
          <p:cNvGrpSpPr>
            <a:grpSpLocks/>
          </p:cNvGrpSpPr>
          <p:nvPr/>
        </p:nvGrpSpPr>
        <p:grpSpPr bwMode="auto">
          <a:xfrm>
            <a:off x="685800" y="743381"/>
            <a:ext cx="381000" cy="381000"/>
            <a:chOff x="2078" y="1680"/>
            <a:chExt cx="1615" cy="1615"/>
          </a:xfrm>
        </p:grpSpPr>
        <p:sp>
          <p:nvSpPr>
            <p:cNvPr id="14"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5"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6"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1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a:p>
          </p:txBody>
        </p:sp>
        <p:sp>
          <p:nvSpPr>
            <p:cNvPr id="18"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1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a:p>
          </p:txBody>
        </p:sp>
      </p:grpSp>
      <p:sp>
        <p:nvSpPr>
          <p:cNvPr id="20" name="Text Box 9"/>
          <p:cNvSpPr txBox="1">
            <a:spLocks noChangeArrowheads="1"/>
          </p:cNvSpPr>
          <p:nvPr/>
        </p:nvSpPr>
        <p:spPr bwMode="gray">
          <a:xfrm>
            <a:off x="724104" y="749300"/>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1</a:t>
            </a:r>
          </a:p>
        </p:txBody>
      </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1075690" y="1295400"/>
            <a:ext cx="3724910" cy="842646"/>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216" y="2138046"/>
            <a:ext cx="3686175" cy="220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05400" y="1280279"/>
            <a:ext cx="2590800" cy="313932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tai:</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quét</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lụt</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hán</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Cháy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rừng</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Xâm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nhập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mặn</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sóng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thần</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Núi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lửa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phun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trào</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cát</a:t>
            </a:r>
            <a:r>
              <a:rPr lang="en-US" sz="1800" dirty="0">
                <a:latin typeface="Times New Roman" pitchFamily="18" charset="0"/>
                <a:cs typeface="Times New Roman" pitchFamily="18" charset="0"/>
              </a:rPr>
              <a:t> bay,...</a:t>
            </a:r>
          </a:p>
        </p:txBody>
      </p:sp>
      <p:sp>
        <p:nvSpPr>
          <p:cNvPr id="23" name="Cloud Callout 22"/>
          <p:cNvSpPr/>
          <p:nvPr/>
        </p:nvSpPr>
        <p:spPr>
          <a:xfrm>
            <a:off x="685800" y="1371600"/>
            <a:ext cx="4419600" cy="1295400"/>
          </a:xfrm>
          <a:prstGeom prst="cloudCallout">
            <a:avLst>
              <a:gd name="adj1" fmla="val -36634"/>
              <a:gd name="adj2" fmla="val 789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Thiên</a:t>
            </a:r>
            <a:r>
              <a:rPr lang="en-US" sz="1800" dirty="0" smtClean="0">
                <a:latin typeface="Times New Roman" pitchFamily="18" charset="0"/>
                <a:cs typeface="Times New Roman" pitchFamily="18" charset="0"/>
              </a:rPr>
              <a:t> tai </a:t>
            </a:r>
            <a:r>
              <a:rPr lang="en-US" sz="1800" dirty="0" err="1" smtClean="0">
                <a:latin typeface="Times New Roman" pitchFamily="18" charset="0"/>
                <a:cs typeface="Times New Roman" pitchFamily="18" charset="0"/>
              </a:rPr>
              <a:t>ảnh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hướng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đời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sống</a:t>
            </a:r>
            <a:r>
              <a:rPr lang="en-US" sz="1800" dirty="0" smtClean="0">
                <a:latin typeface="Times New Roman" pitchFamily="18" charset="0"/>
                <a:cs typeface="Times New Roman" pitchFamily="18" charset="0"/>
              </a:rPr>
              <a:t> con </a:t>
            </a:r>
            <a:r>
              <a:rPr lang="en-US" sz="1800" dirty="0" err="1" smtClean="0">
                <a:latin typeface="Times New Roman" pitchFamily="18" charset="0"/>
                <a:cs typeface="Times New Roman" pitchFamily="18" charset="0"/>
              </a:rPr>
              <a:t>người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như</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nào</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33116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996164" y="1447800"/>
            <a:ext cx="6395236" cy="1754326"/>
          </a:xfrm>
          <a:prstGeom prst="rect">
            <a:avLst/>
          </a:prstGeom>
        </p:spPr>
        <p:txBody>
          <a:bodyPr wrap="square">
            <a:spAutoFit/>
          </a:bodyPr>
          <a:lstStyle/>
          <a:p>
            <a:pPr algn="just"/>
            <a:r>
              <a:rPr lang="en-US" sz="1800" dirty="0" err="1">
                <a:latin typeface="Times New Roman" pitchFamily="18" charset="0"/>
                <a:cs typeface="Times New Roman" pitchFamily="18" charset="0"/>
              </a:rPr>
              <a:t>Câu</a:t>
            </a:r>
            <a:r>
              <a:rPr lang="en-US" sz="1800" dirty="0">
                <a:latin typeface="Times New Roman" pitchFamily="18" charset="0"/>
                <a:cs typeface="Times New Roman" pitchFamily="18" charset="0"/>
              </a:rPr>
              <a:t> 2.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nhất</a:t>
            </a: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A. </a:t>
            </a:r>
            <a:r>
              <a:rPr lang="en-US" sz="1800" dirty="0" err="1" smtClean="0">
                <a:latin typeface="Times New Roman" pitchFamily="18" charset="0"/>
                <a:cs typeface="Times New Roman" pitchFamily="18" charset="0"/>
              </a:rPr>
              <a:t>Bóng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đốt</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B. </a:t>
            </a:r>
            <a:r>
              <a:rPr lang="en-US" sz="1800" dirty="0" err="1" smtClean="0">
                <a:latin typeface="Times New Roman" pitchFamily="18" charset="0"/>
                <a:cs typeface="Times New Roman" pitchFamily="18" charset="0"/>
              </a:rPr>
              <a:t>Bóng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huỳnh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quang</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C. </a:t>
            </a:r>
            <a:r>
              <a:rPr lang="en-US" sz="1800" dirty="0" err="1" smtClean="0">
                <a:latin typeface="Times New Roman" pitchFamily="18" charset="0"/>
                <a:cs typeface="Times New Roman" pitchFamily="18" charset="0"/>
              </a:rPr>
              <a:t>Bóng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LED </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D. </a:t>
            </a:r>
            <a:r>
              <a:rPr lang="en-US" sz="1800" dirty="0" err="1" smtClean="0">
                <a:latin typeface="Times New Roman" pitchFamily="18" charset="0"/>
                <a:cs typeface="Times New Roman" pitchFamily="18" charset="0"/>
              </a:rPr>
              <a:t>Bóng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áp</a:t>
            </a:r>
            <a:r>
              <a:rPr lang="en-US" sz="1800" dirty="0">
                <a:latin typeface="Times New Roman" pitchFamily="18" charset="0"/>
                <a:cs typeface="Times New Roman" pitchFamily="18" charset="0"/>
              </a:rPr>
              <a:t> </a:t>
            </a:r>
          </a:p>
        </p:txBody>
      </p:sp>
    </p:spTree>
    <p:extLst>
      <p:ext uri="{BB962C8B-B14F-4D97-AF65-F5344CB8AC3E}">
        <p14:creationId xmlns:p14="http://schemas.microsoft.com/office/powerpoint/2010/main" val="420071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4">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031074" y="1447800"/>
            <a:ext cx="6588926" cy="1477328"/>
          </a:xfrm>
          <a:prstGeom prst="rect">
            <a:avLst/>
          </a:prstGeom>
        </p:spPr>
        <p:txBody>
          <a:bodyPr wrap="square">
            <a:spAutoFit/>
          </a:bodyPr>
          <a:lstStyle/>
          <a:p>
            <a:pPr algn="just"/>
            <a:r>
              <a:rPr lang="en-US" sz="1800" dirty="0" err="1">
                <a:latin typeface="Times New Roman" pitchFamily="18" charset="0"/>
                <a:cs typeface="Times New Roman" pitchFamily="18" charset="0"/>
              </a:rPr>
              <a:t>Câu</a:t>
            </a:r>
            <a:r>
              <a:rPr lang="en-US" sz="1800" dirty="0">
                <a:latin typeface="Times New Roman" pitchFamily="18" charset="0"/>
                <a:cs typeface="Times New Roman" pitchFamily="18" charset="0"/>
              </a:rPr>
              <a:t> 3.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giúp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A. </a:t>
            </a:r>
            <a:r>
              <a:rPr lang="en-US" sz="1800" dirty="0" err="1" smtClean="0">
                <a:latin typeface="Times New Roman" pitchFamily="18" charset="0"/>
                <a:cs typeface="Times New Roman" pitchFamily="18" charset="0"/>
              </a:rPr>
              <a:t>Để</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khỏi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khỏi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lớp</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B. </a:t>
            </a:r>
            <a:r>
              <a:rPr lang="en-US" sz="1800" dirty="0" err="1" smtClean="0">
                <a:latin typeface="Times New Roman" pitchFamily="18" charset="0"/>
                <a:cs typeface="Times New Roman" pitchFamily="18" charset="0"/>
              </a:rPr>
              <a:t>Chặt</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phá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rừng</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C. </a:t>
            </a:r>
            <a:r>
              <a:rPr lang="en-US" sz="1800" dirty="0" err="1" smtClean="0">
                <a:latin typeface="Times New Roman" pitchFamily="18" charset="0"/>
                <a:cs typeface="Times New Roman" pitchFamily="18" charset="0"/>
              </a:rPr>
              <a:t>Mua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đóng</a:t>
            </a:r>
            <a:r>
              <a:rPr lang="en-US" sz="1800" dirty="0">
                <a:latin typeface="Times New Roman" pitchFamily="18" charset="0"/>
                <a:cs typeface="Times New Roman" pitchFamily="18" charset="0"/>
              </a:rPr>
              <a:t> chai </a:t>
            </a:r>
            <a:r>
              <a:rPr lang="en-US" sz="1800" dirty="0" err="1">
                <a:latin typeface="Times New Roman" pitchFamily="18" charset="0"/>
                <a:cs typeface="Times New Roman" pitchFamily="18" charset="0"/>
              </a:rPr>
              <a:t>nhựa</a:t>
            </a:r>
            <a:endParaRPr lang="en-US" sz="1800" dirty="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D. </a:t>
            </a:r>
            <a:r>
              <a:rPr lang="en-US" sz="1800" dirty="0" err="1" smtClean="0">
                <a:latin typeface="Times New Roman" pitchFamily="18" charset="0"/>
                <a:cs typeface="Times New Roman" pitchFamily="18" charset="0"/>
              </a:rPr>
              <a:t>Sử</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cộng</a:t>
            </a:r>
            <a:r>
              <a:rPr lang="en-US" sz="1800" dirty="0">
                <a:latin typeface="Times New Roman" pitchFamily="18" charset="0"/>
                <a:cs typeface="Times New Roman" pitchFamily="18" charset="0"/>
              </a:rPr>
              <a:t> </a:t>
            </a:r>
          </a:p>
        </p:txBody>
      </p:sp>
    </p:spTree>
    <p:extLst>
      <p:ext uri="{BB962C8B-B14F-4D97-AF65-F5344CB8AC3E}">
        <p14:creationId xmlns:p14="http://schemas.microsoft.com/office/powerpoint/2010/main" val="230617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4">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371600"/>
            <a:ext cx="5706758" cy="30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17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780" y="1201737"/>
            <a:ext cx="5628624" cy="3156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57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Cloud Callout 21"/>
          <p:cNvSpPr/>
          <p:nvPr/>
        </p:nvSpPr>
        <p:spPr>
          <a:xfrm>
            <a:off x="1600200" y="1447800"/>
            <a:ext cx="5029200" cy="1524000"/>
          </a:xfrm>
          <a:prstGeom prst="cloudCallout">
            <a:avLst>
              <a:gd name="adj1" fmla="val -41926"/>
              <a:gd name="adj2" fmla="val 623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smtClean="0">
                <a:latin typeface="Times New Roman" pitchFamily="18" charset="0"/>
                <a:cs typeface="Times New Roman" pitchFamily="18" charset="0"/>
              </a:rPr>
              <a:t>Chia </a:t>
            </a:r>
            <a:r>
              <a:rPr lang="en-US" sz="1800" dirty="0" err="1">
                <a:latin typeface="Times New Roman" pitchFamily="18" charset="0"/>
                <a:cs typeface="Times New Roman" pitchFamily="18" charset="0"/>
              </a:rPr>
              <a:t>sẻ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hậu</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207857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3" name="Picture 22"/>
          <p:cNvPicPr/>
          <p:nvPr/>
        </p:nvPicPr>
        <p:blipFill>
          <a:blip r:embed="rId4" cstate="print">
            <a:extLst>
              <a:ext uri="{28A0092B-C50C-407E-A947-70E740481C1C}">
                <a14:useLocalDpi xmlns:a14="http://schemas.microsoft.com/office/drawing/2010/main" val="0"/>
              </a:ext>
            </a:extLst>
          </a:blip>
          <a:stretch>
            <a:fillRect/>
          </a:stretch>
        </p:blipFill>
        <p:spPr>
          <a:xfrm>
            <a:off x="2667000" y="1219200"/>
            <a:ext cx="3181350" cy="588645"/>
          </a:xfrm>
          <a:prstGeom prst="rect">
            <a:avLst/>
          </a:prstGeom>
        </p:spPr>
      </p:pic>
      <p:pic>
        <p:nvPicPr>
          <p:cNvPr id="24" name="Picture 23"/>
          <p:cNvPicPr/>
          <p:nvPr/>
        </p:nvPicPr>
        <p:blipFill>
          <a:blip r:embed="rId5" cstate="print">
            <a:extLst>
              <a:ext uri="{28A0092B-C50C-407E-A947-70E740481C1C}">
                <a14:useLocalDpi xmlns:a14="http://schemas.microsoft.com/office/drawing/2010/main" val="0"/>
              </a:ext>
            </a:extLst>
          </a:blip>
          <a:stretch>
            <a:fillRect/>
          </a:stretch>
        </p:blipFill>
        <p:spPr>
          <a:xfrm>
            <a:off x="2698115" y="1789227"/>
            <a:ext cx="3169285" cy="2581275"/>
          </a:xfrm>
          <a:prstGeom prst="rect">
            <a:avLst/>
          </a:prstGeom>
        </p:spPr>
      </p:pic>
    </p:spTree>
    <p:extLst>
      <p:ext uri="{BB962C8B-B14F-4D97-AF65-F5344CB8AC3E}">
        <p14:creationId xmlns:p14="http://schemas.microsoft.com/office/powerpoint/2010/main" val="178275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920237"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Tuyên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truyền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vận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động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người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thân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bạn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bè</a:t>
            </a:r>
            <a:r>
              <a:rPr lang="en-US" sz="1800" b="1" dirty="0" smtClean="0">
                <a:solidFill>
                  <a:srgbClr val="FF0000"/>
                </a:solidFill>
                <a:latin typeface="Times New Roman" pitchFamily="18" charset="0"/>
              </a:rPr>
              <a:t>…</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985106" y="1981200"/>
            <a:ext cx="6711094" cy="147732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Gợi</a:t>
            </a:r>
            <a:r>
              <a:rPr lang="en-US" sz="1800" dirty="0">
                <a:latin typeface="Times New Roman" pitchFamily="18" charset="0"/>
                <a:cs typeface="Times New Roman" pitchFamily="18" charset="0"/>
              </a:rPr>
              <a:t> ý: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tờ</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cụ</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nội</a:t>
            </a:r>
            <a:r>
              <a:rPr lang="en-US" sz="1800" dirty="0">
                <a:latin typeface="Times New Roman" pitchFamily="18" charset="0"/>
                <a:cs typeface="Times New Roman" pitchFamily="18" charset="0"/>
              </a:rPr>
              <a:t> dung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hợp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khẩn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tai </a:t>
            </a:r>
            <a:r>
              <a:rPr lang="en-US" sz="1800" dirty="0" err="1">
                <a:latin typeface="Times New Roman" pitchFamily="18" charset="0"/>
                <a:cs typeface="Times New Roman" pitchFamily="18" charset="0"/>
              </a:rPr>
              <a:t>xảy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an, </a:t>
            </a:r>
            <a:r>
              <a:rPr lang="en-US" sz="1800" dirty="0" err="1">
                <a:latin typeface="Times New Roman" pitchFamily="18" charset="0"/>
                <a:cs typeface="Times New Roman" pitchFamily="18" charset="0"/>
              </a:rPr>
              <a:t>cấp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cứu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phòng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cháy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chữa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cháy</a:t>
            </a:r>
            <a:r>
              <a:rPr lang="en-US" sz="1800"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tai </a:t>
            </a:r>
            <a:r>
              <a:rPr lang="en-US" sz="1800" dirty="0" err="1">
                <a:latin typeface="Times New Roman" pitchFamily="18" charset="0"/>
                <a:cs typeface="Times New Roman" pitchFamily="18" charset="0"/>
              </a:rPr>
              <a:t>xảy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p>
        </p:txBody>
      </p:sp>
      <p:sp>
        <p:nvSpPr>
          <p:cNvPr id="24" name="Rounded Rectangle 23"/>
          <p:cNvSpPr/>
          <p:nvPr/>
        </p:nvSpPr>
        <p:spPr>
          <a:xfrm>
            <a:off x="875593" y="1295400"/>
            <a:ext cx="2096208"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LÀM TỜ RƠI</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2640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920237"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Tuyên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truyền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vận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động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người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thân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bạn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bè</a:t>
            </a:r>
            <a:r>
              <a:rPr lang="en-US" sz="1800" b="1" dirty="0" smtClean="0">
                <a:solidFill>
                  <a:srgbClr val="FF0000"/>
                </a:solidFill>
                <a:latin typeface="Times New Roman" pitchFamily="18" charset="0"/>
              </a:rPr>
              <a:t>…</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003090" y="1981200"/>
            <a:ext cx="6616909" cy="203132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Lớp</a:t>
            </a:r>
            <a:r>
              <a:rPr lang="en-US" sz="1800" dirty="0" smtClean="0">
                <a:latin typeface="Times New Roman" pitchFamily="18" charset="0"/>
                <a:cs typeface="Times New Roman" pitchFamily="18" charset="0"/>
              </a:rPr>
              <a:t> chia </a:t>
            </a:r>
            <a:r>
              <a:rPr lang="en-US" sz="1800" dirty="0" err="1" smtClean="0">
                <a:latin typeface="Times New Roman" pitchFamily="18" charset="0"/>
                <a:cs typeface="Times New Roman" pitchFamily="18" charset="0"/>
              </a:rPr>
              <a:t>thành</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5 – 6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lần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lượt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từng</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mọi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tai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còn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lại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vừa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quan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vừa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ý </a:t>
            </a:r>
            <a:r>
              <a:rPr lang="en-US" sz="1800" dirty="0" err="1">
                <a:latin typeface="Times New Roman" pitchFamily="18" charset="0"/>
                <a:cs typeface="Times New Roman" pitchFamily="18" charset="0"/>
              </a:rPr>
              <a:t>kiến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Ngôn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ngữ</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nói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rõ</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ràng</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thuyết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toả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mọi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tốt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yếu</a:t>
            </a:r>
            <a:r>
              <a:rPr lang="en-US" sz="1800" dirty="0">
                <a:latin typeface="Times New Roman" pitchFamily="18" charset="0"/>
                <a:cs typeface="Times New Roman" pitchFamily="18" charset="0"/>
              </a:rPr>
              <a:t>. </a:t>
            </a:r>
          </a:p>
        </p:txBody>
      </p:sp>
      <p:sp>
        <p:nvSpPr>
          <p:cNvPr id="15" name="Rounded Rectangle 14"/>
          <p:cNvSpPr/>
          <p:nvPr/>
        </p:nvSpPr>
        <p:spPr>
          <a:xfrm>
            <a:off x="875592" y="1295400"/>
            <a:ext cx="2401007"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THUYẾT TRÌNH</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699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920237"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Tuyên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truyền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vận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động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người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thân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bạn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bè</a:t>
            </a:r>
            <a:r>
              <a:rPr lang="en-US" sz="1800" b="1" dirty="0" smtClean="0">
                <a:solidFill>
                  <a:srgbClr val="FF0000"/>
                </a:solidFill>
                <a:latin typeface="Times New Roman" pitchFamily="18" charset="0"/>
              </a:rPr>
              <a:t>…</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704" y="1219200"/>
            <a:ext cx="4654496" cy="3190876"/>
          </a:xfrm>
          <a:prstGeom prst="rect">
            <a:avLst/>
          </a:prstGeom>
        </p:spPr>
      </p:pic>
    </p:spTree>
    <p:extLst>
      <p:ext uri="{BB962C8B-B14F-4D97-AF65-F5344CB8AC3E}">
        <p14:creationId xmlns:p14="http://schemas.microsoft.com/office/powerpoint/2010/main" val="19283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920237"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Tuyên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truyền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vận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động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người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thân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bạn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bè</a:t>
            </a:r>
            <a:r>
              <a:rPr lang="en-US" sz="1800" b="1" dirty="0" smtClean="0">
                <a:solidFill>
                  <a:srgbClr val="FF0000"/>
                </a:solidFill>
                <a:latin typeface="Times New Roman" pitchFamily="18" charset="0"/>
              </a:rPr>
              <a:t>…</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258987"/>
            <a:ext cx="4572000" cy="3241476"/>
          </a:xfrm>
          <a:prstGeom prst="rect">
            <a:avLst/>
          </a:prstGeom>
        </p:spPr>
      </p:pic>
    </p:spTree>
    <p:extLst>
      <p:ext uri="{BB962C8B-B14F-4D97-AF65-F5344CB8AC3E}">
        <p14:creationId xmlns:p14="http://schemas.microsoft.com/office/powerpoint/2010/main" val="58546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052944" y="1371600"/>
            <a:ext cx="6795656" cy="1938992"/>
          </a:xfrm>
          <a:prstGeom prst="rect">
            <a:avLst/>
          </a:prstGeom>
        </p:spPr>
        <p:txBody>
          <a:bodyPr wrap="square">
            <a:spAutoFit/>
          </a:bodyPr>
          <a:lstStyle/>
          <a:p>
            <a:pPr algn="just"/>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1: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hậu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khỏi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Nóng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endParaRPr lang="en-US" sz="20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B. </a:t>
            </a:r>
            <a:r>
              <a:rPr lang="en-US" sz="2000" dirty="0" err="1" smtClean="0">
                <a:latin typeface="Times New Roman" pitchFamily="18" charset="0"/>
                <a:cs typeface="Times New Roman" pitchFamily="18" charset="0"/>
              </a:rPr>
              <a:t>Hiệu</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C. </a:t>
            </a:r>
            <a:r>
              <a:rPr lang="en-US" sz="2000" dirty="0" err="1" smtClean="0">
                <a:latin typeface="Times New Roman" pitchFamily="18" charset="0"/>
                <a:cs typeface="Times New Roman" pitchFamily="18" charset="0"/>
              </a:rPr>
              <a:t>Biến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hậu</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D. </a:t>
            </a:r>
            <a:r>
              <a:rPr lang="en-US" sz="2000" dirty="0" err="1" smtClean="0">
                <a:latin typeface="Times New Roman" pitchFamily="18" charset="0"/>
                <a:cs typeface="Times New Roman" pitchFamily="18" charset="0"/>
              </a:rPr>
              <a:t>Thiên</a:t>
            </a:r>
            <a:r>
              <a:rPr lang="en-US" sz="2000" dirty="0" smtClean="0">
                <a:latin typeface="Times New Roman" pitchFamily="18" charset="0"/>
                <a:cs typeface="Times New Roman" pitchFamily="18" charset="0"/>
              </a:rPr>
              <a:t> tai</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8000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2">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920237"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Tuyên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truyền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vận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động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người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thân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bạn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bè</a:t>
            </a:r>
            <a:r>
              <a:rPr lang="en-US" sz="1800" b="1" dirty="0" smtClean="0">
                <a:solidFill>
                  <a:srgbClr val="FF0000"/>
                </a:solidFill>
                <a:latin typeface="Times New Roman" pitchFamily="18" charset="0"/>
              </a:rPr>
              <a:t>…</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754" y="1219200"/>
            <a:ext cx="4550046" cy="3215002"/>
          </a:xfrm>
          <a:prstGeom prst="rect">
            <a:avLst/>
          </a:prstGeom>
        </p:spPr>
      </p:pic>
    </p:spTree>
    <p:extLst>
      <p:ext uri="{BB962C8B-B14F-4D97-AF65-F5344CB8AC3E}">
        <p14:creationId xmlns:p14="http://schemas.microsoft.com/office/powerpoint/2010/main" val="47253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1077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smtClean="0">
                <a:latin typeface="Times New Roman" pitchFamily="18" charset="0"/>
                <a:cs typeface="Times New Roman" pitchFamily="18" charset="0"/>
              </a:rPr>
              <a:t>Cho </a:t>
            </a:r>
            <a:r>
              <a:rPr lang="en-US" sz="1800" b="1" dirty="0" err="1" smtClean="0">
                <a:latin typeface="Times New Roman" pitchFamily="18" charset="0"/>
                <a:cs typeface="Times New Roman" pitchFamily="18" charset="0"/>
              </a:rPr>
              <a:t>bạn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cho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tôi</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943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9</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2019300" y="1219200"/>
            <a:ext cx="5448300" cy="1828800"/>
          </a:xfrm>
          <a:prstGeom prst="cloudCallout">
            <a:avLst>
              <a:gd name="adj1" fmla="val -42941"/>
              <a:gd name="adj2" fmla="val 621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Nhận</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xét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chủ</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tai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hậu</a:t>
            </a:r>
            <a:r>
              <a:rPr lang="en-US" sz="1800" dirty="0">
                <a:latin typeface="Times New Roman" pitchFamily="18" charset="0"/>
                <a:cs typeface="Times New Roman" pitchFamily="18" charset="0"/>
              </a:rPr>
              <a:t>?</a:t>
            </a:r>
          </a:p>
        </p:txBody>
      </p:sp>
      <p:sp>
        <p:nvSpPr>
          <p:cNvPr id="22" name="Cloud Callout 21"/>
          <p:cNvSpPr/>
          <p:nvPr/>
        </p:nvSpPr>
        <p:spPr>
          <a:xfrm>
            <a:off x="2146517" y="1447800"/>
            <a:ext cx="5448300" cy="1828800"/>
          </a:xfrm>
          <a:prstGeom prst="cloudCallout">
            <a:avLst>
              <a:gd name="adj1" fmla="val -42941"/>
              <a:gd name="adj2" fmla="val 6216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chia </a:t>
            </a:r>
            <a:r>
              <a:rPr lang="en-US" sz="1800" dirty="0" err="1">
                <a:latin typeface="Times New Roman" pitchFamily="18" charset="0"/>
                <a:cs typeface="Times New Roman" pitchFamily="18" charset="0"/>
              </a:rPr>
              <a:t>sẻ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mình</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79299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5649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Phản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hồi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cuối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chủ</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đề</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4580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10</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Cloud Callout 22"/>
          <p:cNvSpPr/>
          <p:nvPr/>
        </p:nvSpPr>
        <p:spPr>
          <a:xfrm>
            <a:off x="76200" y="1219200"/>
            <a:ext cx="4191000" cy="1371600"/>
          </a:xfrm>
          <a:prstGeom prst="cloudCallout">
            <a:avLst>
              <a:gd name="adj1" fmla="val -35143"/>
              <a:gd name="adj2" fmla="val 5913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chia </a:t>
            </a:r>
            <a:r>
              <a:rPr lang="en-US" sz="1800" dirty="0" err="1" smtClean="0">
                <a:latin typeface="Times New Roman" pitchFamily="18" charset="0"/>
                <a:cs typeface="Times New Roman" pitchFamily="18" charset="0"/>
              </a:rPr>
              <a:t>sẻ</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những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thuận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lợi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khăn</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chủ</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đề</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này</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24" name="Rectangle 23"/>
          <p:cNvSpPr/>
          <p:nvPr/>
        </p:nvSpPr>
        <p:spPr>
          <a:xfrm>
            <a:off x="718103" y="2882358"/>
            <a:ext cx="3132527"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tốt</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3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chưa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tốt</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2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Chưa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1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 </a:t>
            </a:r>
          </a:p>
        </p:txBody>
      </p:sp>
      <p:sp>
        <p:nvSpPr>
          <p:cNvPr id="26" name="Rectangle 25"/>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2309" y="775115"/>
            <a:ext cx="4049784" cy="359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47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1000"/>
                                        <p:tgtEl>
                                          <p:spTgt spid="5122"/>
                                        </p:tgtEl>
                                      </p:cBhvr>
                                    </p:animEffect>
                                    <p:anim calcmode="lin" valueType="num">
                                      <p:cBhvr>
                                        <p:cTn id="29" dur="1000" fill="hold"/>
                                        <p:tgtEl>
                                          <p:spTgt spid="5122"/>
                                        </p:tgtEl>
                                        <p:attrNameLst>
                                          <p:attrName>ppt_x</p:attrName>
                                        </p:attrNameLst>
                                      </p:cBhvr>
                                      <p:tavLst>
                                        <p:tav tm="0">
                                          <p:val>
                                            <p:strVal val="#ppt_x"/>
                                          </p:val>
                                        </p:tav>
                                        <p:tav tm="100000">
                                          <p:val>
                                            <p:strVal val="#ppt_x"/>
                                          </p:val>
                                        </p:tav>
                                      </p:tavLst>
                                    </p:anim>
                                    <p:anim calcmode="lin" valueType="num">
                                      <p:cBhvr>
                                        <p:cTn id="30"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7747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Rèn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luyện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tiếp</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theo</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và</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chuẩn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bị</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chủ</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đề</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mới</a:t>
            </a:r>
            <a:endParaRPr lang="en-US" sz="1800" b="1" dirty="0">
              <a:solidFill>
                <a:srgbClr val="FF0000"/>
              </a:solidFill>
              <a:latin typeface="Times New Roman" pitchFamily="18" charset="0"/>
            </a:endParaRPr>
          </a:p>
        </p:txBody>
      </p:sp>
      <p:grpSp>
        <p:nvGrpSpPr>
          <p:cNvPr id="22" name="Group 81"/>
          <p:cNvGrpSpPr>
            <a:grpSpLocks/>
          </p:cNvGrpSpPr>
          <p:nvPr/>
        </p:nvGrpSpPr>
        <p:grpSpPr bwMode="auto">
          <a:xfrm>
            <a:off x="669026" y="737610"/>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689283" y="759159"/>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11</a:t>
            </a:r>
            <a:endParaRPr lang="en-US" altLang="en-US" sz="1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Rectangle 16"/>
          <p:cNvSpPr/>
          <p:nvPr/>
        </p:nvSpPr>
        <p:spPr>
          <a:xfrm>
            <a:off x="1092634" y="1447800"/>
            <a:ext cx="6527365"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chia </a:t>
            </a:r>
            <a:r>
              <a:rPr lang="en-US" sz="1800" dirty="0" err="1">
                <a:latin typeface="Times New Roman" pitchFamily="18" charset="0"/>
                <a:cs typeface="Times New Roman" pitchFamily="18" charset="0"/>
              </a:rPr>
              <a:t>sẻ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luyện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luyện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luyện</a:t>
            </a:r>
            <a:r>
              <a:rPr lang="en-US" sz="1800" dirty="0">
                <a:latin typeface="Times New Roman" pitchFamily="18" charset="0"/>
                <a:cs typeface="Times New Roman" pitchFamily="18" charset="0"/>
              </a:rPr>
              <a:t>.</a:t>
            </a:r>
          </a:p>
        </p:txBody>
      </p:sp>
      <p:sp>
        <p:nvSpPr>
          <p:cNvPr id="18" name="Rectangle 17"/>
          <p:cNvSpPr/>
          <p:nvPr/>
        </p:nvSpPr>
        <p:spPr>
          <a:xfrm>
            <a:off x="1092635" y="2286000"/>
            <a:ext cx="6527364"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mở</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chủ</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đề</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9, </a:t>
            </a: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vụ</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p>
        </p:txBody>
      </p:sp>
      <p:sp>
        <p:nvSpPr>
          <p:cNvPr id="21" name="Rectangle 20"/>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3630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07009" y="1371600"/>
            <a:ext cx="6941591" cy="923330"/>
          </a:xfrm>
          <a:prstGeom prst="rect">
            <a:avLst/>
          </a:prstGeom>
        </p:spPr>
        <p:txBody>
          <a:bodyPr wrap="square">
            <a:spAutoFit/>
          </a:bodyPr>
          <a:lstStyle/>
          <a:p>
            <a:r>
              <a:rPr lang="en-US" sz="1800" dirty="0" err="1" smtClean="0">
                <a:latin typeface="Times New Roman" pitchFamily="18" charset="0"/>
                <a:cs typeface="Times New Roman" pitchFamily="18" charset="0"/>
              </a:rPr>
              <a:t>Câu</a:t>
            </a:r>
            <a:r>
              <a:rPr lang="en-US" sz="1800" dirty="0" smtClean="0">
                <a:latin typeface="Times New Roman" pitchFamily="18" charset="0"/>
                <a:cs typeface="Times New Roman" pitchFamily="18" charset="0"/>
              </a:rPr>
              <a:t> 2: </a:t>
            </a:r>
            <a:r>
              <a:rPr lang="en-US" sz="1800" dirty="0" err="1" smtClean="0">
                <a:latin typeface="Times New Roman" pitchFamily="18" charset="0"/>
                <a:cs typeface="Times New Roman" pitchFamily="18" charset="0"/>
              </a:rPr>
              <a:t>Biến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đổi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hậu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sẽ</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làm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mọi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Trái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nóng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lên</a:t>
            </a:r>
            <a:r>
              <a:rPr lang="en-US" sz="1800" dirty="0" smtClean="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           A. </a:t>
            </a:r>
            <a:r>
              <a:rPr lang="en-US" sz="1800" dirty="0" err="1" smtClean="0">
                <a:latin typeface="Times New Roman" pitchFamily="18" charset="0"/>
                <a:cs typeface="Times New Roman" pitchFamily="18" charset="0"/>
              </a:rPr>
              <a:t>Đúng</a:t>
            </a:r>
            <a:r>
              <a:rPr lang="en-US" sz="1800" dirty="0" smtClean="0">
                <a:latin typeface="Times New Roman" pitchFamily="18" charset="0"/>
                <a:cs typeface="Times New Roman" pitchFamily="18" charset="0"/>
              </a:rPr>
              <a:t>                        </a:t>
            </a:r>
          </a:p>
          <a:p>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B. </a:t>
            </a:r>
            <a:r>
              <a:rPr lang="en-US" sz="1800" dirty="0" err="1" smtClean="0">
                <a:latin typeface="Times New Roman" pitchFamily="18" charset="0"/>
                <a:cs typeface="Times New Roman" pitchFamily="18" charset="0"/>
              </a:rPr>
              <a:t>Sai</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sp>
        <p:nvSpPr>
          <p:cNvPr id="3" name="Rectangle 2"/>
          <p:cNvSpPr/>
          <p:nvPr/>
        </p:nvSpPr>
        <p:spPr>
          <a:xfrm>
            <a:off x="914400" y="2408872"/>
            <a:ext cx="7021409" cy="1477328"/>
          </a:xfrm>
          <a:prstGeom prst="rect">
            <a:avLst/>
          </a:prstGeom>
        </p:spPr>
        <p:txBody>
          <a:bodyPr wrap="square">
            <a:spAutoFit/>
          </a:bodyPr>
          <a:lstStyle/>
          <a:p>
            <a:r>
              <a:rPr lang="en-US" sz="1800" dirty="0" err="1">
                <a:latin typeface="Times New Roman" pitchFamily="18" charset="0"/>
                <a:cs typeface="Times New Roman" pitchFamily="18" charset="0"/>
              </a:rPr>
              <a:t>Câu</a:t>
            </a:r>
            <a:r>
              <a:rPr lang="en-US" sz="1800" dirty="0">
                <a:latin typeface="Times New Roman" pitchFamily="18" charset="0"/>
                <a:cs typeface="Times New Roman" pitchFamily="18" charset="0"/>
              </a:rPr>
              <a:t> 3: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A. </a:t>
            </a:r>
            <a:r>
              <a:rPr lang="en-US" sz="1800" dirty="0" err="1" smtClean="0">
                <a:latin typeface="Times New Roman" pitchFamily="18" charset="0"/>
                <a:cs typeface="Times New Roman" pitchFamily="18" charset="0"/>
              </a:rPr>
              <a:t>Núi</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lửa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phun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trào</a:t>
            </a:r>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B. </a:t>
            </a:r>
            <a:r>
              <a:rPr lang="en-US" sz="1800" dirty="0" err="1" smtClean="0">
                <a:latin typeface="Times New Roman" pitchFamily="18" charset="0"/>
                <a:cs typeface="Times New Roman" pitchFamily="18" charset="0"/>
              </a:rPr>
              <a:t>Băng</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tan </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C. </a:t>
            </a:r>
            <a:r>
              <a:rPr lang="en-US" sz="1800" dirty="0" err="1" smtClean="0">
                <a:latin typeface="Times New Roman" pitchFamily="18" charset="0"/>
                <a:cs typeface="Times New Roman" pitchFamily="18" charset="0"/>
              </a:rPr>
              <a:t>Nhiệt</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xuống</a:t>
            </a:r>
            <a:r>
              <a:rPr lang="en-US" sz="1800" dirty="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D. </a:t>
            </a:r>
            <a:r>
              <a:rPr lang="en-US" sz="1800" dirty="0" err="1" smtClean="0">
                <a:latin typeface="Times New Roman" pitchFamily="18" charset="0"/>
                <a:cs typeface="Times New Roman" pitchFamily="18" charset="0"/>
              </a:rPr>
              <a:t>Mực</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lên</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9322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2">
                                            <p:txEl>
                                              <p:pRg st="2" end="2"/>
                                            </p:txEl>
                                          </p:spTgt>
                                        </p:tgtEl>
                                        <p:attrNameLst>
                                          <p:attrName>style.fontWeight</p:attrName>
                                        </p:attrNameLst>
                                      </p:cBhvr>
                                      <p:to>
                                        <p:strVal val="bold"/>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mph" presetSubtype="0" nodeType="clickEffect">
                                  <p:stCondLst>
                                    <p:cond delay="0"/>
                                  </p:stCondLst>
                                  <p:iterate type="lt">
                                    <p:tmAbs val="25"/>
                                  </p:iterate>
                                  <p:childTnLst>
                                    <p:set>
                                      <p:cBhvr override="childStyle">
                                        <p:cTn id="24" dur="indefinite"/>
                                        <p:tgtEl>
                                          <p:spTgt spid="3">
                                            <p:txEl>
                                              <p:pRg st="2" end="2"/>
                                            </p:txEl>
                                          </p:spTgt>
                                        </p:tgtEl>
                                        <p:attrNameLst>
                                          <p:attrName>style.fontWeight</p:attrName>
                                        </p:attrNameLst>
                                      </p:cBhvr>
                                      <p:to>
                                        <p:strVal val="bold"/>
                                      </p:to>
                                    </p:set>
                                  </p:childTnLst>
                                </p:cTn>
                              </p:par>
                              <p:par>
                                <p:cTn id="25" presetID="15" presetClass="emph" presetSubtype="0" nodeType="withEffect">
                                  <p:stCondLst>
                                    <p:cond delay="0"/>
                                  </p:stCondLst>
                                  <p:iterate type="lt">
                                    <p:tmAbs val="25"/>
                                  </p:iterate>
                                  <p:childTnLst>
                                    <p:set>
                                      <p:cBhvr override="childStyle">
                                        <p:cTn id="2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823103" y="1524000"/>
            <a:ext cx="7025497" cy="1631216"/>
          </a:xfrm>
          <a:prstGeom prst="rect">
            <a:avLst/>
          </a:prstGeom>
        </p:spPr>
        <p:txBody>
          <a:bodyPr wrap="square">
            <a:spAutoFit/>
          </a:bodyPr>
          <a:lstStyle/>
          <a:p>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Giao</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tải</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B. </a:t>
            </a:r>
            <a:r>
              <a:rPr lang="en-US" sz="2000" dirty="0" err="1" smtClean="0">
                <a:latin typeface="Times New Roman" pitchFamily="18" charset="0"/>
                <a:cs typeface="Times New Roman" pitchFamily="18" charset="0"/>
              </a:rPr>
              <a:t>Chặt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rừng</a:t>
            </a:r>
            <a:r>
              <a:rPr lang="en-US" sz="2000" dirty="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C. </a:t>
            </a:r>
            <a:r>
              <a:rPr lang="en-US" sz="2000" dirty="0" err="1" smtClean="0">
                <a:latin typeface="Times New Roman" pitchFamily="18" charset="0"/>
                <a:cs typeface="Times New Roman" pitchFamily="18" charset="0"/>
              </a:rPr>
              <a:t>Tiết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kiệm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điện</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D. </a:t>
            </a:r>
            <a:r>
              <a:rPr lang="en-US" sz="2000" dirty="0" err="1" smtClean="0">
                <a:latin typeface="Times New Roman" pitchFamily="18" charset="0"/>
                <a:cs typeface="Times New Roman" pitchFamily="18" charset="0"/>
              </a:rPr>
              <a:t>Chăn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nuôi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súc</a:t>
            </a:r>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75363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2">
                                            <p:txEl>
                                              <p:pRg st="1" end="1"/>
                                            </p:txEl>
                                          </p:spTgt>
                                        </p:tgtEl>
                                        <p:attrNameLst>
                                          <p:attrName>style.fontWeight</p:attrName>
                                        </p:attrNameLst>
                                      </p:cBhvr>
                                      <p:to>
                                        <p:strVal val="bold"/>
                                      </p:to>
                                    </p:set>
                                  </p:childTnLst>
                                </p:cTn>
                              </p:par>
                              <p:par>
                                <p:cTn id="14" presetID="15" presetClass="emph" presetSubtype="0" nodeType="withEffect">
                                  <p:stCondLst>
                                    <p:cond delay="0"/>
                                  </p:stCondLst>
                                  <p:iterate type="lt">
                                    <p:tmAbs val="25"/>
                                  </p:iterate>
                                  <p:childTnLst>
                                    <p:set>
                                      <p:cBhvr override="childStyle">
                                        <p:cTn id="15" dur="indefinite"/>
                                        <p:tgtEl>
                                          <p:spTgt spid="2">
                                            <p:txEl>
                                              <p:pRg st="2" end="2"/>
                                            </p:txEl>
                                          </p:spTgt>
                                        </p:tgtEl>
                                        <p:attrNameLst>
                                          <p:attrName>style.fontWeight</p:attrName>
                                        </p:attrNameLst>
                                      </p:cBhvr>
                                      <p:to>
                                        <p:strVal val="bold"/>
                                      </p:to>
                                    </p:set>
                                  </p:childTnLst>
                                </p:cTn>
                              </p:par>
                              <p:par>
                                <p:cTn id="16" presetID="15" presetClass="emph" presetSubtype="0" nodeType="withEffect">
                                  <p:stCondLst>
                                    <p:cond delay="0"/>
                                  </p:stCondLst>
                                  <p:iterate type="lt">
                                    <p:tmAbs val="25"/>
                                  </p:iterate>
                                  <p:childTnLst>
                                    <p:set>
                                      <p:cBhvr override="childStyle">
                                        <p:cTn id="17" dur="indefinite"/>
                                        <p:tgtEl>
                                          <p:spTgt spid="2">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1676400" y="1295400"/>
            <a:ext cx="4876800" cy="1447800"/>
          </a:xfrm>
          <a:prstGeom prst="cloudCallout">
            <a:avLst>
              <a:gd name="adj1" fmla="val -36634"/>
              <a:gd name="adj2" fmla="val 789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địa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a:t>
            </a:r>
          </a:p>
        </p:txBody>
      </p:sp>
      <p:sp>
        <p:nvSpPr>
          <p:cNvPr id="2" name="Rectangle 1"/>
          <p:cNvSpPr/>
          <p:nvPr/>
        </p:nvSpPr>
        <p:spPr>
          <a:xfrm>
            <a:off x="907008" y="1905000"/>
            <a:ext cx="7017791" cy="230832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Nguyên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do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do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con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núi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lửa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cháy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rừng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a:t>
            </a:r>
          </a:p>
          <a:p>
            <a:pPr algn="just"/>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con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can </a:t>
            </a:r>
            <a:r>
              <a:rPr lang="en-US" sz="1800" dirty="0" err="1">
                <a:latin typeface="Times New Roman" pitchFamily="18" charset="0"/>
                <a:cs typeface="Times New Roman" pitchFamily="18" charset="0"/>
              </a:rPr>
              <a:t>thiệp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bằng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rừng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bón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sâu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thông</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375363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628" y="1320800"/>
            <a:ext cx="2255766" cy="30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3412" y="1718450"/>
            <a:ext cx="2518358" cy="224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5738" y="1007227"/>
            <a:ext cx="2511154" cy="347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loud Callout 17"/>
          <p:cNvSpPr/>
          <p:nvPr/>
        </p:nvSpPr>
        <p:spPr>
          <a:xfrm>
            <a:off x="1905000" y="1295400"/>
            <a:ext cx="4876800" cy="1447800"/>
          </a:xfrm>
          <a:prstGeom prst="cloudCallout">
            <a:avLst>
              <a:gd name="adj1" fmla="val -37581"/>
              <a:gd name="adj2" fmla="val 7001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Biến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đổi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hậu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động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môi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trường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sống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như</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nào</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9322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123"/>
                                        </p:tgtEl>
                                        <p:attrNameLst>
                                          <p:attrName>style.visibility</p:attrName>
                                        </p:attrNameLst>
                                      </p:cBhvr>
                                      <p:to>
                                        <p:strVal val="visible"/>
                                      </p:to>
                                    </p:set>
                                    <p:anim calcmode="lin" valueType="num">
                                      <p:cBhvr additive="base">
                                        <p:cTn id="18" dur="500" fill="hold"/>
                                        <p:tgtEl>
                                          <p:spTgt spid="5123"/>
                                        </p:tgtEl>
                                        <p:attrNameLst>
                                          <p:attrName>ppt_x</p:attrName>
                                        </p:attrNameLst>
                                      </p:cBhvr>
                                      <p:tavLst>
                                        <p:tav tm="0">
                                          <p:val>
                                            <p:strVal val="#ppt_x"/>
                                          </p:val>
                                        </p:tav>
                                        <p:tav tm="100000">
                                          <p:val>
                                            <p:strVal val="#ppt_x"/>
                                          </p:val>
                                        </p:tav>
                                      </p:tavLst>
                                    </p:anim>
                                    <p:anim calcmode="lin" valueType="num">
                                      <p:cBhvr additive="base">
                                        <p:cTn id="19"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3437</Words>
  <Application>Microsoft Office PowerPoint</Application>
  <PresentationFormat>Custom</PresentationFormat>
  <Paragraphs>318</Paragraphs>
  <Slides>53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8" baseType="lpstr">
      <vt:lpstr>Arial</vt:lpstr>
      <vt:lpstr>Calibri</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100</cp:revision>
  <dcterms:created xsi:type="dcterms:W3CDTF">2021-08-05T08:35:56Z</dcterms:created>
  <dcterms:modified xsi:type="dcterms:W3CDTF">2025-03-30T13:13:00Z</dcterms:modified>
</cp:coreProperties>
</file>