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4" r:id="rId4"/>
  </p:sldMasterIdLst>
  <p:sldIdLst>
    <p:sldId id="282" r:id="rId5"/>
    <p:sldId id="324" r:id="rId6"/>
    <p:sldId id="309" r:id="rId7"/>
    <p:sldId id="257" r:id="rId8"/>
    <p:sldId id="262" r:id="rId9"/>
    <p:sldId id="288" r:id="rId10"/>
    <p:sldId id="289" r:id="rId11"/>
    <p:sldId id="290" r:id="rId12"/>
    <p:sldId id="304" r:id="rId13"/>
    <p:sldId id="297" r:id="rId14"/>
    <p:sldId id="299" r:id="rId15"/>
    <p:sldId id="300" r:id="rId16"/>
    <p:sldId id="301" r:id="rId17"/>
    <p:sldId id="294" r:id="rId18"/>
    <p:sldId id="305" r:id="rId19"/>
    <p:sldId id="295" r:id="rId20"/>
    <p:sldId id="311" r:id="rId21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A72FF"/>
    <a:srgbClr val="542657"/>
    <a:srgbClr val="FF66FF"/>
    <a:srgbClr val="F499C7"/>
    <a:srgbClr val="FF99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58" d="100"/>
          <a:sy n="58" d="100"/>
        </p:scale>
        <p:origin x="67" y="7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337688-1804-45E6-A4FD-58EAE45C9944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51CC2F-B7DF-4C6B-BA47-C9592CF642A5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vi-VN" sz="2400" dirty="0" smtClean="0">
              <a:latin typeface="+mj-lt"/>
            </a:rPr>
            <a:t>Cách </a:t>
          </a:r>
          <a:r>
            <a:rPr lang="vi-VN" alt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phát triển  từ vựng</a:t>
          </a:r>
          <a:r>
            <a:rPr lang="vi-VN" sz="2400" dirty="0" smtClean="0"/>
            <a:t> </a:t>
          </a:r>
          <a:endParaRPr lang="en-US" sz="2400" dirty="0"/>
        </a:p>
      </dgm:t>
    </dgm:pt>
    <dgm:pt modelId="{C123C5B5-0F65-448D-8779-E7CB4A7AC779}" cxnId="{CAEF44FA-E0F9-41F8-AC1E-2FD35871C8E7}" type="parTrans">
      <dgm:prSet/>
      <dgm:spPr/>
      <dgm:t>
        <a:bodyPr/>
        <a:lstStyle/>
        <a:p>
          <a:endParaRPr lang="en-US"/>
        </a:p>
      </dgm:t>
    </dgm:pt>
    <dgm:pt modelId="{2D188580-54C3-4722-9914-50453DA6549B}" cxnId="{CAEF44FA-E0F9-41F8-AC1E-2FD35871C8E7}" type="sibTrans">
      <dgm:prSet/>
      <dgm:spPr/>
      <dgm:t>
        <a:bodyPr/>
        <a:lstStyle/>
        <a:p>
          <a:endParaRPr lang="en-US"/>
        </a:p>
      </dgm:t>
    </dgm:pt>
    <dgm:pt modelId="{8F3B47F7-D267-47CB-B46F-CE84B09FD3B2}">
      <dgm:prSet phldrT="[Text]"/>
      <dgm:spPr>
        <a:solidFill>
          <a:srgbClr val="FA72FF"/>
        </a:solidFill>
      </dgm:spPr>
      <dgm:t>
        <a:bodyPr/>
        <a:lstStyle/>
        <a:p>
          <a:r>
            <a:rPr lang="en-US" altLang="vi-VN" dirty="0" err="1" smtClean="0">
              <a:latin typeface=".VnArial" panose="020B7200000000000000" pitchFamily="34" charset="0"/>
            </a:rPr>
            <a:t>Ph¸t</a:t>
          </a:r>
          <a:r>
            <a:rPr lang="en-US" altLang="vi-VN" dirty="0" smtClean="0">
              <a:latin typeface=".VnArial" panose="020B7200000000000000" pitchFamily="34" charset="0"/>
            </a:rPr>
            <a:t> </a:t>
          </a:r>
          <a:r>
            <a:rPr lang="en-US" altLang="vi-VN" dirty="0" err="1" smtClean="0">
              <a:latin typeface=".VnArial" panose="020B7200000000000000" pitchFamily="34" charset="0"/>
            </a:rPr>
            <a:t>triÓn</a:t>
          </a:r>
          <a:r>
            <a:rPr lang="en-US" altLang="vi-VN" dirty="0" smtClean="0">
              <a:latin typeface=".VnArial" panose="020B7200000000000000" pitchFamily="34" charset="0"/>
            </a:rPr>
            <a:t> </a:t>
          </a:r>
        </a:p>
        <a:p>
          <a:r>
            <a:rPr lang="en-US" altLang="vi-VN" dirty="0" err="1" smtClean="0">
              <a:latin typeface=".VnArial" panose="020B7200000000000000" pitchFamily="34" charset="0"/>
            </a:rPr>
            <a:t>nghÜa</a:t>
          </a:r>
          <a:r>
            <a:rPr lang="en-US" altLang="vi-VN" dirty="0" smtClean="0">
              <a:latin typeface=".VnArial" panose="020B7200000000000000" pitchFamily="34" charset="0"/>
            </a:rPr>
            <a:t> </a:t>
          </a:r>
          <a:r>
            <a:rPr lang="vi-VN" altLang="vi-VN" dirty="0" smtClean="0">
              <a:latin typeface=".VnArial" panose="020B7200000000000000" pitchFamily="34" charset="0"/>
            </a:rPr>
            <a:t>của từ</a:t>
          </a:r>
          <a:endParaRPr lang="en-US" dirty="0"/>
        </a:p>
      </dgm:t>
    </dgm:pt>
    <dgm:pt modelId="{8193E82A-E4F8-4DB3-B56B-44628B6D684D}" cxnId="{C6B75AAC-1A3A-4CFA-9F4B-37BF8B2B325B}" type="parTrans">
      <dgm:prSet/>
      <dgm:spPr/>
      <dgm:t>
        <a:bodyPr/>
        <a:lstStyle/>
        <a:p>
          <a:endParaRPr lang="en-US"/>
        </a:p>
      </dgm:t>
    </dgm:pt>
    <dgm:pt modelId="{278A1927-3C17-4394-8A49-0F0B9E7537B8}" cxnId="{C6B75AAC-1A3A-4CFA-9F4B-37BF8B2B325B}" type="sibTrans">
      <dgm:prSet/>
      <dgm:spPr/>
      <dgm:t>
        <a:bodyPr/>
        <a:lstStyle/>
        <a:p>
          <a:endParaRPr lang="en-US"/>
        </a:p>
      </dgm:t>
    </dgm:pt>
    <dgm:pt modelId="{881EAB06-21E7-48E2-BB7F-F86AA0526D67}">
      <dgm:prSet phldrT="[Text]"/>
      <dgm:spPr>
        <a:solidFill>
          <a:srgbClr val="FF99CC">
            <a:alpha val="89804"/>
          </a:srgbClr>
        </a:solidFill>
      </dgm:spPr>
      <dgm:t>
        <a:bodyPr/>
        <a:lstStyle/>
        <a:p>
          <a:r>
            <a:rPr lang="vi-VN" dirty="0" smtClean="0"/>
            <a:t>Nghĩa cũ mất đi, nghĩa mới hình thành</a:t>
          </a:r>
          <a:endParaRPr lang="en-US" dirty="0"/>
        </a:p>
      </dgm:t>
    </dgm:pt>
    <dgm:pt modelId="{14C4A2FF-C60B-4461-BA39-41D68052F5E5}" cxnId="{2C8EDDF1-6AED-4BFA-87F8-A84CE6C54A47}" type="parTrans">
      <dgm:prSet/>
      <dgm:spPr/>
      <dgm:t>
        <a:bodyPr/>
        <a:lstStyle/>
        <a:p>
          <a:endParaRPr lang="en-US"/>
        </a:p>
      </dgm:t>
    </dgm:pt>
    <dgm:pt modelId="{BAC4F455-E44E-476F-8FCF-81DA8D60DED5}" cxnId="{2C8EDDF1-6AED-4BFA-87F8-A84CE6C54A47}" type="sibTrans">
      <dgm:prSet/>
      <dgm:spPr/>
      <dgm:t>
        <a:bodyPr/>
        <a:lstStyle/>
        <a:p>
          <a:endParaRPr lang="en-US"/>
        </a:p>
      </dgm:t>
    </dgm:pt>
    <dgm:pt modelId="{69A34ADD-1DC2-4A48-8F51-268646042E3E}">
      <dgm:prSet phldrT="[Text]"/>
      <dgm:spPr>
        <a:solidFill>
          <a:srgbClr val="F499C7"/>
        </a:solidFill>
      </dgm:spPr>
      <dgm:t>
        <a:bodyPr/>
        <a:lstStyle/>
        <a:p>
          <a:r>
            <a:rPr lang="vi-VN" dirty="0" smtClean="0"/>
            <a:t>Chuyển nghĩa</a:t>
          </a:r>
          <a:endParaRPr lang="en-US" dirty="0"/>
        </a:p>
      </dgm:t>
    </dgm:pt>
    <dgm:pt modelId="{1DC22F99-230F-4088-8122-F6F079CFE20C}" cxnId="{0B158220-AADD-47E9-906E-D66975C8F9A4}" type="parTrans">
      <dgm:prSet/>
      <dgm:spPr/>
      <dgm:t>
        <a:bodyPr/>
        <a:lstStyle/>
        <a:p>
          <a:endParaRPr lang="en-US"/>
        </a:p>
      </dgm:t>
    </dgm:pt>
    <dgm:pt modelId="{94746491-1618-4D24-BC4C-19ABD0FAF503}" cxnId="{0B158220-AADD-47E9-906E-D66975C8F9A4}" type="sibTrans">
      <dgm:prSet/>
      <dgm:spPr/>
      <dgm:t>
        <a:bodyPr/>
        <a:lstStyle/>
        <a:p>
          <a:endParaRPr lang="en-US"/>
        </a:p>
      </dgm:t>
    </dgm:pt>
    <dgm:pt modelId="{3166CF19-6229-44E0-B545-3EFC04C7251D}">
      <dgm:prSet phldrT="[Text]" phldr="0" custT="1"/>
      <dgm:spPr>
        <a:solidFill>
          <a:srgbClr val="FF66FF">
            <a:alpha val="90000"/>
          </a:srgbClr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vi-VN" sz="2000" dirty="0" err="1" smtClean="0">
              <a:latin typeface=".VnArial" panose="020B7200000000000000" pitchFamily="34" charset="0"/>
            </a:rPr>
            <a:t>Ph¸t</a:t>
          </a:r>
          <a:r>
            <a:rPr lang="en-US" altLang="vi-VN" sz="2000" dirty="0" smtClean="0">
              <a:latin typeface=".VnArial" panose="020B7200000000000000" pitchFamily="34" charset="0"/>
            </a:rPr>
            <a:t> </a:t>
          </a:r>
          <a:r>
            <a:rPr lang="en-US" altLang="vi-VN" sz="2000" dirty="0" err="1" smtClean="0">
              <a:latin typeface=".VnArial" panose="020B7200000000000000" pitchFamily="34" charset="0"/>
            </a:rPr>
            <a:t>triÓn</a:t>
          </a:r>
          <a:r>
            <a:rPr lang="en-US" altLang="vi-VN" sz="2000" dirty="0" smtClean="0">
              <a:latin typeface=".VnArial" panose="020B7200000000000000" pitchFamily="34" charset="0"/>
            </a:rPr>
            <a:t/>
          </a:r>
          <a:endParaRPr lang="en-US" altLang="vi-VN" sz="2000" dirty="0" smtClean="0">
            <a:latin typeface=".VnArial" panose="020B7200000000000000" pitchFamily="34" charset="0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vi-VN" sz="2000" dirty="0" err="1" smtClean="0">
              <a:latin typeface=".VnArial" panose="020B7200000000000000" pitchFamily="34" charset="0"/>
            </a:rPr>
            <a:t>sè</a:t>
          </a:r>
          <a:r>
            <a:rPr lang="en-US" altLang="vi-VN" sz="2000" dirty="0" smtClean="0">
              <a:latin typeface=".VnArial" panose="020B7200000000000000" pitchFamily="34" charset="0"/>
            </a:rPr>
            <a:t> l</a:t>
          </a:r>
          <a:r>
            <a:rPr lang="vi-VN" altLang="vi-VN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ượng</a:t>
          </a:r>
          <a:r>
            <a:rPr lang="en-US" altLang="vi-VN" sz="2000" dirty="0" smtClean="0">
              <a:latin typeface=".VnArial" panose="020B7200000000000000" pitchFamily="34" charset="0"/>
            </a:rPr>
            <a:t> </a:t>
          </a:r>
          <a:r>
            <a:rPr lang="vi-VN" altLang="vi-VN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từ ngữ</a:t>
          </a:r>
          <a:r>
            <a:rPr lang="en-US" sz="2000" dirty="0"/>
            <a:t/>
          </a:r>
          <a:endParaRPr lang="en-US" sz="2000" dirty="0"/>
        </a:p>
      </dgm:t>
    </dgm:pt>
    <dgm:pt modelId="{60282EFC-8050-4003-BD80-8FB5C4CC4D36}" cxnId="{1C486C22-8E9F-498A-B64B-EBBA19F3F10A}" type="parTrans">
      <dgm:prSet/>
      <dgm:spPr/>
      <dgm:t>
        <a:bodyPr/>
        <a:lstStyle/>
        <a:p>
          <a:endParaRPr lang="en-US"/>
        </a:p>
      </dgm:t>
    </dgm:pt>
    <dgm:pt modelId="{19C9101E-BDBD-4124-8E88-117648708F53}" cxnId="{1C486C22-8E9F-498A-B64B-EBBA19F3F10A}" type="sibTrans">
      <dgm:prSet/>
      <dgm:spPr/>
      <dgm:t>
        <a:bodyPr/>
        <a:lstStyle/>
        <a:p>
          <a:endParaRPr lang="en-US"/>
        </a:p>
      </dgm:t>
    </dgm:pt>
    <dgm:pt modelId="{90DFEE5D-B3B8-46CA-BBDB-ED1CC47F2E3D}">
      <dgm:prSet/>
      <dgm:spPr>
        <a:solidFill>
          <a:srgbClr val="F499C7"/>
        </a:solidFill>
      </dgm:spPr>
      <dgm:t>
        <a:bodyPr/>
        <a:lstStyle/>
        <a:p>
          <a:r>
            <a:rPr lang="en-US" altLang="vi-VN" smtClean="0">
              <a:latin typeface=".VnArial" panose="020B7200000000000000" pitchFamily="34" charset="0"/>
            </a:rPr>
            <a:t>T¹o tõ ngữ míi</a:t>
          </a:r>
          <a:endParaRPr lang="en-US" dirty="0"/>
        </a:p>
      </dgm:t>
    </dgm:pt>
    <dgm:pt modelId="{DD2C3178-5806-4252-B9E5-73CA2A5CFD2D}" cxnId="{D02DCC50-D863-44AA-9808-FEBCF9C9B31F}" type="parTrans">
      <dgm:prSet/>
      <dgm:spPr/>
      <dgm:t>
        <a:bodyPr/>
        <a:lstStyle/>
        <a:p>
          <a:endParaRPr lang="en-US"/>
        </a:p>
      </dgm:t>
    </dgm:pt>
    <dgm:pt modelId="{376C4619-F0F8-4013-8404-D5546EAA1079}" cxnId="{D02DCC50-D863-44AA-9808-FEBCF9C9B31F}" type="sibTrans">
      <dgm:prSet/>
      <dgm:spPr/>
      <dgm:t>
        <a:bodyPr/>
        <a:lstStyle/>
        <a:p>
          <a:endParaRPr lang="en-US"/>
        </a:p>
      </dgm:t>
    </dgm:pt>
    <dgm:pt modelId="{82C996A3-183E-4BC5-A157-0A51384F033F}">
      <dgm:prSet phldrT="[Text]"/>
      <dgm:spPr>
        <a:solidFill>
          <a:srgbClr val="F499C7"/>
        </a:solidFill>
        <a:ln>
          <a:solidFill>
            <a:srgbClr val="F499C7"/>
          </a:solidFill>
        </a:ln>
      </dgm:spPr>
      <dgm:t>
        <a:bodyPr/>
        <a:lstStyle/>
        <a:p>
          <a:r>
            <a:rPr lang="en-US" altLang="vi-VN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Mượn</a:t>
          </a:r>
          <a:r>
            <a:rPr lang="en-US" altLang="vi-VN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vi-VN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altLang="vi-VN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vi-VN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ngữ</a:t>
          </a:r>
          <a:r>
            <a:rPr lang="en-US" altLang="vi-VN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vi-VN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endParaRPr lang="en-US" altLang="vi-VN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altLang="vi-VN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tiếng</a:t>
          </a:r>
          <a:r>
            <a:rPr lang="en-US" altLang="vi-VN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vi-VN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nước</a:t>
          </a:r>
          <a:r>
            <a:rPr lang="en-US" altLang="vi-VN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vi-VN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ngoài</a:t>
          </a:r>
          <a:endParaRPr lang="en-US" dirty="0"/>
        </a:p>
      </dgm:t>
    </dgm:pt>
    <dgm:pt modelId="{F051993E-5A38-4D27-A538-F244A85A14F8}" cxnId="{56A6E8B7-0F94-453C-AD8D-7D4C68B13E6F}" type="parTrans">
      <dgm:prSet/>
      <dgm:spPr/>
      <dgm:t>
        <a:bodyPr/>
        <a:lstStyle/>
        <a:p>
          <a:endParaRPr lang="en-US"/>
        </a:p>
      </dgm:t>
    </dgm:pt>
    <dgm:pt modelId="{AB93F33A-19A1-4450-9EE5-AE55C57C987E}" cxnId="{56A6E8B7-0F94-453C-AD8D-7D4C68B13E6F}" type="sibTrans">
      <dgm:prSet/>
      <dgm:spPr/>
      <dgm:t>
        <a:bodyPr/>
        <a:lstStyle/>
        <a:p>
          <a:endParaRPr lang="en-US"/>
        </a:p>
      </dgm:t>
    </dgm:pt>
    <dgm:pt modelId="{DAF77D13-8D25-4584-805B-B61FFE81751F}" type="pres">
      <dgm:prSet presAssocID="{4D337688-1804-45E6-A4FD-58EAE45C994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D0EA499-0FE3-43F1-8662-7EE9D380394D}" type="pres">
      <dgm:prSet presAssocID="{1851CC2F-B7DF-4C6B-BA47-C9592CF642A5}" presName="hierRoot1" presStyleCnt="0"/>
      <dgm:spPr/>
      <dgm:t>
        <a:bodyPr/>
        <a:lstStyle/>
        <a:p>
          <a:endParaRPr lang="en-US"/>
        </a:p>
      </dgm:t>
    </dgm:pt>
    <dgm:pt modelId="{BE267B12-56F1-41C0-B524-2ACB081B08E3}" type="pres">
      <dgm:prSet presAssocID="{1851CC2F-B7DF-4C6B-BA47-C9592CF642A5}" presName="composite" presStyleCnt="0"/>
      <dgm:spPr/>
      <dgm:t>
        <a:bodyPr/>
        <a:lstStyle/>
        <a:p>
          <a:endParaRPr lang="en-US"/>
        </a:p>
      </dgm:t>
    </dgm:pt>
    <dgm:pt modelId="{77289D69-CD59-46CD-86D1-A7457C89315F}" type="pres">
      <dgm:prSet presAssocID="{1851CC2F-B7DF-4C6B-BA47-C9592CF642A5}" presName="background" presStyleLbl="node0" presStyleIdx="0" presStyleCnt="1"/>
      <dgm:spPr/>
      <dgm:t>
        <a:bodyPr/>
        <a:lstStyle/>
        <a:p>
          <a:endParaRPr lang="en-US"/>
        </a:p>
      </dgm:t>
    </dgm:pt>
    <dgm:pt modelId="{EC07569D-0E90-46A4-B7B8-A0741893FFA6}" type="pres">
      <dgm:prSet presAssocID="{1851CC2F-B7DF-4C6B-BA47-C9592CF642A5}" presName="text" presStyleLbl="fgAcc0" presStyleIdx="0" presStyleCnt="1" custScaleX="1243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EB19FA-2EC1-4E94-AA00-DB0A9B9A5E2C}" type="pres">
      <dgm:prSet presAssocID="{1851CC2F-B7DF-4C6B-BA47-C9592CF642A5}" presName="hierChild2" presStyleCnt="0"/>
      <dgm:spPr/>
      <dgm:t>
        <a:bodyPr/>
        <a:lstStyle/>
        <a:p>
          <a:endParaRPr lang="en-US"/>
        </a:p>
      </dgm:t>
    </dgm:pt>
    <dgm:pt modelId="{CEEC7DA2-788A-4408-8D6D-6488AE414147}" type="pres">
      <dgm:prSet presAssocID="{8193E82A-E4F8-4DB3-B56B-44628B6D684D}" presName="Name10" presStyleLbl="parChTrans1D2" presStyleIdx="0" presStyleCnt="2"/>
      <dgm:spPr/>
      <dgm:t>
        <a:bodyPr/>
        <a:lstStyle/>
        <a:p>
          <a:endParaRPr lang="en-US"/>
        </a:p>
      </dgm:t>
    </dgm:pt>
    <dgm:pt modelId="{3CB0ED0F-FD82-43E3-B075-397989203BDB}" type="pres">
      <dgm:prSet presAssocID="{8F3B47F7-D267-47CB-B46F-CE84B09FD3B2}" presName="hierRoot2" presStyleCnt="0"/>
      <dgm:spPr/>
      <dgm:t>
        <a:bodyPr/>
        <a:lstStyle/>
        <a:p>
          <a:endParaRPr lang="en-US"/>
        </a:p>
      </dgm:t>
    </dgm:pt>
    <dgm:pt modelId="{12959B5B-BCD6-4647-8B90-430478A1D4AB}" type="pres">
      <dgm:prSet presAssocID="{8F3B47F7-D267-47CB-B46F-CE84B09FD3B2}" presName="composite2" presStyleCnt="0"/>
      <dgm:spPr/>
      <dgm:t>
        <a:bodyPr/>
        <a:lstStyle/>
        <a:p>
          <a:endParaRPr lang="en-US"/>
        </a:p>
      </dgm:t>
    </dgm:pt>
    <dgm:pt modelId="{E5DDB55F-4927-4B78-A10E-2A7B3A737F5D}" type="pres">
      <dgm:prSet presAssocID="{8F3B47F7-D267-47CB-B46F-CE84B09FD3B2}" presName="background2" presStyleLbl="node2" presStyleIdx="0" presStyleCnt="2"/>
      <dgm:spPr/>
      <dgm:t>
        <a:bodyPr/>
        <a:lstStyle/>
        <a:p>
          <a:endParaRPr lang="en-US"/>
        </a:p>
      </dgm:t>
    </dgm:pt>
    <dgm:pt modelId="{4A8A6A61-F6E6-4B84-999E-8EAC19E093C5}" type="pres">
      <dgm:prSet presAssocID="{8F3B47F7-D267-47CB-B46F-CE84B09FD3B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C47907-E1A1-4A43-A550-83CCFF741F71}" type="pres">
      <dgm:prSet presAssocID="{8F3B47F7-D267-47CB-B46F-CE84B09FD3B2}" presName="hierChild3" presStyleCnt="0"/>
      <dgm:spPr/>
      <dgm:t>
        <a:bodyPr/>
        <a:lstStyle/>
        <a:p>
          <a:endParaRPr lang="en-US"/>
        </a:p>
      </dgm:t>
    </dgm:pt>
    <dgm:pt modelId="{401D58E9-3369-41F0-9D2D-38ECF60BBB6B}" type="pres">
      <dgm:prSet presAssocID="{14C4A2FF-C60B-4461-BA39-41D68052F5E5}" presName="Name17" presStyleLbl="parChTrans1D3" presStyleIdx="0" presStyleCnt="4"/>
      <dgm:spPr/>
      <dgm:t>
        <a:bodyPr/>
        <a:lstStyle/>
        <a:p>
          <a:endParaRPr lang="en-US"/>
        </a:p>
      </dgm:t>
    </dgm:pt>
    <dgm:pt modelId="{E9AD453D-D792-4F80-9278-87E230FA814A}" type="pres">
      <dgm:prSet presAssocID="{881EAB06-21E7-48E2-BB7F-F86AA0526D67}" presName="hierRoot3" presStyleCnt="0"/>
      <dgm:spPr/>
      <dgm:t>
        <a:bodyPr/>
        <a:lstStyle/>
        <a:p>
          <a:endParaRPr lang="en-US"/>
        </a:p>
      </dgm:t>
    </dgm:pt>
    <dgm:pt modelId="{7080270D-DE45-4107-954E-AECEC2851E5A}" type="pres">
      <dgm:prSet presAssocID="{881EAB06-21E7-48E2-BB7F-F86AA0526D67}" presName="composite3" presStyleCnt="0"/>
      <dgm:spPr/>
      <dgm:t>
        <a:bodyPr/>
        <a:lstStyle/>
        <a:p>
          <a:endParaRPr lang="en-US"/>
        </a:p>
      </dgm:t>
    </dgm:pt>
    <dgm:pt modelId="{C4C7C383-0D3C-4CD5-8BCD-D8C7D7ED99A5}" type="pres">
      <dgm:prSet presAssocID="{881EAB06-21E7-48E2-BB7F-F86AA0526D67}" presName="background3" presStyleLbl="node3" presStyleIdx="0" presStyleCnt="4"/>
      <dgm:spPr/>
      <dgm:t>
        <a:bodyPr/>
        <a:lstStyle/>
        <a:p>
          <a:endParaRPr lang="en-US"/>
        </a:p>
      </dgm:t>
    </dgm:pt>
    <dgm:pt modelId="{DFB78677-5A11-4E2B-943C-61E404DF6E2D}" type="pres">
      <dgm:prSet presAssocID="{881EAB06-21E7-48E2-BB7F-F86AA0526D67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139E7A-1871-4395-B0F4-520AF61B678D}" type="pres">
      <dgm:prSet presAssocID="{881EAB06-21E7-48E2-BB7F-F86AA0526D67}" presName="hierChild4" presStyleCnt="0"/>
      <dgm:spPr/>
      <dgm:t>
        <a:bodyPr/>
        <a:lstStyle/>
        <a:p>
          <a:endParaRPr lang="en-US"/>
        </a:p>
      </dgm:t>
    </dgm:pt>
    <dgm:pt modelId="{6D0DDFCA-CEB5-44E6-936C-10AC0616659C}" type="pres">
      <dgm:prSet presAssocID="{1DC22F99-230F-4088-8122-F6F079CFE20C}" presName="Name17" presStyleLbl="parChTrans1D3" presStyleIdx="1" presStyleCnt="4"/>
      <dgm:spPr/>
      <dgm:t>
        <a:bodyPr/>
        <a:lstStyle/>
        <a:p>
          <a:endParaRPr lang="en-US"/>
        </a:p>
      </dgm:t>
    </dgm:pt>
    <dgm:pt modelId="{2B2D81B0-E5EB-4998-96FA-E03A453CE41D}" type="pres">
      <dgm:prSet presAssocID="{69A34ADD-1DC2-4A48-8F51-268646042E3E}" presName="hierRoot3" presStyleCnt="0"/>
      <dgm:spPr/>
      <dgm:t>
        <a:bodyPr/>
        <a:lstStyle/>
        <a:p>
          <a:endParaRPr lang="en-US"/>
        </a:p>
      </dgm:t>
    </dgm:pt>
    <dgm:pt modelId="{A23CE262-14CD-48F9-9808-0BD57C7E9A6F}" type="pres">
      <dgm:prSet presAssocID="{69A34ADD-1DC2-4A48-8F51-268646042E3E}" presName="composite3" presStyleCnt="0"/>
      <dgm:spPr/>
      <dgm:t>
        <a:bodyPr/>
        <a:lstStyle/>
        <a:p>
          <a:endParaRPr lang="en-US"/>
        </a:p>
      </dgm:t>
    </dgm:pt>
    <dgm:pt modelId="{01DD4303-2E3B-493B-A61B-FE36B2241514}" type="pres">
      <dgm:prSet presAssocID="{69A34ADD-1DC2-4A48-8F51-268646042E3E}" presName="background3" presStyleLbl="node3" presStyleIdx="1" presStyleCnt="4"/>
      <dgm:spPr/>
      <dgm:t>
        <a:bodyPr/>
        <a:lstStyle/>
        <a:p>
          <a:endParaRPr lang="en-US"/>
        </a:p>
      </dgm:t>
    </dgm:pt>
    <dgm:pt modelId="{D3A20505-5636-4EB9-A8C4-54E47E6908A2}" type="pres">
      <dgm:prSet presAssocID="{69A34ADD-1DC2-4A48-8F51-268646042E3E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4DBA66-93DE-4C40-A949-34411D9B024A}" type="pres">
      <dgm:prSet presAssocID="{69A34ADD-1DC2-4A48-8F51-268646042E3E}" presName="hierChild4" presStyleCnt="0"/>
      <dgm:spPr/>
      <dgm:t>
        <a:bodyPr/>
        <a:lstStyle/>
        <a:p>
          <a:endParaRPr lang="en-US"/>
        </a:p>
      </dgm:t>
    </dgm:pt>
    <dgm:pt modelId="{FA8AE564-98C0-4DB6-8499-90F5040402A6}" type="pres">
      <dgm:prSet presAssocID="{60282EFC-8050-4003-BD80-8FB5C4CC4D3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E74FC19-B559-47F3-AAC9-CCDCD1C978A7}" type="pres">
      <dgm:prSet presAssocID="{3166CF19-6229-44E0-B545-3EFC04C7251D}" presName="hierRoot2" presStyleCnt="0"/>
      <dgm:spPr/>
      <dgm:t>
        <a:bodyPr/>
        <a:lstStyle/>
        <a:p>
          <a:endParaRPr lang="en-US"/>
        </a:p>
      </dgm:t>
    </dgm:pt>
    <dgm:pt modelId="{5CF94A67-564F-4761-B9DD-2F581148699C}" type="pres">
      <dgm:prSet presAssocID="{3166CF19-6229-44E0-B545-3EFC04C7251D}" presName="composite2" presStyleCnt="0"/>
      <dgm:spPr/>
      <dgm:t>
        <a:bodyPr/>
        <a:lstStyle/>
        <a:p>
          <a:endParaRPr lang="en-US"/>
        </a:p>
      </dgm:t>
    </dgm:pt>
    <dgm:pt modelId="{1356AB3E-5F33-4F5F-BB87-F56C0632783C}" type="pres">
      <dgm:prSet presAssocID="{3166CF19-6229-44E0-B545-3EFC04C7251D}" presName="background2" presStyleLbl="node2" presStyleIdx="1" presStyleCnt="2"/>
      <dgm:spPr/>
      <dgm:t>
        <a:bodyPr/>
        <a:lstStyle/>
        <a:p>
          <a:endParaRPr lang="en-US"/>
        </a:p>
      </dgm:t>
    </dgm:pt>
    <dgm:pt modelId="{F207B15B-C35A-477C-84B2-AE4BF42E7682}" type="pres">
      <dgm:prSet presAssocID="{3166CF19-6229-44E0-B545-3EFC04C7251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5B4CD0-A74A-46E7-B93B-D9CB3AFF6B39}" type="pres">
      <dgm:prSet presAssocID="{3166CF19-6229-44E0-B545-3EFC04C7251D}" presName="hierChild3" presStyleCnt="0"/>
      <dgm:spPr/>
      <dgm:t>
        <a:bodyPr/>
        <a:lstStyle/>
        <a:p>
          <a:endParaRPr lang="en-US"/>
        </a:p>
      </dgm:t>
    </dgm:pt>
    <dgm:pt modelId="{0F6BFEC9-1578-4C81-B2FC-C8E62B449D4F}" type="pres">
      <dgm:prSet presAssocID="{DD2C3178-5806-4252-B9E5-73CA2A5CFD2D}" presName="Name17" presStyleLbl="parChTrans1D3" presStyleIdx="2" presStyleCnt="4"/>
      <dgm:spPr/>
      <dgm:t>
        <a:bodyPr/>
        <a:lstStyle/>
        <a:p>
          <a:endParaRPr lang="en-US"/>
        </a:p>
      </dgm:t>
    </dgm:pt>
    <dgm:pt modelId="{80B7B8D3-B174-4485-8D2F-9A07AB67247B}" type="pres">
      <dgm:prSet presAssocID="{90DFEE5D-B3B8-46CA-BBDB-ED1CC47F2E3D}" presName="hierRoot3" presStyleCnt="0"/>
      <dgm:spPr/>
      <dgm:t>
        <a:bodyPr/>
        <a:lstStyle/>
        <a:p>
          <a:endParaRPr lang="en-US"/>
        </a:p>
      </dgm:t>
    </dgm:pt>
    <dgm:pt modelId="{AEFFC35D-8502-4696-84AD-E58B6C6CCEFF}" type="pres">
      <dgm:prSet presAssocID="{90DFEE5D-B3B8-46CA-BBDB-ED1CC47F2E3D}" presName="composite3" presStyleCnt="0"/>
      <dgm:spPr/>
      <dgm:t>
        <a:bodyPr/>
        <a:lstStyle/>
        <a:p>
          <a:endParaRPr lang="en-US"/>
        </a:p>
      </dgm:t>
    </dgm:pt>
    <dgm:pt modelId="{760B7840-2742-49BD-8058-AD6B1696E4C9}" type="pres">
      <dgm:prSet presAssocID="{90DFEE5D-B3B8-46CA-BBDB-ED1CC47F2E3D}" presName="background3" presStyleLbl="node3" presStyleIdx="2" presStyleCnt="4"/>
      <dgm:spPr/>
      <dgm:t>
        <a:bodyPr/>
        <a:lstStyle/>
        <a:p>
          <a:endParaRPr lang="en-US"/>
        </a:p>
      </dgm:t>
    </dgm:pt>
    <dgm:pt modelId="{64C007C2-136D-4159-A890-5A07309AC1CA}" type="pres">
      <dgm:prSet presAssocID="{90DFEE5D-B3B8-46CA-BBDB-ED1CC47F2E3D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5BCD6F-C51A-4BF6-AC5F-FD7FE578E329}" type="pres">
      <dgm:prSet presAssocID="{90DFEE5D-B3B8-46CA-BBDB-ED1CC47F2E3D}" presName="hierChild4" presStyleCnt="0"/>
      <dgm:spPr/>
      <dgm:t>
        <a:bodyPr/>
        <a:lstStyle/>
        <a:p>
          <a:endParaRPr lang="en-US"/>
        </a:p>
      </dgm:t>
    </dgm:pt>
    <dgm:pt modelId="{2941B5B3-29C9-40A4-9B16-12F2BAC58ED2}" type="pres">
      <dgm:prSet presAssocID="{F051993E-5A38-4D27-A538-F244A85A14F8}" presName="Name17" presStyleLbl="parChTrans1D3" presStyleIdx="3" presStyleCnt="4"/>
      <dgm:spPr/>
      <dgm:t>
        <a:bodyPr/>
        <a:lstStyle/>
        <a:p>
          <a:endParaRPr lang="en-US"/>
        </a:p>
      </dgm:t>
    </dgm:pt>
    <dgm:pt modelId="{AC5013B4-F245-495D-B703-B8FFF8B11BCB}" type="pres">
      <dgm:prSet presAssocID="{82C996A3-183E-4BC5-A157-0A51384F033F}" presName="hierRoot3" presStyleCnt="0"/>
      <dgm:spPr/>
      <dgm:t>
        <a:bodyPr/>
        <a:lstStyle/>
        <a:p>
          <a:endParaRPr lang="en-US"/>
        </a:p>
      </dgm:t>
    </dgm:pt>
    <dgm:pt modelId="{1A049831-876D-4A81-81CD-F634E2148001}" type="pres">
      <dgm:prSet presAssocID="{82C996A3-183E-4BC5-A157-0A51384F033F}" presName="composite3" presStyleCnt="0"/>
      <dgm:spPr/>
      <dgm:t>
        <a:bodyPr/>
        <a:lstStyle/>
        <a:p>
          <a:endParaRPr lang="en-US"/>
        </a:p>
      </dgm:t>
    </dgm:pt>
    <dgm:pt modelId="{926FC6F4-5698-4224-9A38-3C67A757C62E}" type="pres">
      <dgm:prSet presAssocID="{82C996A3-183E-4BC5-A157-0A51384F033F}" presName="background3" presStyleLbl="node3" presStyleIdx="3" presStyleCnt="4"/>
      <dgm:spPr/>
      <dgm:t>
        <a:bodyPr/>
        <a:lstStyle/>
        <a:p>
          <a:endParaRPr lang="en-US"/>
        </a:p>
      </dgm:t>
    </dgm:pt>
    <dgm:pt modelId="{85C13624-7474-4636-B0E2-B84836BA078A}" type="pres">
      <dgm:prSet presAssocID="{82C996A3-183E-4BC5-A157-0A51384F033F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A8FA83-79F5-4B10-AB34-6531A28CF469}" type="pres">
      <dgm:prSet presAssocID="{82C996A3-183E-4BC5-A157-0A51384F033F}" presName="hierChild4" presStyleCnt="0"/>
      <dgm:spPr/>
      <dgm:t>
        <a:bodyPr/>
        <a:lstStyle/>
        <a:p>
          <a:endParaRPr lang="en-US"/>
        </a:p>
      </dgm:t>
    </dgm:pt>
  </dgm:ptLst>
  <dgm:cxnLst>
    <dgm:cxn modelId="{CAEF44FA-E0F9-41F8-AC1E-2FD35871C8E7}" srcId="{4D337688-1804-45E6-A4FD-58EAE45C9944}" destId="{1851CC2F-B7DF-4C6B-BA47-C9592CF642A5}" srcOrd="0" destOrd="0" parTransId="{C123C5B5-0F65-448D-8779-E7CB4A7AC779}" sibTransId="{2D188580-54C3-4722-9914-50453DA6549B}"/>
    <dgm:cxn modelId="{C6B75AAC-1A3A-4CFA-9F4B-37BF8B2B325B}" srcId="{1851CC2F-B7DF-4C6B-BA47-C9592CF642A5}" destId="{8F3B47F7-D267-47CB-B46F-CE84B09FD3B2}" srcOrd="0" destOrd="0" parTransId="{8193E82A-E4F8-4DB3-B56B-44628B6D684D}" sibTransId="{278A1927-3C17-4394-8A49-0F0B9E7537B8}"/>
    <dgm:cxn modelId="{2C8EDDF1-6AED-4BFA-87F8-A84CE6C54A47}" srcId="{8F3B47F7-D267-47CB-B46F-CE84B09FD3B2}" destId="{881EAB06-21E7-48E2-BB7F-F86AA0526D67}" srcOrd="0" destOrd="0" parTransId="{14C4A2FF-C60B-4461-BA39-41D68052F5E5}" sibTransId="{BAC4F455-E44E-476F-8FCF-81DA8D60DED5}"/>
    <dgm:cxn modelId="{0B158220-AADD-47E9-906E-D66975C8F9A4}" srcId="{8F3B47F7-D267-47CB-B46F-CE84B09FD3B2}" destId="{69A34ADD-1DC2-4A48-8F51-268646042E3E}" srcOrd="1" destOrd="0" parTransId="{1DC22F99-230F-4088-8122-F6F079CFE20C}" sibTransId="{94746491-1618-4D24-BC4C-19ABD0FAF503}"/>
    <dgm:cxn modelId="{1C486C22-8E9F-498A-B64B-EBBA19F3F10A}" srcId="{1851CC2F-B7DF-4C6B-BA47-C9592CF642A5}" destId="{3166CF19-6229-44E0-B545-3EFC04C7251D}" srcOrd="1" destOrd="0" parTransId="{60282EFC-8050-4003-BD80-8FB5C4CC4D36}" sibTransId="{19C9101E-BDBD-4124-8E88-117648708F53}"/>
    <dgm:cxn modelId="{D02DCC50-D863-44AA-9808-FEBCF9C9B31F}" srcId="{3166CF19-6229-44E0-B545-3EFC04C7251D}" destId="{90DFEE5D-B3B8-46CA-BBDB-ED1CC47F2E3D}" srcOrd="0" destOrd="1" parTransId="{DD2C3178-5806-4252-B9E5-73CA2A5CFD2D}" sibTransId="{376C4619-F0F8-4013-8404-D5546EAA1079}"/>
    <dgm:cxn modelId="{56A6E8B7-0F94-453C-AD8D-7D4C68B13E6F}" srcId="{3166CF19-6229-44E0-B545-3EFC04C7251D}" destId="{82C996A3-183E-4BC5-A157-0A51384F033F}" srcOrd="1" destOrd="1" parTransId="{F051993E-5A38-4D27-A538-F244A85A14F8}" sibTransId="{AB93F33A-19A1-4450-9EE5-AE55C57C987E}"/>
    <dgm:cxn modelId="{1A6BEA1E-B05E-4FD7-BDD9-670FA09C6E1B}" type="presOf" srcId="{4D337688-1804-45E6-A4FD-58EAE45C9944}" destId="{DAF77D13-8D25-4584-805B-B61FFE81751F}" srcOrd="0" destOrd="0" presId="urn:microsoft.com/office/officeart/2005/8/layout/hierarchy1"/>
    <dgm:cxn modelId="{039FF2DC-2018-4401-8C90-E29E50CDABAA}" type="presParOf" srcId="{DAF77D13-8D25-4584-805B-B61FFE81751F}" destId="{3D0EA499-0FE3-43F1-8662-7EE9D380394D}" srcOrd="0" destOrd="0" presId="urn:microsoft.com/office/officeart/2005/8/layout/hierarchy1"/>
    <dgm:cxn modelId="{F8B5A378-4C9C-4083-B42D-2522968DBF8A}" type="presParOf" srcId="{3D0EA499-0FE3-43F1-8662-7EE9D380394D}" destId="{BE267B12-56F1-41C0-B524-2ACB081B08E3}" srcOrd="0" destOrd="0" presId="urn:microsoft.com/office/officeart/2005/8/layout/hierarchy1"/>
    <dgm:cxn modelId="{4141EB47-1F5A-4ECA-9DA3-36880D3E9BC9}" type="presParOf" srcId="{BE267B12-56F1-41C0-B524-2ACB081B08E3}" destId="{77289D69-CD59-46CD-86D1-A7457C89315F}" srcOrd="0" destOrd="0" presId="urn:microsoft.com/office/officeart/2005/8/layout/hierarchy1"/>
    <dgm:cxn modelId="{417871C7-3697-4D3F-B599-AE0CFCAE7975}" type="presParOf" srcId="{BE267B12-56F1-41C0-B524-2ACB081B08E3}" destId="{EC07569D-0E90-46A4-B7B8-A0741893FFA6}" srcOrd="1" destOrd="0" presId="urn:microsoft.com/office/officeart/2005/8/layout/hierarchy1"/>
    <dgm:cxn modelId="{A6CA4B31-A182-4F5B-BFCE-BC630B94A8FC}" type="presOf" srcId="{1851CC2F-B7DF-4C6B-BA47-C9592CF642A5}" destId="{EC07569D-0E90-46A4-B7B8-A0741893FFA6}" srcOrd="0" destOrd="0" presId="urn:microsoft.com/office/officeart/2005/8/layout/hierarchy1"/>
    <dgm:cxn modelId="{8E0F2591-F99B-405B-AFBC-C0EC31AEE2EF}" type="presParOf" srcId="{3D0EA499-0FE3-43F1-8662-7EE9D380394D}" destId="{DAEB19FA-2EC1-4E94-AA00-DB0A9B9A5E2C}" srcOrd="1" destOrd="0" presId="urn:microsoft.com/office/officeart/2005/8/layout/hierarchy1"/>
    <dgm:cxn modelId="{97ABAD62-E73E-4037-8DE5-8E8F69883DF6}" type="presParOf" srcId="{DAEB19FA-2EC1-4E94-AA00-DB0A9B9A5E2C}" destId="{CEEC7DA2-788A-4408-8D6D-6488AE414147}" srcOrd="0" destOrd="1" presId="urn:microsoft.com/office/officeart/2005/8/layout/hierarchy1"/>
    <dgm:cxn modelId="{E2AEE4A7-36DE-4E77-B607-5EB99B1A13EB}" type="presOf" srcId="{8193E82A-E4F8-4DB3-B56B-44628B6D684D}" destId="{CEEC7DA2-788A-4408-8D6D-6488AE414147}" srcOrd="0" destOrd="0" presId="urn:microsoft.com/office/officeart/2005/8/layout/hierarchy1"/>
    <dgm:cxn modelId="{F2209948-B9FD-478E-B6DC-FBE03E6D41E9}" type="presParOf" srcId="{DAEB19FA-2EC1-4E94-AA00-DB0A9B9A5E2C}" destId="{3CB0ED0F-FD82-43E3-B075-397989203BDB}" srcOrd="1" destOrd="1" presId="urn:microsoft.com/office/officeart/2005/8/layout/hierarchy1"/>
    <dgm:cxn modelId="{968ABD3F-928C-4A7C-AA73-FD4D0944296C}" type="presParOf" srcId="{3CB0ED0F-FD82-43E3-B075-397989203BDB}" destId="{12959B5B-BCD6-4647-8B90-430478A1D4AB}" srcOrd="0" destOrd="1" presId="urn:microsoft.com/office/officeart/2005/8/layout/hierarchy1"/>
    <dgm:cxn modelId="{5D849AD6-5A36-4079-B203-B3CB11ECBA98}" type="presParOf" srcId="{12959B5B-BCD6-4647-8B90-430478A1D4AB}" destId="{E5DDB55F-4927-4B78-A10E-2A7B3A737F5D}" srcOrd="0" destOrd="0" presId="urn:microsoft.com/office/officeart/2005/8/layout/hierarchy1"/>
    <dgm:cxn modelId="{42806A7F-327F-4FEE-BF51-E127C3F14057}" type="presParOf" srcId="{12959B5B-BCD6-4647-8B90-430478A1D4AB}" destId="{4A8A6A61-F6E6-4B84-999E-8EAC19E093C5}" srcOrd="1" destOrd="0" presId="urn:microsoft.com/office/officeart/2005/8/layout/hierarchy1"/>
    <dgm:cxn modelId="{D689FC83-4A99-4977-A6D5-C89FB8ED79BE}" type="presOf" srcId="{8F3B47F7-D267-47CB-B46F-CE84B09FD3B2}" destId="{4A8A6A61-F6E6-4B84-999E-8EAC19E093C5}" srcOrd="0" destOrd="0" presId="urn:microsoft.com/office/officeart/2005/8/layout/hierarchy1"/>
    <dgm:cxn modelId="{ADA44542-7CD0-42CE-9732-06FC6F1DBECF}" type="presParOf" srcId="{3CB0ED0F-FD82-43E3-B075-397989203BDB}" destId="{A4C47907-E1A1-4A43-A550-83CCFF741F71}" srcOrd="1" destOrd="1" presId="urn:microsoft.com/office/officeart/2005/8/layout/hierarchy1"/>
    <dgm:cxn modelId="{AEED050A-A40A-4E87-BECC-5BA995F0C1B6}" type="presParOf" srcId="{A4C47907-E1A1-4A43-A550-83CCFF741F71}" destId="{401D58E9-3369-41F0-9D2D-38ECF60BBB6B}" srcOrd="0" destOrd="1" presId="urn:microsoft.com/office/officeart/2005/8/layout/hierarchy1"/>
    <dgm:cxn modelId="{0EF899F4-8755-4450-A140-F96BA317BA3E}" type="presOf" srcId="{14C4A2FF-C60B-4461-BA39-41D68052F5E5}" destId="{401D58E9-3369-41F0-9D2D-38ECF60BBB6B}" srcOrd="0" destOrd="0" presId="urn:microsoft.com/office/officeart/2005/8/layout/hierarchy1"/>
    <dgm:cxn modelId="{12EAA881-118C-4926-AACB-27F2FA0EA1C3}" type="presParOf" srcId="{A4C47907-E1A1-4A43-A550-83CCFF741F71}" destId="{E9AD453D-D792-4F80-9278-87E230FA814A}" srcOrd="1" destOrd="1" presId="urn:microsoft.com/office/officeart/2005/8/layout/hierarchy1"/>
    <dgm:cxn modelId="{3F75B634-AD7E-45FC-B66E-53B629F202A8}" type="presParOf" srcId="{E9AD453D-D792-4F80-9278-87E230FA814A}" destId="{7080270D-DE45-4107-954E-AECEC2851E5A}" srcOrd="0" destOrd="1" presId="urn:microsoft.com/office/officeart/2005/8/layout/hierarchy1"/>
    <dgm:cxn modelId="{7A84EF0A-EE6B-4911-926A-0D587D2E62D2}" type="presParOf" srcId="{7080270D-DE45-4107-954E-AECEC2851E5A}" destId="{C4C7C383-0D3C-4CD5-8BCD-D8C7D7ED99A5}" srcOrd="0" destOrd="0" presId="urn:microsoft.com/office/officeart/2005/8/layout/hierarchy1"/>
    <dgm:cxn modelId="{3B9CA0C8-1598-401C-9575-85E764594AB6}" type="presParOf" srcId="{7080270D-DE45-4107-954E-AECEC2851E5A}" destId="{DFB78677-5A11-4E2B-943C-61E404DF6E2D}" srcOrd="1" destOrd="0" presId="urn:microsoft.com/office/officeart/2005/8/layout/hierarchy1"/>
    <dgm:cxn modelId="{3DBFC5F3-E068-40FD-AD83-CA901FAA1BCA}" type="presOf" srcId="{881EAB06-21E7-48E2-BB7F-F86AA0526D67}" destId="{DFB78677-5A11-4E2B-943C-61E404DF6E2D}" srcOrd="0" destOrd="0" presId="urn:microsoft.com/office/officeart/2005/8/layout/hierarchy1"/>
    <dgm:cxn modelId="{9FEA74FC-2B4A-473F-9411-C6CF00A43569}" type="presParOf" srcId="{E9AD453D-D792-4F80-9278-87E230FA814A}" destId="{66139E7A-1871-4395-B0F4-520AF61B678D}" srcOrd="1" destOrd="1" presId="urn:microsoft.com/office/officeart/2005/8/layout/hierarchy1"/>
    <dgm:cxn modelId="{942D11CA-DCDF-4524-A89A-57FE204EA350}" type="presParOf" srcId="{A4C47907-E1A1-4A43-A550-83CCFF741F71}" destId="{6D0DDFCA-CEB5-44E6-936C-10AC0616659C}" srcOrd="2" destOrd="1" presId="urn:microsoft.com/office/officeart/2005/8/layout/hierarchy1"/>
    <dgm:cxn modelId="{4EDED453-5B7B-4B3C-BBDA-C06C5CAA4C4E}" type="presOf" srcId="{1DC22F99-230F-4088-8122-F6F079CFE20C}" destId="{6D0DDFCA-CEB5-44E6-936C-10AC0616659C}" srcOrd="0" destOrd="0" presId="urn:microsoft.com/office/officeart/2005/8/layout/hierarchy1"/>
    <dgm:cxn modelId="{959BC425-F8B9-438C-91CA-041C17B9C562}" type="presParOf" srcId="{A4C47907-E1A1-4A43-A550-83CCFF741F71}" destId="{2B2D81B0-E5EB-4998-96FA-E03A453CE41D}" srcOrd="3" destOrd="1" presId="urn:microsoft.com/office/officeart/2005/8/layout/hierarchy1"/>
    <dgm:cxn modelId="{EA37CF23-4DA1-46E3-8FB5-98C54FDF9872}" type="presParOf" srcId="{2B2D81B0-E5EB-4998-96FA-E03A453CE41D}" destId="{A23CE262-14CD-48F9-9808-0BD57C7E9A6F}" srcOrd="0" destOrd="3" presId="urn:microsoft.com/office/officeart/2005/8/layout/hierarchy1"/>
    <dgm:cxn modelId="{6C788906-63A1-4154-922D-E7E5FEA19B0D}" type="presParOf" srcId="{A23CE262-14CD-48F9-9808-0BD57C7E9A6F}" destId="{01DD4303-2E3B-493B-A61B-FE36B2241514}" srcOrd="0" destOrd="0" presId="urn:microsoft.com/office/officeart/2005/8/layout/hierarchy1"/>
    <dgm:cxn modelId="{3969FD75-69DF-434A-BAC6-FAF42B4821CC}" type="presParOf" srcId="{A23CE262-14CD-48F9-9808-0BD57C7E9A6F}" destId="{D3A20505-5636-4EB9-A8C4-54E47E6908A2}" srcOrd="1" destOrd="0" presId="urn:microsoft.com/office/officeart/2005/8/layout/hierarchy1"/>
    <dgm:cxn modelId="{B4EECADE-6614-4265-BF1D-C81E801F86FF}" type="presOf" srcId="{69A34ADD-1DC2-4A48-8F51-268646042E3E}" destId="{D3A20505-5636-4EB9-A8C4-54E47E6908A2}" srcOrd="0" destOrd="0" presId="urn:microsoft.com/office/officeart/2005/8/layout/hierarchy1"/>
    <dgm:cxn modelId="{B4ECF39F-69A6-41EB-A34B-9CF855DBB176}" type="presParOf" srcId="{2B2D81B0-E5EB-4998-96FA-E03A453CE41D}" destId="{554DBA66-93DE-4C40-A949-34411D9B024A}" srcOrd="1" destOrd="3" presId="urn:microsoft.com/office/officeart/2005/8/layout/hierarchy1"/>
    <dgm:cxn modelId="{B9A0D3D0-976C-49AF-9578-A4C449E0ED5E}" type="presParOf" srcId="{DAEB19FA-2EC1-4E94-AA00-DB0A9B9A5E2C}" destId="{FA8AE564-98C0-4DB6-8499-90F5040402A6}" srcOrd="2" destOrd="1" presId="urn:microsoft.com/office/officeart/2005/8/layout/hierarchy1"/>
    <dgm:cxn modelId="{96ACC331-F05F-4E34-8DE6-50F6F1588671}" type="presOf" srcId="{60282EFC-8050-4003-BD80-8FB5C4CC4D36}" destId="{FA8AE564-98C0-4DB6-8499-90F5040402A6}" srcOrd="0" destOrd="0" presId="urn:microsoft.com/office/officeart/2005/8/layout/hierarchy1"/>
    <dgm:cxn modelId="{89F1ABA7-3759-40C1-98D9-B42E372824B2}" type="presParOf" srcId="{DAEB19FA-2EC1-4E94-AA00-DB0A9B9A5E2C}" destId="{FE74FC19-B559-47F3-AAC9-CCDCD1C978A7}" srcOrd="3" destOrd="1" presId="urn:microsoft.com/office/officeart/2005/8/layout/hierarchy1"/>
    <dgm:cxn modelId="{D8D54E0B-B5C1-42FC-919B-75ED5B606237}" type="presParOf" srcId="{FE74FC19-B559-47F3-AAC9-CCDCD1C978A7}" destId="{5CF94A67-564F-4761-B9DD-2F581148699C}" srcOrd="0" destOrd="3" presId="urn:microsoft.com/office/officeart/2005/8/layout/hierarchy1"/>
    <dgm:cxn modelId="{35531722-02E1-4863-89C8-56DD8FC2D31B}" type="presParOf" srcId="{5CF94A67-564F-4761-B9DD-2F581148699C}" destId="{1356AB3E-5F33-4F5F-BB87-F56C0632783C}" srcOrd="0" destOrd="0" presId="urn:microsoft.com/office/officeart/2005/8/layout/hierarchy1"/>
    <dgm:cxn modelId="{7EAD2886-273C-48EC-A2C7-B24E85C0BD68}" type="presParOf" srcId="{5CF94A67-564F-4761-B9DD-2F581148699C}" destId="{F207B15B-C35A-477C-84B2-AE4BF42E7682}" srcOrd="1" destOrd="0" presId="urn:microsoft.com/office/officeart/2005/8/layout/hierarchy1"/>
    <dgm:cxn modelId="{65A8CAE0-55B4-4A29-8235-545231476E4E}" type="presOf" srcId="{3166CF19-6229-44E0-B545-3EFC04C7251D}" destId="{F207B15B-C35A-477C-84B2-AE4BF42E7682}" srcOrd="0" destOrd="0" presId="urn:microsoft.com/office/officeart/2005/8/layout/hierarchy1"/>
    <dgm:cxn modelId="{0720B560-8E7F-4277-9BA7-8A03065AF902}" type="presParOf" srcId="{FE74FC19-B559-47F3-AAC9-CCDCD1C978A7}" destId="{185B4CD0-A74A-46E7-B93B-D9CB3AFF6B39}" srcOrd="1" destOrd="3" presId="urn:microsoft.com/office/officeart/2005/8/layout/hierarchy1"/>
    <dgm:cxn modelId="{3D8F6C94-619C-41EE-82D3-FEB07E7C4EA9}" type="presParOf" srcId="{185B4CD0-A74A-46E7-B93B-D9CB3AFF6B39}" destId="{0F6BFEC9-1578-4C81-B2FC-C8E62B449D4F}" srcOrd="0" destOrd="1" presId="urn:microsoft.com/office/officeart/2005/8/layout/hierarchy1"/>
    <dgm:cxn modelId="{C0273479-CFEE-4E33-9CBB-78D198B43AE3}" type="presOf" srcId="{DD2C3178-5806-4252-B9E5-73CA2A5CFD2D}" destId="{0F6BFEC9-1578-4C81-B2FC-C8E62B449D4F}" srcOrd="0" destOrd="0" presId="urn:microsoft.com/office/officeart/2005/8/layout/hierarchy1"/>
    <dgm:cxn modelId="{88BD80C6-09FE-49D2-B9E2-9C85E5E601DD}" type="presParOf" srcId="{185B4CD0-A74A-46E7-B93B-D9CB3AFF6B39}" destId="{80B7B8D3-B174-4485-8D2F-9A07AB67247B}" srcOrd="1" destOrd="1" presId="urn:microsoft.com/office/officeart/2005/8/layout/hierarchy1"/>
    <dgm:cxn modelId="{89B5C693-25A3-4D5A-A793-C484823472DE}" type="presParOf" srcId="{80B7B8D3-B174-4485-8D2F-9A07AB67247B}" destId="{AEFFC35D-8502-4696-84AD-E58B6C6CCEFF}" srcOrd="0" destOrd="1" presId="urn:microsoft.com/office/officeart/2005/8/layout/hierarchy1"/>
    <dgm:cxn modelId="{FB24AD48-9482-4BE0-839B-40F16113AA44}" type="presParOf" srcId="{AEFFC35D-8502-4696-84AD-E58B6C6CCEFF}" destId="{760B7840-2742-49BD-8058-AD6B1696E4C9}" srcOrd="0" destOrd="0" presId="urn:microsoft.com/office/officeart/2005/8/layout/hierarchy1"/>
    <dgm:cxn modelId="{E1623D8D-219A-4803-B820-11F62F1DC778}" type="presParOf" srcId="{AEFFC35D-8502-4696-84AD-E58B6C6CCEFF}" destId="{64C007C2-136D-4159-A890-5A07309AC1CA}" srcOrd="1" destOrd="0" presId="urn:microsoft.com/office/officeart/2005/8/layout/hierarchy1"/>
    <dgm:cxn modelId="{A9AF018D-955A-4BF1-8186-5D72C7F4E337}" type="presOf" srcId="{90DFEE5D-B3B8-46CA-BBDB-ED1CC47F2E3D}" destId="{64C007C2-136D-4159-A890-5A07309AC1CA}" srcOrd="0" destOrd="0" presId="urn:microsoft.com/office/officeart/2005/8/layout/hierarchy1"/>
    <dgm:cxn modelId="{A59C5D44-F630-4FC5-8669-D8CFB8F2640B}" type="presParOf" srcId="{80B7B8D3-B174-4485-8D2F-9A07AB67247B}" destId="{E05BCD6F-C51A-4BF6-AC5F-FD7FE578E329}" srcOrd="1" destOrd="1" presId="urn:microsoft.com/office/officeart/2005/8/layout/hierarchy1"/>
    <dgm:cxn modelId="{F29DE6BA-6FA7-45D3-AACB-642EB139FD45}" type="presParOf" srcId="{185B4CD0-A74A-46E7-B93B-D9CB3AFF6B39}" destId="{2941B5B3-29C9-40A4-9B16-12F2BAC58ED2}" srcOrd="2" destOrd="1" presId="urn:microsoft.com/office/officeart/2005/8/layout/hierarchy1"/>
    <dgm:cxn modelId="{53E72E26-AE5F-49F8-8079-BBB8B4ECA12A}" type="presOf" srcId="{F051993E-5A38-4D27-A538-F244A85A14F8}" destId="{2941B5B3-29C9-40A4-9B16-12F2BAC58ED2}" srcOrd="0" destOrd="0" presId="urn:microsoft.com/office/officeart/2005/8/layout/hierarchy1"/>
    <dgm:cxn modelId="{09DE26C1-5A5C-4003-ACF1-3B38BE59ECFD}" type="presParOf" srcId="{185B4CD0-A74A-46E7-B93B-D9CB3AFF6B39}" destId="{AC5013B4-F245-495D-B703-B8FFF8B11BCB}" srcOrd="3" destOrd="1" presId="urn:microsoft.com/office/officeart/2005/8/layout/hierarchy1"/>
    <dgm:cxn modelId="{01B04C03-FDA7-42D2-972E-363231ECDC3E}" type="presParOf" srcId="{AC5013B4-F245-495D-B703-B8FFF8B11BCB}" destId="{1A049831-876D-4A81-81CD-F634E2148001}" srcOrd="0" destOrd="3" presId="urn:microsoft.com/office/officeart/2005/8/layout/hierarchy1"/>
    <dgm:cxn modelId="{39D1883B-C2FE-4CBC-A9D1-AC25F2C554EB}" type="presParOf" srcId="{1A049831-876D-4A81-81CD-F634E2148001}" destId="{926FC6F4-5698-4224-9A38-3C67A757C62E}" srcOrd="0" destOrd="0" presId="urn:microsoft.com/office/officeart/2005/8/layout/hierarchy1"/>
    <dgm:cxn modelId="{6ABB55D6-B416-47DE-B649-E489241B7BF6}" type="presParOf" srcId="{1A049831-876D-4A81-81CD-F634E2148001}" destId="{85C13624-7474-4636-B0E2-B84836BA078A}" srcOrd="1" destOrd="0" presId="urn:microsoft.com/office/officeart/2005/8/layout/hierarchy1"/>
    <dgm:cxn modelId="{02D1510B-4913-422A-8F17-8C4E5A7C28D7}" type="presOf" srcId="{82C996A3-183E-4BC5-A157-0A51384F033F}" destId="{85C13624-7474-4636-B0E2-B84836BA078A}" srcOrd="0" destOrd="0" presId="urn:microsoft.com/office/officeart/2005/8/layout/hierarchy1"/>
    <dgm:cxn modelId="{0F23AFA8-6B2F-4458-AF57-EAE23929565F}" type="presParOf" srcId="{AC5013B4-F245-495D-B703-B8FFF8B11BCB}" destId="{3CA8FA83-79F5-4B10-AB34-6531A28CF469}" srcOrd="1" destOrd="3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9143999" cy="5384799"/>
        <a:chOff x="0" y="0"/>
        <a:chExt cx="9143999" cy="5384799"/>
      </a:xfrm>
    </dsp:grpSpPr>
    <dsp:sp modelId="{CEEC7DA2-788A-4408-8D6D-6488AE414147}">
      <dsp:nvSpPr>
        <dsp:cNvPr id="5" name="Freeform 4"/>
        <dsp:cNvSpPr/>
      </dsp:nvSpPr>
      <dsp:spPr bwMode="white">
        <a:xfrm>
          <a:off x="2126511" y="1426062"/>
          <a:ext cx="2339163" cy="557146"/>
        </a:xfrm>
        <a:custGeom>
          <a:avLst/>
          <a:gdLst/>
          <a:ahLst/>
          <a:cxnLst/>
          <a:pathLst>
            <a:path w="3684" h="877">
              <a:moveTo>
                <a:pt x="3684" y="0"/>
              </a:moveTo>
              <a:lnTo>
                <a:pt x="3684" y="673"/>
              </a:lnTo>
              <a:lnTo>
                <a:pt x="0" y="673"/>
              </a:lnTo>
              <a:lnTo>
                <a:pt x="0" y="877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2126511" y="1426062"/>
        <a:ext cx="2339163" cy="557146"/>
      </dsp:txXfrm>
    </dsp:sp>
    <dsp:sp modelId="{401D58E9-3369-41F0-9D2D-38ECF60BBB6B}">
      <dsp:nvSpPr>
        <dsp:cNvPr id="8" name="Freeform 7"/>
        <dsp:cNvSpPr/>
      </dsp:nvSpPr>
      <dsp:spPr bwMode="white">
        <a:xfrm>
          <a:off x="956930" y="3198509"/>
          <a:ext cx="1169581" cy="557678"/>
        </a:xfrm>
        <a:custGeom>
          <a:avLst/>
          <a:gdLst/>
          <a:ahLst/>
          <a:cxnLst/>
          <a:pathLst>
            <a:path w="1842" h="878">
              <a:moveTo>
                <a:pt x="1842" y="0"/>
              </a:moveTo>
              <a:lnTo>
                <a:pt x="1842" y="674"/>
              </a:lnTo>
              <a:lnTo>
                <a:pt x="0" y="674"/>
              </a:lnTo>
              <a:lnTo>
                <a:pt x="0" y="878"/>
              </a:lnTo>
            </a:path>
          </a:pathLst>
        </a:custGeom>
      </dsp:spPr>
      <dsp:style>
        <a:lnRef idx="2">
          <a:schemeClr val="accent1">
            <a:shade val="8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956930" y="3198509"/>
        <a:ext cx="1169581" cy="557678"/>
      </dsp:txXfrm>
    </dsp:sp>
    <dsp:sp modelId="{6D0DDFCA-CEB5-44E6-936C-10AC0616659C}">
      <dsp:nvSpPr>
        <dsp:cNvPr id="11" name="Freeform 10"/>
        <dsp:cNvSpPr/>
      </dsp:nvSpPr>
      <dsp:spPr bwMode="white">
        <a:xfrm>
          <a:off x="2126511" y="3198509"/>
          <a:ext cx="1169581" cy="557678"/>
        </a:xfrm>
        <a:custGeom>
          <a:avLst/>
          <a:gdLst/>
          <a:ahLst/>
          <a:cxnLst/>
          <a:pathLst>
            <a:path w="1842" h="878">
              <a:moveTo>
                <a:pt x="0" y="0"/>
              </a:moveTo>
              <a:lnTo>
                <a:pt x="0" y="674"/>
              </a:lnTo>
              <a:lnTo>
                <a:pt x="1842" y="674"/>
              </a:lnTo>
              <a:lnTo>
                <a:pt x="1842" y="878"/>
              </a:lnTo>
            </a:path>
          </a:pathLst>
        </a:custGeom>
      </dsp:spPr>
      <dsp:style>
        <a:lnRef idx="2">
          <a:schemeClr val="accent1">
            <a:shade val="8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2126511" y="3198509"/>
        <a:ext cx="1169581" cy="557678"/>
      </dsp:txXfrm>
    </dsp:sp>
    <dsp:sp modelId="{FA8AE564-98C0-4DB6-8499-90F5040402A6}">
      <dsp:nvSpPr>
        <dsp:cNvPr id="14" name="Freeform 13"/>
        <dsp:cNvSpPr/>
      </dsp:nvSpPr>
      <dsp:spPr bwMode="white">
        <a:xfrm>
          <a:off x="4465674" y="1426062"/>
          <a:ext cx="2339163" cy="557146"/>
        </a:xfrm>
        <a:custGeom>
          <a:avLst/>
          <a:gdLst/>
          <a:ahLst/>
          <a:cxnLst/>
          <a:pathLst>
            <a:path w="3684" h="877">
              <a:moveTo>
                <a:pt x="0" y="0"/>
              </a:moveTo>
              <a:lnTo>
                <a:pt x="0" y="673"/>
              </a:lnTo>
              <a:lnTo>
                <a:pt x="3684" y="673"/>
              </a:lnTo>
              <a:lnTo>
                <a:pt x="3684" y="877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4465674" y="1426062"/>
        <a:ext cx="2339163" cy="557146"/>
      </dsp:txXfrm>
    </dsp:sp>
    <dsp:sp modelId="{0F6BFEC9-1578-4C81-B2FC-C8E62B449D4F}">
      <dsp:nvSpPr>
        <dsp:cNvPr id="17" name="Freeform 16"/>
        <dsp:cNvSpPr/>
      </dsp:nvSpPr>
      <dsp:spPr bwMode="white">
        <a:xfrm>
          <a:off x="5635255" y="3198509"/>
          <a:ext cx="1169581" cy="557678"/>
        </a:xfrm>
        <a:custGeom>
          <a:avLst/>
          <a:gdLst/>
          <a:ahLst/>
          <a:cxnLst/>
          <a:pathLst>
            <a:path w="1842" h="878">
              <a:moveTo>
                <a:pt x="1842" y="0"/>
              </a:moveTo>
              <a:lnTo>
                <a:pt x="1842" y="674"/>
              </a:lnTo>
              <a:lnTo>
                <a:pt x="0" y="674"/>
              </a:lnTo>
              <a:lnTo>
                <a:pt x="0" y="878"/>
              </a:lnTo>
            </a:path>
          </a:pathLst>
        </a:custGeom>
      </dsp:spPr>
      <dsp:style>
        <a:lnRef idx="2">
          <a:schemeClr val="accent1">
            <a:shade val="8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5635255" y="3198509"/>
        <a:ext cx="1169581" cy="557678"/>
      </dsp:txXfrm>
    </dsp:sp>
    <dsp:sp modelId="{2941B5B3-29C9-40A4-9B16-12F2BAC58ED2}">
      <dsp:nvSpPr>
        <dsp:cNvPr id="20" name="Freeform 19"/>
        <dsp:cNvSpPr/>
      </dsp:nvSpPr>
      <dsp:spPr bwMode="white">
        <a:xfrm>
          <a:off x="6804836" y="3198509"/>
          <a:ext cx="1169581" cy="557678"/>
        </a:xfrm>
        <a:custGeom>
          <a:avLst/>
          <a:gdLst/>
          <a:ahLst/>
          <a:cxnLst/>
          <a:pathLst>
            <a:path w="1842" h="878">
              <a:moveTo>
                <a:pt x="0" y="0"/>
              </a:moveTo>
              <a:lnTo>
                <a:pt x="0" y="674"/>
              </a:lnTo>
              <a:lnTo>
                <a:pt x="1842" y="674"/>
              </a:lnTo>
              <a:lnTo>
                <a:pt x="1842" y="878"/>
              </a:lnTo>
            </a:path>
          </a:pathLst>
        </a:custGeom>
      </dsp:spPr>
      <dsp:style>
        <a:lnRef idx="2">
          <a:schemeClr val="accent1">
            <a:shade val="8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6804836" y="3198509"/>
        <a:ext cx="1169581" cy="557678"/>
      </dsp:txXfrm>
    </dsp:sp>
    <dsp:sp modelId="{77289D69-CD59-46CD-86D1-A7457C89315F}">
      <dsp:nvSpPr>
        <dsp:cNvPr id="3" name="Rounded Rectangle 2"/>
        <dsp:cNvSpPr/>
      </dsp:nvSpPr>
      <dsp:spPr bwMode="white">
        <a:xfrm>
          <a:off x="3275837" y="210761"/>
          <a:ext cx="2379675" cy="1215301"/>
        </a:xfrm>
        <a:prstGeom prst="roundRect">
          <a:avLst>
            <a:gd name="adj" fmla="val 10000"/>
          </a:avLst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Xfrm>
        <a:off x="3275837" y="210761"/>
        <a:ext cx="2379675" cy="1215301"/>
      </dsp:txXfrm>
    </dsp:sp>
    <dsp:sp modelId="{EC07569D-0E90-46A4-B7B8-A0741893FFA6}">
      <dsp:nvSpPr>
        <dsp:cNvPr id="4" name="Rounded Rectangle 3"/>
        <dsp:cNvSpPr/>
      </dsp:nvSpPr>
      <dsp:spPr bwMode="white">
        <a:xfrm>
          <a:off x="3488488" y="412779"/>
          <a:ext cx="2379675" cy="1215301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</dsp:spPr>
      <dsp:style>
        <a:lnRef idx="1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91439" tIns="91439" rIns="91439" bIns="91439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 sz="2400" dirty="0" smtClean="0">
              <a:solidFill>
                <a:schemeClr val="dk1"/>
              </a:solidFill>
              <a:latin typeface="+mj-lt"/>
            </a:rPr>
            <a:t>Cách </a:t>
          </a:r>
          <a:r>
            <a:rPr lang="vi-VN" altLang="vi-VN" sz="2400" dirty="0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phát triển  từ vựng</a:t>
          </a:r>
          <a:r>
            <a:rPr lang="vi-VN" sz="2400" dirty="0" smtClean="0">
              <a:solidFill>
                <a:schemeClr val="dk1"/>
              </a:solidFill>
            </a:rPr>
            <a:t> </a:t>
          </a:r>
          <a:endParaRPr lang="en-US" sz="2400" dirty="0">
            <a:solidFill>
              <a:schemeClr val="dk1"/>
            </a:solidFill>
          </a:endParaRPr>
        </a:p>
      </dsp:txBody>
      <dsp:txXfrm>
        <a:off x="3488488" y="412779"/>
        <a:ext cx="2379675" cy="1215301"/>
      </dsp:txXfrm>
    </dsp:sp>
    <dsp:sp modelId="{E5DDB55F-4927-4B78-A10E-2A7B3A737F5D}">
      <dsp:nvSpPr>
        <dsp:cNvPr id="6" name="Rounded Rectangle 5"/>
        <dsp:cNvSpPr/>
      </dsp:nvSpPr>
      <dsp:spPr bwMode="white">
        <a:xfrm>
          <a:off x="1169581" y="1983208"/>
          <a:ext cx="1913860" cy="1215301"/>
        </a:xfrm>
        <a:prstGeom prst="roundRect">
          <a:avLst>
            <a:gd name="adj" fmla="val 10000"/>
          </a:avLst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Xfrm>
        <a:off x="1169581" y="1983208"/>
        <a:ext cx="1913860" cy="1215301"/>
      </dsp:txXfrm>
    </dsp:sp>
    <dsp:sp modelId="{4A8A6A61-F6E6-4B84-999E-8EAC19E093C5}">
      <dsp:nvSpPr>
        <dsp:cNvPr id="7" name="Rounded Rectangle 6"/>
        <dsp:cNvSpPr/>
      </dsp:nvSpPr>
      <dsp:spPr bwMode="white">
        <a:xfrm>
          <a:off x="1382232" y="2185227"/>
          <a:ext cx="1913860" cy="1215301"/>
        </a:xfrm>
        <a:prstGeom prst="roundRect">
          <a:avLst>
            <a:gd name="adj" fmla="val 10000"/>
          </a:avLst>
        </a:prstGeom>
        <a:solidFill>
          <a:srgbClr val="FA72FF"/>
        </a:solidFill>
      </dsp:spPr>
      <dsp:style>
        <a:lnRef idx="1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vi-VN" dirty="0" err="1" smtClean="0">
              <a:solidFill>
                <a:schemeClr val="dk1"/>
              </a:solidFill>
              <a:latin typeface=".VnArial" panose="020B7200000000000000" pitchFamily="34" charset="0"/>
            </a:rPr>
            <a:t>Ph¸t</a:t>
          </a:r>
          <a:r>
            <a:rPr lang="en-US" altLang="vi-VN" dirty="0" smtClean="0">
              <a:solidFill>
                <a:schemeClr val="dk1"/>
              </a:solidFill>
              <a:latin typeface=".VnArial" panose="020B7200000000000000" pitchFamily="34" charset="0"/>
            </a:rPr>
            <a:t> </a:t>
          </a:r>
          <a:r>
            <a:rPr lang="en-US" altLang="vi-VN" dirty="0" err="1" smtClean="0">
              <a:solidFill>
                <a:schemeClr val="dk1"/>
              </a:solidFill>
              <a:latin typeface=".VnArial" panose="020B7200000000000000" pitchFamily="34" charset="0"/>
            </a:rPr>
            <a:t>triÓn</a:t>
          </a:r>
          <a:r>
            <a:rPr lang="en-US" altLang="vi-VN" dirty="0" smtClean="0">
              <a:solidFill>
                <a:schemeClr val="dk1"/>
              </a:solidFill>
              <a:latin typeface=".VnArial" panose="020B7200000000000000" pitchFamily="34" charset="0"/>
            </a:rPr>
            <a:t> </a:t>
          </a:r>
          <a:endParaRPr lang="en-US" altLang="vi-VN" dirty="0" smtClean="0">
            <a:solidFill>
              <a:schemeClr val="dk1"/>
            </a:solidFill>
            <a:latin typeface=".VnArial" panose="020B7200000000000000" pitchFamily="34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vi-VN" dirty="0" err="1" smtClean="0">
              <a:solidFill>
                <a:schemeClr val="dk1"/>
              </a:solidFill>
              <a:latin typeface=".VnArial" panose="020B7200000000000000" pitchFamily="34" charset="0"/>
            </a:rPr>
            <a:t>nghÜa</a:t>
          </a:r>
          <a:r>
            <a:rPr lang="en-US" altLang="vi-VN" dirty="0" smtClean="0">
              <a:solidFill>
                <a:schemeClr val="dk1"/>
              </a:solidFill>
              <a:latin typeface=".VnArial" panose="020B7200000000000000" pitchFamily="34" charset="0"/>
            </a:rPr>
            <a:t> </a:t>
          </a:r>
          <a:r>
            <a:rPr lang="vi-VN" altLang="vi-VN" dirty="0" smtClean="0">
              <a:solidFill>
                <a:schemeClr val="dk1"/>
              </a:solidFill>
              <a:latin typeface=".VnArial" panose="020B7200000000000000" pitchFamily="34" charset="0"/>
            </a:rPr>
            <a:t>của từ</a:t>
          </a:r>
          <a:endParaRPr lang="en-US" dirty="0">
            <a:solidFill>
              <a:schemeClr val="dk1"/>
            </a:solidFill>
          </a:endParaRPr>
        </a:p>
      </dsp:txBody>
      <dsp:txXfrm>
        <a:off x="1382232" y="2185227"/>
        <a:ext cx="1913860" cy="1215301"/>
      </dsp:txXfrm>
    </dsp:sp>
    <dsp:sp modelId="{C4C7C383-0D3C-4CD5-8BCD-D8C7D7ED99A5}">
      <dsp:nvSpPr>
        <dsp:cNvPr id="9" name="Rounded Rectangle 8"/>
        <dsp:cNvSpPr/>
      </dsp:nvSpPr>
      <dsp:spPr bwMode="white">
        <a:xfrm>
          <a:off x="0" y="3756187"/>
          <a:ext cx="1913860" cy="1215301"/>
        </a:xfrm>
        <a:prstGeom prst="roundRect">
          <a:avLst>
            <a:gd name="adj" fmla="val 10000"/>
          </a:avLst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Xfrm>
        <a:off x="0" y="3756187"/>
        <a:ext cx="1913860" cy="1215301"/>
      </dsp:txXfrm>
    </dsp:sp>
    <dsp:sp modelId="{DFB78677-5A11-4E2B-943C-61E404DF6E2D}">
      <dsp:nvSpPr>
        <dsp:cNvPr id="10" name="Rounded Rectangle 9"/>
        <dsp:cNvSpPr/>
      </dsp:nvSpPr>
      <dsp:spPr bwMode="white">
        <a:xfrm>
          <a:off x="212651" y="3958205"/>
          <a:ext cx="1913860" cy="1215301"/>
        </a:xfrm>
        <a:prstGeom prst="roundRect">
          <a:avLst>
            <a:gd name="adj" fmla="val 10000"/>
          </a:avLst>
        </a:prstGeom>
        <a:solidFill>
          <a:srgbClr val="FF99CC">
            <a:alpha val="89804"/>
          </a:srgbClr>
        </a:solidFill>
      </dsp:spPr>
      <dsp:style>
        <a:lnRef idx="1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 dirty="0" smtClean="0">
              <a:solidFill>
                <a:schemeClr val="dk1"/>
              </a:solidFill>
            </a:rPr>
            <a:t>Nghĩa cũ mất đi, nghĩa mới hình thành</a:t>
          </a:r>
          <a:endParaRPr lang="en-US" dirty="0">
            <a:solidFill>
              <a:schemeClr val="dk1"/>
            </a:solidFill>
          </a:endParaRPr>
        </a:p>
      </dsp:txBody>
      <dsp:txXfrm>
        <a:off x="212651" y="3958205"/>
        <a:ext cx="1913860" cy="1215301"/>
      </dsp:txXfrm>
    </dsp:sp>
    <dsp:sp modelId="{01DD4303-2E3B-493B-A61B-FE36B2241514}">
      <dsp:nvSpPr>
        <dsp:cNvPr id="12" name="Rounded Rectangle 11"/>
        <dsp:cNvSpPr/>
      </dsp:nvSpPr>
      <dsp:spPr bwMode="white">
        <a:xfrm>
          <a:off x="2339163" y="3756187"/>
          <a:ext cx="1913860" cy="1215301"/>
        </a:xfrm>
        <a:prstGeom prst="roundRect">
          <a:avLst>
            <a:gd name="adj" fmla="val 10000"/>
          </a:avLst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Xfrm>
        <a:off x="2339163" y="3756187"/>
        <a:ext cx="1913860" cy="1215301"/>
      </dsp:txXfrm>
    </dsp:sp>
    <dsp:sp modelId="{D3A20505-5636-4EB9-A8C4-54E47E6908A2}">
      <dsp:nvSpPr>
        <dsp:cNvPr id="13" name="Rounded Rectangle 12"/>
        <dsp:cNvSpPr/>
      </dsp:nvSpPr>
      <dsp:spPr bwMode="white">
        <a:xfrm>
          <a:off x="2551814" y="3958205"/>
          <a:ext cx="1913860" cy="1215301"/>
        </a:xfrm>
        <a:prstGeom prst="roundRect">
          <a:avLst>
            <a:gd name="adj" fmla="val 10000"/>
          </a:avLst>
        </a:prstGeom>
        <a:solidFill>
          <a:srgbClr val="F499C7"/>
        </a:solidFill>
      </dsp:spPr>
      <dsp:style>
        <a:lnRef idx="1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 dirty="0" smtClean="0">
              <a:solidFill>
                <a:schemeClr val="dk1"/>
              </a:solidFill>
            </a:rPr>
            <a:t>Chuyển nghĩa</a:t>
          </a:r>
          <a:endParaRPr lang="en-US" dirty="0">
            <a:solidFill>
              <a:schemeClr val="dk1"/>
            </a:solidFill>
          </a:endParaRPr>
        </a:p>
      </dsp:txBody>
      <dsp:txXfrm>
        <a:off x="2551814" y="3958205"/>
        <a:ext cx="1913860" cy="1215301"/>
      </dsp:txXfrm>
    </dsp:sp>
    <dsp:sp modelId="{1356AB3E-5F33-4F5F-BB87-F56C0632783C}">
      <dsp:nvSpPr>
        <dsp:cNvPr id="15" name="Rounded Rectangle 14"/>
        <dsp:cNvSpPr/>
      </dsp:nvSpPr>
      <dsp:spPr bwMode="white">
        <a:xfrm>
          <a:off x="5847906" y="1983208"/>
          <a:ext cx="1913860" cy="1215301"/>
        </a:xfrm>
        <a:prstGeom prst="roundRect">
          <a:avLst>
            <a:gd name="adj" fmla="val 10000"/>
          </a:avLst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Xfrm>
        <a:off x="5847906" y="1983208"/>
        <a:ext cx="1913860" cy="1215301"/>
      </dsp:txXfrm>
    </dsp:sp>
    <dsp:sp modelId="{F207B15B-C35A-477C-84B2-AE4BF42E7682}">
      <dsp:nvSpPr>
        <dsp:cNvPr id="16" name="Rounded Rectangle 15"/>
        <dsp:cNvSpPr/>
      </dsp:nvSpPr>
      <dsp:spPr bwMode="white">
        <a:xfrm>
          <a:off x="6060557" y="2185227"/>
          <a:ext cx="1913860" cy="1215301"/>
        </a:xfrm>
        <a:prstGeom prst="roundRect">
          <a:avLst>
            <a:gd name="adj" fmla="val 10000"/>
          </a:avLst>
        </a:prstGeom>
        <a:solidFill>
          <a:srgbClr val="FF66FF">
            <a:alpha val="90000"/>
          </a:srgbClr>
        </a:solidFill>
      </dsp:spPr>
      <dsp:style>
        <a:lnRef idx="1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76200" tIns="76200" rIns="76200" bIns="7620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vi-VN" sz="2000" dirty="0" err="1" smtClean="0">
              <a:solidFill>
                <a:schemeClr val="dk1"/>
              </a:solidFill>
              <a:latin typeface=".VnArial" panose="020B7200000000000000" pitchFamily="34" charset="0"/>
            </a:rPr>
            <a:t>Ph¸t</a:t>
          </a:r>
          <a:r>
            <a:rPr lang="en-US" altLang="vi-VN" sz="2000" dirty="0" smtClean="0">
              <a:solidFill>
                <a:schemeClr val="dk1"/>
              </a:solidFill>
              <a:latin typeface=".VnArial" panose="020B7200000000000000" pitchFamily="34" charset="0"/>
            </a:rPr>
            <a:t> </a:t>
          </a:r>
          <a:r>
            <a:rPr lang="en-US" altLang="vi-VN" sz="2000" dirty="0" err="1" smtClean="0">
              <a:solidFill>
                <a:schemeClr val="dk1"/>
              </a:solidFill>
              <a:latin typeface=".VnArial" panose="020B7200000000000000" pitchFamily="34" charset="0"/>
            </a:rPr>
            <a:t>triÓn</a:t>
          </a:r>
          <a:endParaRPr lang="en-US" altLang="vi-VN" sz="2000" dirty="0" smtClean="0">
            <a:solidFill>
              <a:schemeClr val="dk1"/>
            </a:solidFill>
            <a:latin typeface=".VnArial" panose="020B7200000000000000" pitchFamily="34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vi-VN" sz="2000" dirty="0" err="1" smtClean="0">
              <a:solidFill>
                <a:schemeClr val="dk1"/>
              </a:solidFill>
              <a:latin typeface=".VnArial" panose="020B7200000000000000" pitchFamily="34" charset="0"/>
            </a:rPr>
            <a:t>sè</a:t>
          </a:r>
          <a:r>
            <a:rPr lang="en-US" altLang="vi-VN" sz="2000" dirty="0" smtClean="0">
              <a:solidFill>
                <a:schemeClr val="dk1"/>
              </a:solidFill>
              <a:latin typeface=".VnArial" panose="020B7200000000000000" pitchFamily="34" charset="0"/>
            </a:rPr>
            <a:t> l</a:t>
          </a:r>
          <a:r>
            <a:rPr lang="vi-VN" altLang="vi-VN" sz="2000" dirty="0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ượng</a:t>
          </a:r>
          <a:r>
            <a:rPr lang="en-US" altLang="vi-VN" sz="2000" dirty="0" smtClean="0">
              <a:solidFill>
                <a:schemeClr val="dk1"/>
              </a:solidFill>
              <a:latin typeface=".VnArial" panose="020B7200000000000000" pitchFamily="34" charset="0"/>
            </a:rPr>
            <a:t> </a:t>
          </a:r>
          <a:r>
            <a:rPr lang="vi-VN" altLang="vi-VN" sz="2000" dirty="0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từ ngữ</a:t>
          </a:r>
          <a:endParaRPr lang="en-US" sz="2000" dirty="0">
            <a:solidFill>
              <a:schemeClr val="dk1"/>
            </a:solidFill>
          </a:endParaRPr>
        </a:p>
      </dsp:txBody>
      <dsp:txXfrm>
        <a:off x="6060557" y="2185227"/>
        <a:ext cx="1913860" cy="1215301"/>
      </dsp:txXfrm>
    </dsp:sp>
    <dsp:sp modelId="{760B7840-2742-49BD-8058-AD6B1696E4C9}">
      <dsp:nvSpPr>
        <dsp:cNvPr id="18" name="Rounded Rectangle 17"/>
        <dsp:cNvSpPr/>
      </dsp:nvSpPr>
      <dsp:spPr bwMode="white">
        <a:xfrm>
          <a:off x="4678325" y="3756187"/>
          <a:ext cx="1913860" cy="1215301"/>
        </a:xfrm>
        <a:prstGeom prst="roundRect">
          <a:avLst>
            <a:gd name="adj" fmla="val 10000"/>
          </a:avLst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Xfrm>
        <a:off x="4678325" y="3756187"/>
        <a:ext cx="1913860" cy="1215301"/>
      </dsp:txXfrm>
    </dsp:sp>
    <dsp:sp modelId="{64C007C2-136D-4159-A890-5A07309AC1CA}">
      <dsp:nvSpPr>
        <dsp:cNvPr id="19" name="Rounded Rectangle 18"/>
        <dsp:cNvSpPr/>
      </dsp:nvSpPr>
      <dsp:spPr bwMode="white">
        <a:xfrm>
          <a:off x="4890976" y="3958205"/>
          <a:ext cx="1913860" cy="1215301"/>
        </a:xfrm>
        <a:prstGeom prst="roundRect">
          <a:avLst>
            <a:gd name="adj" fmla="val 10000"/>
          </a:avLst>
        </a:prstGeom>
        <a:solidFill>
          <a:srgbClr val="F499C7"/>
        </a:solidFill>
      </dsp:spPr>
      <dsp:style>
        <a:lnRef idx="1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vi-VN" smtClean="0">
              <a:solidFill>
                <a:schemeClr val="dk1"/>
              </a:solidFill>
              <a:latin typeface=".VnArial" panose="020B7200000000000000" pitchFamily="34" charset="0"/>
            </a:rPr>
            <a:t>T¹o tõ ngữ míi</a:t>
          </a:r>
          <a:endParaRPr lang="en-US" dirty="0">
            <a:solidFill>
              <a:schemeClr val="dk1"/>
            </a:solidFill>
          </a:endParaRPr>
        </a:p>
      </dsp:txBody>
      <dsp:txXfrm>
        <a:off x="4890976" y="3958205"/>
        <a:ext cx="1913860" cy="1215301"/>
      </dsp:txXfrm>
    </dsp:sp>
    <dsp:sp modelId="{926FC6F4-5698-4224-9A38-3C67A757C62E}">
      <dsp:nvSpPr>
        <dsp:cNvPr id="21" name="Rounded Rectangle 20"/>
        <dsp:cNvSpPr/>
      </dsp:nvSpPr>
      <dsp:spPr bwMode="white">
        <a:xfrm>
          <a:off x="7017488" y="3756187"/>
          <a:ext cx="1913860" cy="1215301"/>
        </a:xfrm>
        <a:prstGeom prst="roundRect">
          <a:avLst>
            <a:gd name="adj" fmla="val 10000"/>
          </a:avLst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Xfrm>
        <a:off x="7017488" y="3756187"/>
        <a:ext cx="1913860" cy="1215301"/>
      </dsp:txXfrm>
    </dsp:sp>
    <dsp:sp modelId="{85C13624-7474-4636-B0E2-B84836BA078A}">
      <dsp:nvSpPr>
        <dsp:cNvPr id="22" name="Rounded Rectangle 21"/>
        <dsp:cNvSpPr/>
      </dsp:nvSpPr>
      <dsp:spPr bwMode="white">
        <a:xfrm>
          <a:off x="7230139" y="3958205"/>
          <a:ext cx="1913860" cy="1215301"/>
        </a:xfrm>
        <a:prstGeom prst="roundRect">
          <a:avLst>
            <a:gd name="adj" fmla="val 10000"/>
          </a:avLst>
        </a:prstGeom>
        <a:solidFill>
          <a:srgbClr val="F499C7"/>
        </a:solidFill>
        <a:ln>
          <a:solidFill>
            <a:srgbClr val="F499C7"/>
          </a:solidFill>
        </a:ln>
      </dsp:spPr>
      <dsp:style>
        <a:lnRef idx="1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vi-VN" dirty="0" err="1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Mượn</a:t>
          </a:r>
          <a:r>
            <a:rPr lang="en-US" altLang="vi-VN" dirty="0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vi-VN" dirty="0" err="1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altLang="vi-VN" dirty="0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vi-VN" dirty="0" err="1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ngữ</a:t>
          </a:r>
          <a:r>
            <a:rPr lang="en-US" altLang="vi-VN" dirty="0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vi-VN" dirty="0" err="1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endParaRPr lang="en-US" altLang="vi-VN" dirty="0" smtClean="0">
            <a:solidFill>
              <a:schemeClr val="dk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vi-VN" dirty="0" err="1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tiếng</a:t>
          </a:r>
          <a:r>
            <a:rPr lang="en-US" altLang="vi-VN" dirty="0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vi-VN" dirty="0" err="1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nước</a:t>
          </a:r>
          <a:r>
            <a:rPr lang="en-US" altLang="vi-VN" dirty="0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vi-VN" dirty="0" err="1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ngoài</a:t>
          </a:r>
          <a:endParaRPr lang="en-US" dirty="0">
            <a:solidFill>
              <a:schemeClr val="dk1"/>
            </a:solidFill>
          </a:endParaRPr>
        </a:p>
      </dsp:txBody>
      <dsp:txXfrm>
        <a:off x="7230139" y="3958205"/>
        <a:ext cx="1913860" cy="1215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srcNode" val="background"/>
                    <dgm:param type="dstNode" val="background2"/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tCtr"/>
                    <dgm:param type="bendPt" val="end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srcNode" val="background2"/>
                            <dgm:param type="dstNode" val="background3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srcNode" val="background3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if>
                                    <dgm:else name="Name26">
                                      <dgm:alg type="conn">
                                        <dgm:param type="srcNode" val="background4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9385528-9675-4E9F-AF79-74D1F02DC55E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6C99F05-D0F3-4197-8AD4-9A1A2316B27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9385528-9675-4E9F-AF79-74D1F02DC55E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6C99F05-D0F3-4197-8AD4-9A1A2316B27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9385528-9675-4E9F-AF79-74D1F02DC55E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6C99F05-D0F3-4197-8AD4-9A1A2316B27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AABB19E-92C3-426E-A34E-E0733738AA83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EF41BC-4DFE-4437-B5FA-FEA6CAE7E9CB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EF1D693-B08F-4C8F-AB70-4DF91D61E95C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D8400F8-1B7E-4F6B-B8EC-F217CD8E3DA2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38F486F-621D-469F-9309-4641F777C6BC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6686DD0-EF5E-4CBC-B1AC-BA66139CA444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A03213-6401-4785-8B8F-0B16053AB7F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95B3904-14BA-4D07-9699-DB7EE4F49267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9385528-9675-4E9F-AF79-74D1F02DC55E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6C99F05-D0F3-4197-8AD4-9A1A2316B27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FA24FE-4635-4DF2-A35D-DF280E85E9E3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DC0DB7-616E-482A-89EA-363B23A78731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DB79646-4FD9-43F9-A118-23DEE6175705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902462B-BB95-462A-95D3-964559274AB2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5CF3FE8-CC1A-4B7E-8631-1501ADF5D302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6ACBD8E-A331-431D-B324-2765F6732557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9A4706B-D82E-4498-8205-3FBADA02DAD3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0649742-C6D8-4C03-B1AD-D6E5442143A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0D552E0-4017-43A1-9034-15EB6CCF8365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2BEFE2-0C6C-456E-BD52-124BC10FC6FB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9385528-9675-4E9F-AF79-74D1F02DC55E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6C99F05-D0F3-4197-8AD4-9A1A2316B27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6CBFB45-475A-437E-9482-E41A01BE495A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AD767B7-CBD7-4D34-B6C2-290B568F4F65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B63581D-4571-4C96-9896-6660FFA9374B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30E4813-8EB2-4FED-9F97-05C120B20FF8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98EAEE8-3AF2-49E2-9B5E-0133AB547765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E65771-5AC1-4B15-947A-B6ABD723E9B3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D96A6A-E897-479A-95D2-FDE269C40499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CD2BD15-F9CC-4DA0-9E85-BC5DC440D8C3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9385528-9675-4E9F-AF79-74D1F02DC55E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6C99F05-D0F3-4197-8AD4-9A1A2316B27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9385528-9675-4E9F-AF79-74D1F02DC55E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6C99F05-D0F3-4197-8AD4-9A1A2316B27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9385528-9675-4E9F-AF79-74D1F02DC55E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6C99F05-D0F3-4197-8AD4-9A1A2316B27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9385528-9675-4E9F-AF79-74D1F02DC55E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6C99F05-D0F3-4197-8AD4-9A1A2316B27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9385528-9675-4E9F-AF79-74D1F02DC55E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6C99F05-D0F3-4197-8AD4-9A1A2316B27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9385528-9675-4E9F-AF79-74D1F02DC55E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6C99F05-D0F3-4197-8AD4-9A1A2316B27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4" Type="http://schemas.openxmlformats.org/officeDocument/2006/relationships/theme" Target="../theme/theme3.xml"/><Relationship Id="rId13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9385528-9675-4E9F-AF79-74D1F02DC55E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6C99F05-D0F3-4197-8AD4-9A1A2316B27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837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vi-VN" dirty="0"/>
              <a:t>Click to edit Master title style</a:t>
            </a:r>
            <a:endParaRPr lang="en-US" altLang="vi-VN" dirty="0"/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vi-VN" dirty="0"/>
              <a:t>Click to edit Master text styles</a:t>
            </a:r>
            <a:endParaRPr lang="en-US" altLang="vi-VN" dirty="0"/>
          </a:p>
          <a:p>
            <a:pPr lvl="1"/>
            <a:r>
              <a:rPr lang="en-US" altLang="vi-VN" dirty="0"/>
              <a:t>Second level</a:t>
            </a:r>
            <a:endParaRPr lang="en-US" altLang="vi-VN" dirty="0"/>
          </a:p>
          <a:p>
            <a:pPr lvl="2"/>
            <a:r>
              <a:rPr lang="en-US" altLang="vi-VN" dirty="0"/>
              <a:t>Third level</a:t>
            </a:r>
            <a:endParaRPr lang="en-US" altLang="vi-VN" dirty="0"/>
          </a:p>
          <a:p>
            <a:pPr lvl="3"/>
            <a:r>
              <a:rPr lang="en-US" altLang="vi-VN" dirty="0"/>
              <a:t>Fourth level</a:t>
            </a:r>
            <a:endParaRPr lang="en-US" altLang="vi-VN" dirty="0"/>
          </a:p>
          <a:p>
            <a:pPr lvl="4"/>
            <a:r>
              <a:rPr lang="en-US" altLang="vi-VN" dirty="0"/>
              <a:t>Fifth level</a:t>
            </a:r>
            <a:endParaRPr lang="en-US" altLang="vi-VN" dirty="0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spcBef>
                <a:spcPct val="0"/>
              </a:spcBef>
              <a:defRPr sz="1400" b="0" i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spcBef>
                <a:spcPct val="0"/>
              </a:spcBef>
              <a:defRPr sz="1400" b="0" i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AEA5642-C2B1-4717-A19F-E6837017C0C7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46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46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58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58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71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71" end="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7B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837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vi-VN" dirty="0"/>
              <a:t>Click to edit Master title style</a:t>
            </a:r>
            <a:endParaRPr lang="en-US" altLang="vi-VN" dirty="0"/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vi-VN" dirty="0"/>
              <a:t>Click to edit Master text styles</a:t>
            </a:r>
            <a:endParaRPr lang="en-US" altLang="vi-VN" dirty="0"/>
          </a:p>
          <a:p>
            <a:pPr lvl="1"/>
            <a:r>
              <a:rPr lang="en-US" altLang="vi-VN" dirty="0"/>
              <a:t>Second level</a:t>
            </a:r>
            <a:endParaRPr lang="en-US" altLang="vi-VN" dirty="0"/>
          </a:p>
          <a:p>
            <a:pPr lvl="2"/>
            <a:r>
              <a:rPr lang="en-US" altLang="vi-VN" dirty="0"/>
              <a:t>Third level</a:t>
            </a:r>
            <a:endParaRPr lang="en-US" altLang="vi-VN" dirty="0"/>
          </a:p>
          <a:p>
            <a:pPr lvl="3"/>
            <a:r>
              <a:rPr lang="en-US" altLang="vi-VN" dirty="0"/>
              <a:t>Fourth level</a:t>
            </a:r>
            <a:endParaRPr lang="en-US" altLang="vi-VN" dirty="0"/>
          </a:p>
          <a:p>
            <a:pPr lvl="4"/>
            <a:r>
              <a:rPr lang="en-US" altLang="vi-VN" dirty="0"/>
              <a:t>Fifth level</a:t>
            </a:r>
            <a:endParaRPr lang="en-US" altLang="vi-VN" dirty="0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spcBef>
                <a:spcPct val="0"/>
              </a:spcBef>
              <a:defRPr sz="1400" b="0" i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spcBef>
                <a:spcPct val="0"/>
              </a:spcBef>
              <a:defRPr sz="1400" b="0" i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BC310A1-F5F4-4A35-A39C-736C3863DF9B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46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46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58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58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71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71" end="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ounded Rectangle 1"/>
          <p:cNvSpPr/>
          <p:nvPr/>
        </p:nvSpPr>
        <p:spPr>
          <a:xfrm>
            <a:off x="1066800" y="1371600"/>
            <a:ext cx="7086600" cy="2794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endParaRPr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KẾT TỪ VỰNG</a:t>
            </a:r>
            <a:endParaRPr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 theo</a:t>
            </a:r>
            <a:r>
              <a:rPr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3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2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5750" y="152400"/>
            <a:ext cx="781050" cy="669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Action Button: Help 1">
            <a:hlinkClick r:id="" action="ppaction://noaction" highlightClick="1"/>
          </p:cNvPr>
          <p:cNvSpPr/>
          <p:nvPr/>
        </p:nvSpPr>
        <p:spPr>
          <a:xfrm>
            <a:off x="762000" y="808038"/>
            <a:ext cx="1042988" cy="1042988"/>
          </a:xfrm>
          <a:prstGeom prst="actionButtonHelp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2819400" y="990600"/>
            <a:ext cx="5486400" cy="860425"/>
          </a:xfrm>
          <a:prstGeom prst="snip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II.Luyện tập </a:t>
            </a:r>
            <a:endParaRPr sz="3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2.Từ mượn </a:t>
            </a:r>
            <a:endParaRPr sz="3200"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133600"/>
            <a:ext cx="8229600" cy="39179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2400" b="1" dirty="0">
                <a:solidFill>
                  <a:srgbClr val="6325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2. Chọn nhận định đúng trong những nhận định sau :</a:t>
            </a:r>
            <a:endParaRPr sz="2400" b="1" dirty="0">
              <a:solidFill>
                <a:srgbClr val="6325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sz="2400" b="1" dirty="0">
                <a:solidFill>
                  <a:srgbClr val="6325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Chỉ một số ít ngôn ngữ trên thế giới phải vay mượn từ ngữ </a:t>
            </a:r>
            <a:endParaRPr sz="2400" b="1" dirty="0">
              <a:solidFill>
                <a:srgbClr val="6325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sz="2400" b="1" dirty="0">
                <a:solidFill>
                  <a:srgbClr val="6325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Tiếng Việt vay mượn nhiều từ ngữ của các ngôn ngữ khác l</a:t>
            </a:r>
            <a:r>
              <a:rPr sz="2400" b="1" dirty="0">
                <a:solidFill>
                  <a:srgbClr val="63252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6325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sự ép buộc của nước ngo</a:t>
            </a:r>
            <a:r>
              <a:rPr sz="2400" b="1" dirty="0">
                <a:solidFill>
                  <a:srgbClr val="63252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6325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endParaRPr sz="2400" b="1" dirty="0">
              <a:solidFill>
                <a:srgbClr val="6325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sz="2400" b="1" dirty="0">
                <a:solidFill>
                  <a:srgbClr val="6325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Tiếng Việt vay mượn nhiều từ ngữ của ngôn ngữ khác l</a:t>
            </a:r>
            <a:r>
              <a:rPr sz="2400" b="1" dirty="0">
                <a:solidFill>
                  <a:srgbClr val="63252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6325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để đáp ứng nhu cầu giao tiếp của người Việt.</a:t>
            </a:r>
            <a:endParaRPr sz="2400" b="1" dirty="0">
              <a:solidFill>
                <a:srgbClr val="6325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sz="2400" b="1" dirty="0">
                <a:solidFill>
                  <a:srgbClr val="6325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Ng</a:t>
            </a:r>
            <a:r>
              <a:rPr sz="2400" b="1" dirty="0">
                <a:solidFill>
                  <a:srgbClr val="63252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6325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nay, vốn tiếng Việt rất dồi d</a:t>
            </a:r>
            <a:r>
              <a:rPr sz="2400" b="1" dirty="0">
                <a:solidFill>
                  <a:srgbClr val="63252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6325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v</a:t>
            </a:r>
            <a:r>
              <a:rPr sz="2400" b="1" dirty="0">
                <a:solidFill>
                  <a:srgbClr val="63252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6325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phong phú, vì vậy không cần vay mươn từ ngữ tiếng nước ngo</a:t>
            </a:r>
            <a:r>
              <a:rPr sz="2400" b="1" dirty="0">
                <a:solidFill>
                  <a:srgbClr val="63252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6325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nữa.</a:t>
            </a:r>
            <a:endParaRPr sz="2400" b="1" dirty="0">
              <a:solidFill>
                <a:srgbClr val="63252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6248400"/>
            <a:ext cx="73914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r>
              <a:rPr lang="vi-VN" altLang="vi-VN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 án đúng: C</a:t>
            </a:r>
            <a:endParaRPr lang="vi-VN" altLang="vi-VN" sz="1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8918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9050" y="5999163"/>
            <a:ext cx="781050" cy="669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199925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6-Point Star 2"/>
          <p:cNvSpPr/>
          <p:nvPr/>
        </p:nvSpPr>
        <p:spPr>
          <a:xfrm>
            <a:off x="762000" y="457200"/>
            <a:ext cx="4953000" cy="2362200"/>
          </a:xfrm>
          <a:prstGeom prst="star6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2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II.Luyện tập </a:t>
            </a:r>
            <a:endParaRPr sz="2800" b="1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sz="2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2.Từ mượn </a:t>
            </a:r>
            <a:endParaRPr sz="2800" b="1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endParaRPr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2819400"/>
            <a:ext cx="8153400" cy="2362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</a:t>
            </a:r>
            <a:r>
              <a:rPr sz="2800" b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sz="28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Theo cảm nhận của em thì những từ mượn như </a:t>
            </a:r>
            <a:r>
              <a:rPr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săm, lốp, (bếp) ga, xăng, phanh</a:t>
            </a:r>
            <a:r>
              <a:rPr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. . .có gì khác so với những từ mượn như : </a:t>
            </a:r>
            <a:r>
              <a:rPr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 xít , ra- đi- ô,  vi- ta- min  </a:t>
            </a:r>
            <a:r>
              <a:rPr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 .? </a:t>
            </a:r>
            <a:endParaRPr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endParaRPr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Heptagon 1"/>
          <p:cNvSpPr/>
          <p:nvPr/>
        </p:nvSpPr>
        <p:spPr>
          <a:xfrm>
            <a:off x="2438400" y="381000"/>
            <a:ext cx="4114800" cy="1447800"/>
          </a:xfrm>
          <a:prstGeom prst="heptago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II.Luyện tập </a:t>
            </a:r>
            <a:endParaRPr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2.Từ mượn </a:t>
            </a:r>
            <a:endParaRPr sz="2800"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685800" y="2133600"/>
            <a:ext cx="3581400" cy="3657600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Char char="-"/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từ mượn như </a:t>
            </a:r>
            <a:r>
              <a:rPr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săm, lốp, (bếp) ga, xăng, phanh 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 được Việt hóa ho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to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, dùng như từ thuần Việt 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4724400" y="2133600"/>
            <a:ext cx="3429000" cy="3657600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Char char="-"/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từ mượn như </a:t>
            </a:r>
            <a:r>
              <a:rPr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 xít , ra- đi- ô,  vi- ta- min 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 . chưa được Việt hóa ho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to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0965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4400" y="1460500"/>
            <a:ext cx="781050" cy="669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lowchart: Decision 1"/>
          <p:cNvSpPr/>
          <p:nvPr/>
        </p:nvSpPr>
        <p:spPr>
          <a:xfrm>
            <a:off x="2057400" y="228600"/>
            <a:ext cx="4495800" cy="17526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II.Luyện tập </a:t>
            </a:r>
            <a:endParaRPr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3.Từ Hán Việt </a:t>
            </a:r>
            <a:endParaRPr sz="2400"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144713"/>
            <a:ext cx="8305800" cy="39512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2. Chọn quan niệm đúng trong những quan niệm sau:</a:t>
            </a:r>
            <a:endParaRPr sz="2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Font typeface="Arial" panose="020B0604020202020204" pitchFamily="34" charset="0"/>
              <a:buAutoNum type="alphaLcParenR"/>
            </a:pPr>
            <a:r>
              <a:rPr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Hán Việt chiếm một tỉ lệ không đáng kể trong vốn từ tiếng Việt.</a:t>
            </a:r>
            <a:endParaRPr sz="2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Font typeface="Arial" panose="020B0604020202020204" pitchFamily="34" charset="0"/>
              <a:buAutoNum type="alphaLcParenR"/>
            </a:pPr>
            <a:r>
              <a:rPr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Hán Việt l</a:t>
            </a:r>
            <a:r>
              <a:rPr sz="2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một bộ phận quan trọng của lớp từ mượn gốc Hán.</a:t>
            </a:r>
            <a:endParaRPr sz="2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Font typeface="Arial" panose="020B0604020202020204" pitchFamily="34" charset="0"/>
              <a:buAutoNum type="alphaLcParenR"/>
            </a:pPr>
            <a:r>
              <a:rPr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Hán Việt không phải l</a:t>
            </a:r>
            <a:r>
              <a:rPr sz="2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một bộ phận của vốn từ tiếng Việt. </a:t>
            </a:r>
            <a:endParaRPr sz="2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Font typeface="Arial" panose="020B0604020202020204" pitchFamily="34" charset="0"/>
              <a:buAutoNum type="alphaLcParenR"/>
            </a:pPr>
            <a:r>
              <a:rPr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nhiều từ Hán Việt l</a:t>
            </a:r>
            <a:r>
              <a:rPr sz="2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một việc l</a:t>
            </a:r>
            <a:r>
              <a:rPr sz="2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cần phê phán. </a:t>
            </a:r>
            <a:endParaRPr sz="26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6248400"/>
            <a:ext cx="5486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r>
              <a:rPr lang="vi-VN" altLang="vi-V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 án đúng: b</a:t>
            </a:r>
            <a:endParaRPr lang="vi-VN" altLang="vi-V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41989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6096000"/>
            <a:ext cx="781050" cy="669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loud Callout 1"/>
          <p:cNvSpPr/>
          <p:nvPr/>
        </p:nvSpPr>
        <p:spPr>
          <a:xfrm>
            <a:off x="4038600" y="457200"/>
            <a:ext cx="4572000" cy="1600200"/>
          </a:xfrm>
          <a:prstGeom prst="cloudCallout">
            <a:avLst>
              <a:gd name="adj1" fmla="val -10297"/>
              <a:gd name="adj2" fmla="val 4362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VẬN DỤNG </a:t>
            </a:r>
            <a:endParaRPr sz="2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9699" name="Picture 2" descr="Hình ảnh có liên qua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2057400"/>
            <a:ext cx="3200400" cy="1905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Action Button: Help 4">
            <a:hlinkClick r:id="" action="ppaction://noaction" highlightClick="1"/>
          </p:cNvPr>
          <p:cNvSpPr/>
          <p:nvPr/>
        </p:nvSpPr>
        <p:spPr>
          <a:xfrm>
            <a:off x="533400" y="228600"/>
            <a:ext cx="1447800" cy="1676400"/>
          </a:xfrm>
          <a:prstGeom prst="actionButtonHelp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886200" y="2895600"/>
            <a:ext cx="11430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57800" y="2438400"/>
            <a:ext cx="3505200" cy="9413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 qua, tớ đập </a:t>
            </a:r>
            <a:r>
              <a:rPr lang="vi-VN" altLang="x-none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chết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 con tiểu cường </a:t>
            </a:r>
            <a:r>
              <a:rPr lang="vi-VN" altLang="x-none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đấy.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57300" y="4114800"/>
            <a:ext cx="73533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nhận xét gì về câu nói n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y?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ction Button: Help 8">
            <a:hlinkClick r:id="" action="ppaction://noaction" highlightClick="1"/>
          </p:cNvPr>
          <p:cNvSpPr/>
          <p:nvPr/>
        </p:nvSpPr>
        <p:spPr>
          <a:xfrm>
            <a:off x="304800" y="4043363"/>
            <a:ext cx="762000" cy="909638"/>
          </a:xfrm>
          <a:prstGeom prst="actionButtonHelp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1600200" y="5334000"/>
            <a:ext cx="5943600" cy="990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 qua, tớ đập </a:t>
            </a:r>
            <a:r>
              <a:rPr lang="vi-VN" altLang="x-none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chết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 con gián </a:t>
            </a:r>
            <a:r>
              <a:rPr lang="vi-VN" altLang="x-none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5257800" y="1981200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000" b="1" i="1" u="none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414728" name="Rectangle 8"/>
          <p:cNvSpPr>
            <a:spLocks noChangeArrowheads="1"/>
          </p:cNvSpPr>
          <p:nvPr/>
        </p:nvSpPr>
        <p:spPr bwMode="auto">
          <a:xfrm>
            <a:off x="990600" y="838200"/>
            <a:ext cx="6324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Bµi tËp bæ sung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414729" name="Rectangle 9"/>
          <p:cNvSpPr>
            <a:spLocks noChangeArrowheads="1"/>
          </p:cNvSpPr>
          <p:nvPr/>
        </p:nvSpPr>
        <p:spPr bwMode="auto">
          <a:xfrm>
            <a:off x="762000" y="1447800"/>
            <a:ext cx="777240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  <a:buNone/>
            </a:pPr>
            <a:r>
              <a:rPr sz="2400" dirty="0">
                <a:solidFill>
                  <a:srgbClr val="000000"/>
                </a:solidFill>
                <a:latin typeface=".VnArial" panose="020B7200000000000000" pitchFamily="34" charset="0"/>
              </a:rPr>
              <a:t> </a:t>
            </a:r>
            <a:r>
              <a:rPr sz="2400" b="1" dirty="0">
                <a:solidFill>
                  <a:srgbClr val="000000"/>
                </a:solidFill>
                <a:latin typeface=".VnArial" panose="020B7200000000000000" pitchFamily="34" charset="0"/>
              </a:rPr>
              <a:t>1.Cã thÓ thay thÕ tõ “Phô nữ” trong c©u văn sau b»ng tõ “đµn bµ" </a:t>
            </a:r>
            <a:r>
              <a:rPr lang="vi-VN" altLang="x-none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solidFill>
                  <a:srgbClr val="000000"/>
                </a:solidFill>
                <a:latin typeface=".VnArial" panose="020B7200000000000000" pitchFamily="34" charset="0"/>
              </a:rPr>
              <a:t>kh«ng?</a:t>
            </a:r>
            <a:endParaRPr sz="2400" b="1" dirty="0">
              <a:solidFill>
                <a:srgbClr val="000000"/>
              </a:solidFill>
              <a:latin typeface=".VnArial" panose="020B7200000000000000" pitchFamily="34" charset="0"/>
            </a:endParaRPr>
          </a:p>
          <a:p>
            <a:pPr algn="just" eaLnBrk="1" hangingPunct="1">
              <a:spcBef>
                <a:spcPct val="50000"/>
              </a:spcBef>
              <a:buNone/>
            </a:pPr>
            <a:r>
              <a:rPr sz="2400" i="1" dirty="0">
                <a:solidFill>
                  <a:srgbClr val="0000FF"/>
                </a:solidFill>
                <a:latin typeface=".VnArial" panose="020B7200000000000000" pitchFamily="34" charset="0"/>
              </a:rPr>
              <a:t>    </a:t>
            </a:r>
            <a:endParaRPr sz="2400" i="1" dirty="0">
              <a:solidFill>
                <a:srgbClr val="0000FF"/>
              </a:solidFill>
              <a:latin typeface=".VnArial" panose="020B7200000000000000" pitchFamily="34" charset="0"/>
            </a:endParaRPr>
          </a:p>
        </p:txBody>
      </p:sp>
      <p:sp>
        <p:nvSpPr>
          <p:cNvPr id="28677" name="Text Box 14"/>
          <p:cNvSpPr txBox="1">
            <a:spLocks noChangeArrowheads="1"/>
          </p:cNvSpPr>
          <p:nvPr/>
        </p:nvSpPr>
        <p:spPr bwMode="auto">
          <a:xfrm>
            <a:off x="0" y="304800"/>
            <a:ext cx="3962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9pPr>
          </a:lstStyle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3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.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Tõ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H¸n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ViÖt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414741" name="Rectangle 21"/>
          <p:cNvSpPr>
            <a:spLocks noChangeArrowheads="1"/>
          </p:cNvSpPr>
          <p:nvPr/>
        </p:nvSpPr>
        <p:spPr bwMode="auto">
          <a:xfrm>
            <a:off x="990600" y="2378075"/>
            <a:ext cx="7010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  <a:buNone/>
            </a:pPr>
            <a:r>
              <a:rPr sz="2400" b="1" i="1" dirty="0">
                <a:solidFill>
                  <a:srgbClr val="0000FF"/>
                </a:solidFill>
                <a:latin typeface=".VnTime" panose="020B7200000000000000" pitchFamily="34" charset="0"/>
              </a:rPr>
              <a:t>Phô nữ ViÖt Nam anh hïng, bÊt khuÊt, trung hËu, ®¶m ®ang.</a:t>
            </a:r>
            <a:endParaRPr sz="2400" b="1" i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414742" name="Text Box 22"/>
          <p:cNvSpPr txBox="1">
            <a:spLocks noChangeArrowheads="1"/>
          </p:cNvSpPr>
          <p:nvPr/>
        </p:nvSpPr>
        <p:spPr bwMode="auto">
          <a:xfrm>
            <a:off x="609600" y="3338513"/>
            <a:ext cx="83423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sz="2400" b="1" i="1" dirty="0">
                <a:solidFill>
                  <a:srgbClr val="FF0000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-&gt; Kh«ng, v</a:t>
            </a:r>
            <a:r>
              <a:rPr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sz="2400" b="1" i="1" dirty="0">
                <a:solidFill>
                  <a:srgbClr val="FF0000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tõ </a:t>
            </a:r>
            <a:r>
              <a:rPr lang="vi-VN" altLang="x-none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 </a:t>
            </a:r>
            <a:r>
              <a:rPr sz="2400" b="1" i="1" dirty="0">
                <a:solidFill>
                  <a:srgbClr val="FF0000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nữ biÓu thÞ s¾c th¸i biÓu c¶m  trang träng. </a:t>
            </a:r>
            <a:endParaRPr sz="2400" b="1" i="1" dirty="0">
              <a:solidFill>
                <a:srgbClr val="FF0000"/>
              </a:solidFill>
              <a:latin typeface=".VnTime" panose="020B7200000000000000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4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4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4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4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4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4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4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4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8" grpId="0"/>
      <p:bldP spid="414729" grpId="0"/>
      <p:bldP spid="414741" grpId="0"/>
      <p:bldP spid="4147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loud Callout 1"/>
          <p:cNvSpPr/>
          <p:nvPr/>
        </p:nvSpPr>
        <p:spPr>
          <a:xfrm>
            <a:off x="4038600" y="152400"/>
            <a:ext cx="4572000" cy="1447800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VẬN DỤNG </a:t>
            </a:r>
            <a:endParaRPr sz="2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467100" y="2195513"/>
            <a:ext cx="11430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0" y="1949450"/>
            <a:ext cx="4114800" cy="14303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An: Cậu đi nh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sách với mình nha!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Ba: Để tớ </a:t>
            </a:r>
            <a:r>
              <a:rPr lang="vi-VN" altLang="x-none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phôn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xin phép mẹ </a:t>
            </a:r>
            <a:r>
              <a:rPr lang="vi-VN" altLang="x-none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57300" y="4343400"/>
            <a:ext cx="73533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nhận xét gì về câu nói </a:t>
            </a:r>
            <a:r>
              <a:rPr lang="vi-VN" altLang="x-none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Ba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ction Button: Help 8">
            <a:hlinkClick r:id="" action="ppaction://noaction" highlightClick="1"/>
          </p:cNvPr>
          <p:cNvSpPr/>
          <p:nvPr/>
        </p:nvSpPr>
        <p:spPr>
          <a:xfrm>
            <a:off x="304800" y="4343400"/>
            <a:ext cx="762000" cy="762000"/>
          </a:xfrm>
          <a:prstGeom prst="actionButtonHelp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1600200" y="5334000"/>
            <a:ext cx="5943600" cy="685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tớ gọi điện xin phép mẹ </a:t>
            </a:r>
            <a:r>
              <a:rPr lang="vi-VN" altLang="x-none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29" name="Picture 11" descr="Kết quả hình ảnh cho hinh anh minh hoa hs goi di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4313" y="457200"/>
            <a:ext cx="3138487" cy="17383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30" name="Picture 12" descr="Kết quả hình ảnh cho hinh anh hs goi di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3" y="2222500"/>
            <a:ext cx="3138487" cy="1968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5257800" y="1981200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 i="1">
                <a:solidFill>
                  <a:srgbClr val="0000FF"/>
                </a:solidFill>
                <a:latin typeface=".VnTime" panose="020B7200000000000000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000" b="1" i="1" u="none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28677" name="Text Box 14"/>
          <p:cNvSpPr txBox="1">
            <a:spLocks noChangeArrowheads="1"/>
          </p:cNvSpPr>
          <p:nvPr/>
        </p:nvSpPr>
        <p:spPr bwMode="auto">
          <a:xfrm>
            <a:off x="2667000" y="301625"/>
            <a:ext cx="4780280" cy="1572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457200" lvl="0" indent="-457200" algn="ctr" eaLnBrk="1" hangingPunct="1">
              <a:spcBef>
                <a:spcPct val="50000"/>
              </a:spcBef>
              <a:buNone/>
            </a:pPr>
            <a:r>
              <a:rPr lang="vi-VN" altLang="x-none" b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</a:t>
            </a:r>
            <a:r>
              <a:rPr lang="vi-VN" altLang="x-none" b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à</a:t>
            </a:r>
            <a:endParaRPr lang="vi-VN" altLang="x-none" b="1" dirty="0">
              <a:solidFill>
                <a:srgbClr val="0000FF"/>
              </a:solidFill>
              <a:highlight>
                <a:srgbClr val="FFFF00"/>
              </a:highlight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4742" name="Text Box 22"/>
          <p:cNvSpPr txBox="1">
            <a:spLocks noChangeArrowheads="1"/>
          </p:cNvSpPr>
          <p:nvPr/>
        </p:nvSpPr>
        <p:spPr bwMode="auto">
          <a:xfrm>
            <a:off x="838200" y="1981200"/>
            <a:ext cx="8342630" cy="2442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3600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x-none" sz="3600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Ôn lại những b</a:t>
            </a:r>
            <a:r>
              <a:rPr lang="vi-VN" altLang="x-none" sz="3600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à</a:t>
            </a:r>
            <a:r>
              <a:rPr lang="vi-VN" altLang="x-none" sz="3600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 đã học để chuẩn bị kiểm tra giữa kì.</a:t>
            </a:r>
            <a:endParaRPr lang="vi-VN" altLang="x-none" sz="3600" dirty="0">
              <a:solidFill>
                <a:schemeClr val="tx1"/>
              </a:solidFill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r>
              <a:rPr lang="vi-VN" altLang="x-none" sz="3600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vi-VN" sz="3600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altLang="x-none" sz="3600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sz="3600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Chuẩn bị</a:t>
            </a:r>
            <a:r>
              <a:rPr lang="vi-VN" altLang="x-none" sz="3600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Báo cáo TNST: Phụ nữ xưa và nay</a:t>
            </a:r>
            <a:endParaRPr lang="vi-VN" altLang="x-none" sz="3600" dirty="0">
              <a:solidFill>
                <a:schemeClr val="tx1"/>
              </a:solidFill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4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4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42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Rounded Rectangle 2"/>
          <p:cNvSpPr/>
          <p:nvPr/>
        </p:nvSpPr>
        <p:spPr>
          <a:xfrm>
            <a:off x="914400" y="1295400"/>
            <a:ext cx="6934200" cy="12522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altLang="x-none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 thuyết</a:t>
            </a:r>
            <a:endParaRPr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Sự phát triển của từ vựng </a:t>
            </a:r>
            <a:endParaRPr sz="3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Diagram 1"/>
          <p:cNvGraphicFramePr/>
          <p:nvPr/>
        </p:nvGraphicFramePr>
        <p:xfrm>
          <a:off x="0" y="76200"/>
          <a:ext cx="9143999" cy="5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1747" name="TextBox 2"/>
          <p:cNvSpPr txBox="1"/>
          <p:nvPr/>
        </p:nvSpPr>
        <p:spPr>
          <a:xfrm>
            <a:off x="228600" y="381000"/>
            <a:ext cx="20574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r>
              <a:rPr lang="en-US" altLang="vi-VN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vi-VN" altLang="vi-VN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Sơ đồ </a:t>
            </a:r>
            <a:endParaRPr lang="vi-VN" altLang="vi-VN" sz="1800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47800" y="2286000"/>
            <a:ext cx="182880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vi-VN" sz="6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?</a:t>
            </a:r>
            <a:endParaRPr kumimoji="0" lang="en-US" altLang="vi-VN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953000" y="4038600"/>
            <a:ext cx="182880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vi-VN" sz="6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?</a:t>
            </a:r>
            <a:endParaRPr kumimoji="0" lang="en-US" altLang="vi-VN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280275" y="4057650"/>
            <a:ext cx="182880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vi-VN" sz="6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?</a:t>
            </a:r>
            <a:endParaRPr kumimoji="0" lang="en-US" altLang="vi-VN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1751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-106362"/>
            <a:ext cx="781050" cy="669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229600" cy="1981200"/>
          </a:xfrm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.Từ mượn </a:t>
            </a:r>
            <a:endParaRPr lang="en-US" altLang="en-US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mượn l</a:t>
            </a: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những từ </a:t>
            </a:r>
            <a:r>
              <a:rPr lang="vi-VN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Việt </a:t>
            </a: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vay </a:t>
            </a:r>
            <a:r>
              <a:rPr lang="vi-VN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mượn </a:t>
            </a: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ngôn ngữ nước ngo</a:t>
            </a: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để </a:t>
            </a:r>
            <a:r>
              <a:rPr lang="vi-VN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 dụng</a:t>
            </a: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/>
          <p:nvPr/>
        </p:nvSpPr>
        <p:spPr>
          <a:xfrm>
            <a:off x="152400" y="2743200"/>
            <a:ext cx="8610600" cy="2819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buNone/>
            </a:pP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3.Từ Hán Việt </a:t>
            </a:r>
            <a:endParaRPr lang="en-US" alt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1" hangingPunct="1"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 niệm: </a:t>
            </a:r>
            <a:r>
              <a:rPr lang="vi-VN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</a:t>
            </a: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 Việt </a:t>
            </a:r>
            <a:r>
              <a:rPr lang="vi-VN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vi-VN" alt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từ mượn của tiếng Hán được phiên âm v</a:t>
            </a:r>
            <a:r>
              <a:rPr lang="vi-VN" alt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dùng theo cách của tiếng Việt.</a:t>
            </a:r>
            <a:endParaRPr lang="en-US" altLang="en-US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2772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2238" y="-125412"/>
            <a:ext cx="781050" cy="669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11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charRg st="11" end="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88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charRg st="88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charRg st="15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LUYỆN TẬP </a:t>
            </a:r>
            <a:endParaRPr lang="en-US" alt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1.Sự phát triển của từ vựng</a:t>
            </a:r>
            <a:endParaRPr lang="en-US" alt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2. Tìm dẫn chứng minh họa cho những cách phát triển của từ vựng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3795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9263" y="228600"/>
            <a:ext cx="781050" cy="669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15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charRg st="15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43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charRg st="43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4818" name="Picture 2" descr="https://thumb.guucdn.net/640x360/images.guucdn.net/full/2016/07/01/721910b4531d05998040b56865ddceb815a1000d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3400" y="609600"/>
            <a:ext cx="2590800" cy="1295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Right Arrow 3"/>
          <p:cNvSpPr/>
          <p:nvPr/>
        </p:nvSpPr>
        <p:spPr>
          <a:xfrm>
            <a:off x="3200400" y="990600"/>
            <a:ext cx="1600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57800" y="762000"/>
            <a:ext cx="2819400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vi-VN" altLang="x-non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 GỐC: ..........?</a:t>
            </a:r>
            <a:endParaRPr sz="2000"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4821" name="Picture 6" descr="https://znews-photo.zadn.vn/w480/Uploaded/wyhktpu/2017_10_25/image001_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63" y="2090738"/>
            <a:ext cx="2662237" cy="16430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ight Arrow 7"/>
          <p:cNvSpPr/>
          <p:nvPr/>
        </p:nvSpPr>
        <p:spPr>
          <a:xfrm>
            <a:off x="3200400" y="2667000"/>
            <a:ext cx="1600200" cy="7762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7800" y="2667000"/>
            <a:ext cx="2590800" cy="776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vi-VN" altLang="x-non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 chuyển: .......? </a:t>
            </a:r>
            <a:endParaRPr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4824" name="Picture 10" descr="https://image1.thegioitre.vn/2017/07/03/kul_news_day-moi-chinh-la-nhung-tay-lai-lua-chuyen-nghiep-nhat-tren-the-gioi-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963" y="4038600"/>
            <a:ext cx="2662237" cy="2438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Right Arrow 11"/>
          <p:cNvSpPr/>
          <p:nvPr/>
        </p:nvSpPr>
        <p:spPr>
          <a:xfrm>
            <a:off x="3352800" y="5029200"/>
            <a:ext cx="1511300" cy="636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89550" y="762000"/>
            <a:ext cx="2819400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BÀN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TAY</a:t>
            </a:r>
            <a:endParaRPr kumimoji="0" lang="en-US" sz="20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02250" y="2667000"/>
            <a:ext cx="2590800" cy="776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vi-VN" altLang="x-none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 chuyển: </a:t>
            </a:r>
            <a:endParaRPr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 </a:t>
            </a:r>
            <a:r>
              <a:rPr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 GA</a:t>
            </a:r>
            <a:endParaRPr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73663" y="4948238"/>
            <a:ext cx="2674938" cy="6905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vi-VN" altLang="x-non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 chuyển: .......? </a:t>
            </a:r>
            <a:endParaRPr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70488" y="4973638"/>
            <a:ext cx="2674938" cy="6921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vi-VN" altLang="x-non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 chuyển: </a:t>
            </a:r>
            <a:endParaRPr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 LÁI LỤA </a:t>
            </a:r>
            <a:endParaRPr sz="2000"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447800" y="0"/>
            <a:ext cx="6248400" cy="5603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 triển nghĩa của từ ngữ</a:t>
            </a:r>
            <a:r>
              <a:rPr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4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58" name="Picture 3" descr="TP.HCM: Nhân viên thu phí xinh đẹp xin… rác từ tài xế -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24400" y="947738"/>
            <a:ext cx="4343400" cy="25574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59" name="Picture 4" descr="Keyword đầu tiên có dấu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947738"/>
            <a:ext cx="4343400" cy="25574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Down Arrow 5"/>
          <p:cNvSpPr/>
          <p:nvPr/>
        </p:nvSpPr>
        <p:spPr>
          <a:xfrm>
            <a:off x="2133600" y="3657600"/>
            <a:ext cx="609600" cy="83820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4516438"/>
            <a:ext cx="3429000" cy="10287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cao tốc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846" name="TextBox 1"/>
          <p:cNvSpPr txBox="1"/>
          <p:nvPr/>
        </p:nvSpPr>
        <p:spPr>
          <a:xfrm>
            <a:off x="2819400" y="106363"/>
            <a:ext cx="4648200" cy="8620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 từ ngữ mới </a:t>
            </a:r>
            <a:endParaRPr lang="en-US" altLang="vi-V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FontTx/>
              <a:buNone/>
            </a:pPr>
            <a:endParaRPr lang="vi-VN" altLang="vi-VN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6645275" y="3533775"/>
            <a:ext cx="609600" cy="83820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4400550"/>
            <a:ext cx="3276600" cy="10287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Trạm thu phí 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Down Arrow 3"/>
          <p:cNvSpPr/>
          <p:nvPr/>
        </p:nvSpPr>
        <p:spPr>
          <a:xfrm>
            <a:off x="2286000" y="2667000"/>
            <a:ext cx="533400" cy="6096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553200" y="2667000"/>
            <a:ext cx="484188" cy="6096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7700" y="3276600"/>
            <a:ext cx="327660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vi-VN" altLang="x-none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Láp- tốp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22900" y="3352800"/>
            <a:ext cx="2819400" cy="4381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-vi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1512" name="Picture 10" descr="https://moitruong.com.vn/Upload/48/Nam_2015/Thang_9/Ngay_16/tang%20ozone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7700" y="4038600"/>
            <a:ext cx="3581400" cy="2590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Right Arrow 11"/>
          <p:cNvSpPr/>
          <p:nvPr/>
        </p:nvSpPr>
        <p:spPr>
          <a:xfrm>
            <a:off x="4419600" y="4953000"/>
            <a:ext cx="13716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6019800" y="4419600"/>
            <a:ext cx="2971800" cy="1524000"/>
          </a:xfrm>
          <a:prstGeom prst="cloud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Tầng </a:t>
            </a:r>
            <a:r>
              <a:rPr lang="vi-VN" altLang="x-none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ô-dô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( bị thủng)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6873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8" y="731838"/>
            <a:ext cx="2043112" cy="16875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6874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2900" y="922338"/>
            <a:ext cx="2819400" cy="17446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Rounded Rectangle 13"/>
          <p:cNvSpPr/>
          <p:nvPr/>
        </p:nvSpPr>
        <p:spPr>
          <a:xfrm>
            <a:off x="457200" y="46038"/>
            <a:ext cx="8153400" cy="3619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Mượn từ ngữ tiếng nước ngo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506" name="Rectangle 10"/>
          <p:cNvSpPr>
            <a:spLocks noChangeArrowheads="1"/>
          </p:cNvSpPr>
          <p:nvPr/>
        </p:nvSpPr>
        <p:spPr bwMode="auto">
          <a:xfrm>
            <a:off x="3505200" y="1493838"/>
            <a:ext cx="38862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7" name="Rectangle 15"/>
          <p:cNvSpPr>
            <a:spLocks noChangeArrowheads="1"/>
          </p:cNvSpPr>
          <p:nvPr/>
        </p:nvSpPr>
        <p:spPr bwMode="auto">
          <a:xfrm>
            <a:off x="42863" y="228600"/>
            <a:ext cx="44529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1.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Sù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ph¸t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triÓn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cña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tõ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vùng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10" name="Cloud Callout 9"/>
          <p:cNvSpPr>
            <a:spLocks noChangeArrowheads="1"/>
          </p:cNvSpPr>
          <p:nvPr/>
        </p:nvSpPr>
        <p:spPr bwMode="auto">
          <a:xfrm>
            <a:off x="381000" y="762000"/>
            <a:ext cx="8534400" cy="1524000"/>
          </a:xfrm>
          <a:prstGeom prst="cloudCallout">
            <a:avLst>
              <a:gd name="adj1" fmla="val -10598"/>
              <a:gd name="adj2" fmla="val 45425"/>
            </a:avLst>
          </a:prstGeom>
          <a:solidFill>
            <a:srgbClr val="0000FF"/>
          </a:solidFill>
          <a:ln w="25400" algn="ctr">
            <a:solidFill>
              <a:srgbClr val="89A4A7"/>
            </a:solidFill>
            <a:round/>
          </a:ln>
        </p:spPr>
        <p:txBody>
          <a:bodyPr anchor="ctr"/>
          <a:p>
            <a:pPr algn="ctr" eaLnBrk="1" hangingPunct="1">
              <a:buNone/>
            </a:pP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vi-VN" altLang="x-none" sz="2400" dirty="0">
                <a:solidFill>
                  <a:srgbClr val="FFFFFF"/>
                </a:solidFill>
                <a:latin typeface="Arial" panose="020B0604020202020204" pitchFamily="34" charset="0"/>
              </a:rPr>
              <a:t>Bài tập 3 :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</a:rPr>
              <a:t>Có thể có ngôn ngữ mà từ vựng chỉ phát triển theo cách phát triển số lượng từ ngữ hay không? Vì sao ?</a:t>
            </a:r>
            <a:endParaRPr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48536" name="Rectangle 24"/>
          <p:cNvSpPr>
            <a:spLocks noChangeArrowheads="1"/>
          </p:cNvSpPr>
          <p:nvPr/>
        </p:nvSpPr>
        <p:spPr bwMode="auto">
          <a:xfrm>
            <a:off x="381000" y="3200400"/>
            <a:ext cx="8534400" cy="230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  <a:buNone/>
            </a:pPr>
            <a:r>
              <a:rPr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x-none" sz="2400" dirty="0">
                <a:solidFill>
                  <a:srgbClr val="FF0000"/>
                </a:solidFill>
                <a:latin typeface="Arial" panose="020B0604020202020204" pitchFamily="34" charset="0"/>
              </a:rPr>
              <a:t>Bài tập 3</a:t>
            </a:r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r>
              <a:rPr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endParaRPr sz="24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None/>
            </a:pPr>
            <a:r>
              <a:rPr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không có ngôn ngữ n</a:t>
            </a:r>
            <a:r>
              <a:rPr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m</a:t>
            </a:r>
            <a:r>
              <a:rPr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từ vựng chỉ phát triển theo cách phát triển số lượng.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như vậy mỗi từ ngữ chỉ có một nghĩa v</a:t>
            </a:r>
            <a:r>
              <a:rPr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lượng từ ngữ sẽ rất lớn .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 nhớ con người không thể nhớ hết</a:t>
            </a:r>
            <a:r>
              <a:rPr sz="2400" b="1" i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vi-VN" altLang="x-none" sz="2400" b="1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sz="2400" b="1" i="1" dirty="0">
              <a:solidFill>
                <a:srgbClr val="000000"/>
              </a:solidFill>
              <a:latin typeface=".VnTime" panose="020B7200000000000000" pitchFamily="34" charset="0"/>
            </a:endParaRPr>
          </a:p>
          <a:p>
            <a:pPr algn="ctr" eaLnBrk="1" hangingPunct="1">
              <a:spcBef>
                <a:spcPct val="50000"/>
              </a:spcBef>
              <a:buNone/>
            </a:pPr>
            <a:r>
              <a:rPr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vậy ngôn</a:t>
            </a:r>
            <a:r>
              <a:rPr sz="2400" b="1" i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vi-VN" altLang="x-none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vi-VN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ữ</a:t>
            </a:r>
            <a:r>
              <a:rPr lang="vi-VN" altLang="x-none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i="1" dirty="0">
                <a:solidFill>
                  <a:srgbClr val="000000"/>
                </a:solidFill>
                <a:latin typeface=".VnTime" panose="020B7200000000000000" pitchFamily="34" charset="0"/>
              </a:rPr>
              <a:t>ph¶i ph¸t triÓn c¶ vÒ nghÜa vµ sè l</a:t>
            </a:r>
            <a:r>
              <a:rPr lang="vi-VN" altLang="x-none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ượng</a:t>
            </a:r>
            <a:r>
              <a:rPr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b="1" i="1" dirty="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pic>
        <p:nvPicPr>
          <p:cNvPr id="3789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14600" y="3124200"/>
            <a:ext cx="781050" cy="669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48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48536" grpId="0" bldLvl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en-US" sz="2000" b="1" i="1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.VnTime" panose="020B7200000000000000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en-US" sz="2000" b="1" i="1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.VnTime" panose="020B7200000000000000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en-US" sz="2000" b="1" i="1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.VnTime" panose="020B7200000000000000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en-US" sz="2000" b="1" i="1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.VnTime" panose="020B7200000000000000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2876</Words>
  <Application>WPS Presentation</Application>
  <PresentationFormat>On-screen Show (4:3)</PresentationFormat>
  <Paragraphs>137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Arial</vt:lpstr>
      <vt:lpstr>SimSun</vt:lpstr>
      <vt:lpstr>Wingdings</vt:lpstr>
      <vt:lpstr>Calibri</vt:lpstr>
      <vt:lpstr>.VnTime</vt:lpstr>
      <vt:lpstr>Times New Roman</vt:lpstr>
      <vt:lpstr>.VnArial</vt:lpstr>
      <vt:lpstr>Microsoft YaHei</vt:lpstr>
      <vt:lpstr>Arial Unicode MS</vt:lpstr>
      <vt:lpstr>Office Theme</vt:lpstr>
      <vt:lpstr>Default Design</vt:lpstr>
      <vt:lpstr>1_Default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Thành Phạm</dc:creator>
  <cp:lastModifiedBy>thanh</cp:lastModifiedBy>
  <cp:revision>100</cp:revision>
  <dcterms:created xsi:type="dcterms:W3CDTF">2014-10-09T14:07:00Z</dcterms:created>
  <dcterms:modified xsi:type="dcterms:W3CDTF">2023-11-08T00:57:58Z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E90463BF9C3546C5A0591ACFA809DB5C_13</vt:lpwstr>
  </property>
  <property fmtid="{D5CDD505-2E9C-101B-9397-08002B2CF9AE}" pid="3" name="KSOProductBuildVer">
    <vt:lpwstr>1033-12.2.0.13266</vt:lpwstr>
  </property>
</Properties>
</file>