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375" r:id="rId3"/>
    <p:sldId id="376" r:id="rId4"/>
    <p:sldId id="344" r:id="rId5"/>
    <p:sldId id="345" r:id="rId6"/>
    <p:sldId id="411" r:id="rId7"/>
    <p:sldId id="377" r:id="rId8"/>
    <p:sldId id="401" r:id="rId9"/>
    <p:sldId id="412" r:id="rId10"/>
    <p:sldId id="413" r:id="rId11"/>
    <p:sldId id="346" r:id="rId12"/>
    <p:sldId id="402" r:id="rId13"/>
    <p:sldId id="347" r:id="rId14"/>
    <p:sldId id="414" r:id="rId15"/>
    <p:sldId id="403" r:id="rId16"/>
    <p:sldId id="415" r:id="rId17"/>
    <p:sldId id="416" r:id="rId18"/>
    <p:sldId id="417" r:id="rId19"/>
    <p:sldId id="418" r:id="rId20"/>
    <p:sldId id="419" r:id="rId21"/>
    <p:sldId id="379" r:id="rId22"/>
    <p:sldId id="420" r:id="rId23"/>
    <p:sldId id="380" r:id="rId24"/>
    <p:sldId id="421" r:id="rId25"/>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343" userDrawn="1">
          <p15:clr>
            <a:srgbClr val="A4A3A4"/>
          </p15:clr>
        </p15:guide>
        <p15:guide id="2" pos="28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A1815"/>
    <a:srgbClr val="E84C88"/>
    <a:srgbClr val="4A7EBB"/>
    <a:srgbClr val="EDF6E5"/>
    <a:srgbClr val="FFBCBC"/>
    <a:srgbClr val="F38BA0"/>
    <a:srgbClr val="FF912B"/>
    <a:srgbClr val="2CC6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452"/>
    <p:restoredTop sz="93178"/>
  </p:normalViewPr>
  <p:slideViewPr>
    <p:cSldViewPr showGuides="1">
      <p:cViewPr>
        <p:scale>
          <a:sx n="116" d="100"/>
          <a:sy n="116" d="100"/>
        </p:scale>
        <p:origin x="-1650" y="-72"/>
      </p:cViewPr>
      <p:guideLst>
        <p:guide orient="horz" pos="2343"/>
        <p:guide pos="2844"/>
      </p:guideLst>
    </p:cSldViewPr>
  </p:slid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VnAristote" panose="020B7200000000000000"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VnAristote" panose="020B7200000000000000" pitchFamily="34" charset="0"/>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VnAristote" panose="020B7200000000000000"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4A0AD47-6689-4AB1-B119-7F2D9A9585AF}" type="datetimeFigureOut">
              <a:rPr kumimoji="0" lang="en-US" sz="1200" b="0" i="0" u="none" strike="noStrike" kern="1200" cap="none" spc="0" normalizeH="0" baseline="0" noProof="0">
                <a:ln>
                  <a:noFill/>
                </a:ln>
                <a:solidFill>
                  <a:schemeClr val="tx1"/>
                </a:solidFill>
                <a:effectLst/>
                <a:uLnTx/>
                <a:uFillTx/>
                <a:latin typeface=".VnAristote" panose="020B7200000000000000" pitchFamily="34" charset="0"/>
                <a:ea typeface="+mn-ea"/>
                <a:cs typeface="+mn-cs"/>
              </a:rPr>
            </a:fld>
            <a:endParaRPr kumimoji="0" lang="en-US" sz="1200" b="0" i="0" u="none" strike="noStrike" kern="1200" cap="none" spc="0" normalizeH="0" baseline="0" noProof="0">
              <a:ln>
                <a:noFill/>
              </a:ln>
              <a:solidFill>
                <a:schemeClr val="tx1"/>
              </a:solidFill>
              <a:effectLst/>
              <a:uLnTx/>
              <a:uFillTx/>
              <a:latin typeface=".VnAristote" panose="020B7200000000000000" pitchFamily="34" charset="0"/>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VnAristote" panose="020B7200000000000000"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VnAristote" panose="020B7200000000000000" pitchFamily="34" charset="0"/>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
            <a:pPr lvl="0" algn="r" eaLnBrk="1" hangingPunct="1"/>
            <a:fld id="{9A0DB2DC-4C9A-4742-B13C-FB6460FD3503}" type="slidenum">
              <a:rPr lang="en-US" altLang="vi-VN" sz="1200" dirty="0">
                <a:latin typeface=".VnAristote" panose="020B7200000000000000" pitchFamily="34" charset="0"/>
              </a:rPr>
            </a:fld>
            <a:endParaRPr lang="en-US" altLang="vi-VN" sz="1200" dirty="0">
              <a:latin typeface=".VnAristote" panose="020B7200000000000000"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4"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2" y="274643"/>
            <a:ext cx="2057401"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3" y="274643"/>
            <a:ext cx="6019801"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6"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6" y="1600205"/>
            <a:ext cx="40386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5" y="1600205"/>
            <a:ext cx="40386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8" y="1535117"/>
            <a:ext cx="4041774"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8" y="2174875"/>
            <a:ext cx="404177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3"/>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7" y="273058"/>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5"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4"/>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9" y="536734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nchorCtr="0"/>
          <a:p>
            <a:pPr lvl="0"/>
            <a:r>
              <a:rPr lang="en-US" altLang="vi-VN" dirty="0"/>
              <a:t>Click to edit Master title style</a:t>
            </a:r>
            <a:endParaRPr lang="en-US" altLang="vi-V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xml"/><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8.png"/><Relationship Id="rId7" Type="http://schemas.openxmlformats.org/officeDocument/2006/relationships/image" Target="../media/image27.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image" Target="../media/image22.png"/><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4.png"/><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35.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xml"/><Relationship Id="rId2" Type="http://schemas.openxmlformats.org/officeDocument/2006/relationships/image" Target="../media/image4.pn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xml"/><Relationship Id="rId2" Type="http://schemas.openxmlformats.org/officeDocument/2006/relationships/image" Target="../media/image9.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xml"/><Relationship Id="rId2" Type="http://schemas.openxmlformats.org/officeDocument/2006/relationships/image" Target="../media/image4.pn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2" name="Oval 11"/>
          <p:cNvSpPr/>
          <p:nvPr/>
        </p:nvSpPr>
        <p:spPr bwMode="auto">
          <a:xfrm>
            <a:off x="3254375" y="4114800"/>
            <a:ext cx="3168650" cy="3490913"/>
          </a:xfrm>
          <a:prstGeom prst="ellipse">
            <a:avLst/>
          </a:prstGeom>
          <a:solidFill>
            <a:schemeClr val="bg2">
              <a:lumMod val="60000"/>
              <a:lumOff val="40000"/>
            </a:schemeClr>
          </a:solidFill>
          <a:ln w="76200" cap="flat" cmpd="sng" algn="ctr">
            <a:solidFill>
              <a:srgbClr val="66FF66"/>
            </a:solidFill>
            <a:prstDash val="solid"/>
            <a:round/>
            <a:headEnd type="none" w="med" len="med"/>
            <a:tailEnd type="none" w="med" len="med"/>
          </a:ln>
          <a:effectLst>
            <a:outerShdw blurRad="457200" dist="50800" dir="5400000" sx="3000" sy="3000" algn="ctr" rotWithShape="0">
              <a:schemeClr val="tx1">
                <a:alpha val="43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400" b="1" i="1" u="none" strike="noStrike" kern="1200" cap="none" spc="0" normalizeH="0" baseline="0" noProof="0">
              <a:ln>
                <a:noFill/>
              </a:ln>
              <a:solidFill>
                <a:srgbClr val="006600"/>
              </a:solidFill>
              <a:effectLst/>
              <a:uLnTx/>
              <a:uFillTx/>
              <a:latin typeface=".VnTime" panose="020B7200000000000000" pitchFamily="34" charset="0"/>
              <a:ea typeface="+mn-ea"/>
              <a:cs typeface="+mn-cs"/>
            </a:endParaRPr>
          </a:p>
        </p:txBody>
      </p:sp>
      <p:sp>
        <p:nvSpPr>
          <p:cNvPr id="13" name="Oval 12"/>
          <p:cNvSpPr/>
          <p:nvPr/>
        </p:nvSpPr>
        <p:spPr>
          <a:xfrm>
            <a:off x="3433763" y="4232275"/>
            <a:ext cx="2746375" cy="3071813"/>
          </a:xfrm>
          <a:prstGeom prst="ellipse">
            <a:avLst/>
          </a:prstGeom>
          <a:solidFill>
            <a:srgbClr val="168836"/>
          </a:solidFill>
          <a:ln w="9525" cap="flat" cmpd="sng">
            <a:solidFill>
              <a:srgbClr val="66FF66"/>
            </a:solidFill>
            <a:prstDash val="solid"/>
            <a:headEnd type="none" w="med" len="med"/>
            <a:tailEnd type="none" w="med" len="med"/>
          </a:ln>
        </p:spPr>
        <p:txBody>
          <a:bodyPr/>
          <a:p>
            <a:pPr eaLnBrk="1" hangingPunct="1"/>
            <a:endParaRPr lang="en-US" altLang="en-US" b="1" i="1" dirty="0">
              <a:solidFill>
                <a:srgbClr val="006600"/>
              </a:solidFill>
              <a:latin typeface=".VnTime" panose="020B7200000000000000" pitchFamily="34" charset="0"/>
              <a:ea typeface="Arial" panose="020B0604020202020204" pitchFamily="34" charset="0"/>
            </a:endParaRPr>
          </a:p>
        </p:txBody>
      </p:sp>
      <p:sp>
        <p:nvSpPr>
          <p:cNvPr id="14" name="Block Arc 13"/>
          <p:cNvSpPr/>
          <p:nvPr/>
        </p:nvSpPr>
        <p:spPr bwMode="auto">
          <a:xfrm rot="265723">
            <a:off x="2847975" y="3852863"/>
            <a:ext cx="3981450" cy="4492625"/>
          </a:xfrm>
          <a:prstGeom prst="blockArc">
            <a:avLst>
              <a:gd name="adj1" fmla="val 10800000"/>
              <a:gd name="adj2" fmla="val 20441586"/>
              <a:gd name="adj3" fmla="val 2728"/>
            </a:avLst>
          </a:prstGeom>
          <a:gradFill>
            <a:gsLst>
              <a:gs pos="0">
                <a:srgbClr val="FF0000"/>
              </a:gs>
              <a:gs pos="23000">
                <a:srgbClr val="002060"/>
              </a:gs>
              <a:gs pos="87000">
                <a:srgbClr val="92D050"/>
              </a:gs>
              <a:gs pos="51000">
                <a:srgbClr val="B25161"/>
              </a:gs>
              <a:gs pos="68000">
                <a:srgbClr val="F37121"/>
              </a:gs>
            </a:gsLst>
            <a:lin ang="5400000" scaled="1"/>
          </a:gradFill>
          <a:ln w="9525" cap="flat" cmpd="sng" algn="ctr">
            <a:solidFill>
              <a:srgbClr val="66FF66"/>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400" b="1" i="1" u="none" strike="noStrike" kern="1200" cap="none" spc="0" normalizeH="0" baseline="0" noProof="0">
              <a:ln>
                <a:noFill/>
              </a:ln>
              <a:solidFill>
                <a:srgbClr val="006600"/>
              </a:solidFill>
              <a:effectLst/>
              <a:uLnTx/>
              <a:uFillTx/>
              <a:latin typeface=".VnTime" panose="020B7200000000000000" pitchFamily="34" charset="0"/>
              <a:ea typeface="+mn-ea"/>
              <a:cs typeface="+mn-cs"/>
            </a:endParaRPr>
          </a:p>
        </p:txBody>
      </p:sp>
      <p:grpSp>
        <p:nvGrpSpPr>
          <p:cNvPr id="17" name="Group 16"/>
          <p:cNvGrpSpPr/>
          <p:nvPr/>
        </p:nvGrpSpPr>
        <p:grpSpPr>
          <a:xfrm>
            <a:off x="2680421" y="5620001"/>
            <a:ext cx="576064" cy="514541"/>
            <a:chOff x="3419872" y="466187"/>
            <a:chExt cx="3168352" cy="3240360"/>
          </a:xfrm>
          <a:solidFill>
            <a:srgbClr val="FF0000"/>
          </a:solidFill>
        </p:grpSpPr>
        <p:sp>
          <p:nvSpPr>
            <p:cNvPr id="15" name="Oval 14"/>
            <p:cNvSpPr/>
            <p:nvPr/>
          </p:nvSpPr>
          <p:spPr bwMode="auto">
            <a:xfrm>
              <a:off x="3419872" y="466187"/>
              <a:ext cx="3168352" cy="3240360"/>
            </a:xfrm>
            <a:prstGeom prst="ellipse">
              <a:avLst/>
            </a:prstGeom>
            <a:grpFill/>
            <a:ln w="76200" cap="flat" cmpd="sng" algn="ctr">
              <a:solidFill>
                <a:srgbClr val="FF0000"/>
              </a:solidFill>
              <a:prstDash val="solid"/>
              <a:round/>
              <a:headEnd type="none" w="med" len="med"/>
              <a:tailEnd type="none" w="med" len="med"/>
            </a:ln>
            <a:effectLst>
              <a:outerShdw blurRad="457200" dist="50800" dir="5400000" sx="3000" sy="3000" algn="ctr" rotWithShape="0">
                <a:schemeClr val="tx1">
                  <a:alpha val="43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400" b="1" i="1" u="none" strike="noStrike" kern="1200" cap="none" spc="0" normalizeH="0" baseline="0" noProof="0">
                <a:ln>
                  <a:noFill/>
                </a:ln>
                <a:solidFill>
                  <a:srgbClr val="006600"/>
                </a:solidFill>
                <a:effectLst/>
                <a:uLnTx/>
                <a:uFillTx/>
                <a:latin typeface=".VnTime" panose="020B7200000000000000" pitchFamily="34" charset="0"/>
                <a:ea typeface="+mn-ea"/>
                <a:cs typeface="+mn-cs"/>
              </a:endParaRPr>
            </a:p>
          </p:txBody>
        </p:sp>
        <p:sp>
          <p:nvSpPr>
            <p:cNvPr id="16" name="Oval 15"/>
            <p:cNvSpPr/>
            <p:nvPr/>
          </p:nvSpPr>
          <p:spPr bwMode="auto">
            <a:xfrm>
              <a:off x="3779911" y="754219"/>
              <a:ext cx="2448272" cy="2448272"/>
            </a:xfrm>
            <a:prstGeom prst="ellipse">
              <a:avLst/>
            </a:prstGeom>
            <a:grpFill/>
            <a:ln w="9525" cap="flat" cmpd="sng" algn="ctr">
              <a:solidFill>
                <a:srgbClr val="66FF6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400" b="1" i="1" u="none" strike="noStrike" kern="1200" cap="none" spc="0" normalizeH="0" baseline="0" noProof="0">
                <a:ln>
                  <a:noFill/>
                </a:ln>
                <a:solidFill>
                  <a:srgbClr val="006600"/>
                </a:solidFill>
                <a:effectLst/>
                <a:uLnTx/>
                <a:uFillTx/>
                <a:latin typeface=".VnTime" panose="020B7200000000000000" pitchFamily="34" charset="0"/>
                <a:ea typeface="+mn-ea"/>
                <a:cs typeface="+mn-cs"/>
              </a:endParaRPr>
            </a:p>
          </p:txBody>
        </p:sp>
      </p:grpSp>
      <p:grpSp>
        <p:nvGrpSpPr>
          <p:cNvPr id="18" name="Group 17"/>
          <p:cNvGrpSpPr/>
          <p:nvPr/>
        </p:nvGrpSpPr>
        <p:grpSpPr>
          <a:xfrm>
            <a:off x="3146387" y="4251850"/>
            <a:ext cx="576064" cy="514541"/>
            <a:chOff x="3419872" y="466187"/>
            <a:chExt cx="3168352" cy="3240360"/>
          </a:xfrm>
          <a:solidFill>
            <a:srgbClr val="0070C0"/>
          </a:solidFill>
        </p:grpSpPr>
        <p:sp>
          <p:nvSpPr>
            <p:cNvPr id="19" name="Oval 18"/>
            <p:cNvSpPr/>
            <p:nvPr/>
          </p:nvSpPr>
          <p:spPr bwMode="auto">
            <a:xfrm>
              <a:off x="3419872" y="466187"/>
              <a:ext cx="3168352" cy="3240360"/>
            </a:xfrm>
            <a:prstGeom prst="ellipse">
              <a:avLst/>
            </a:prstGeom>
            <a:grpFill/>
            <a:ln w="76200" cap="flat" cmpd="sng" algn="ctr">
              <a:solidFill>
                <a:srgbClr val="002060"/>
              </a:solidFill>
              <a:prstDash val="solid"/>
              <a:round/>
              <a:headEnd type="none" w="med" len="med"/>
              <a:tailEnd type="none" w="med" len="med"/>
            </a:ln>
            <a:effectLst>
              <a:outerShdw blurRad="457200" dist="50800" dir="5400000" sx="3000" sy="3000" algn="ctr" rotWithShape="0">
                <a:schemeClr val="tx1">
                  <a:alpha val="43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400" b="1" i="1" u="none" strike="noStrike" kern="1200" cap="none" spc="0" normalizeH="0" baseline="0" noProof="0">
                <a:ln>
                  <a:noFill/>
                </a:ln>
                <a:solidFill>
                  <a:srgbClr val="006600"/>
                </a:solidFill>
                <a:effectLst/>
                <a:uLnTx/>
                <a:uFillTx/>
                <a:latin typeface=".VnTime" panose="020B7200000000000000" pitchFamily="34" charset="0"/>
                <a:ea typeface="+mn-ea"/>
                <a:cs typeface="+mn-cs"/>
              </a:endParaRPr>
            </a:p>
          </p:txBody>
        </p:sp>
        <p:sp>
          <p:nvSpPr>
            <p:cNvPr id="20" name="Oval 19"/>
            <p:cNvSpPr/>
            <p:nvPr/>
          </p:nvSpPr>
          <p:spPr bwMode="auto">
            <a:xfrm>
              <a:off x="3779911" y="754219"/>
              <a:ext cx="2448272" cy="2448272"/>
            </a:xfrm>
            <a:prstGeom prst="ellipse">
              <a:avLst/>
            </a:prstGeom>
            <a:solidFill>
              <a:srgbClr val="002060"/>
            </a:solidFill>
            <a:ln w="9525" cap="flat" cmpd="sng" algn="ctr">
              <a:solidFill>
                <a:srgbClr val="66FF6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400" b="1" i="1" u="none" strike="noStrike" kern="1200" cap="none" spc="0" normalizeH="0" baseline="0" noProof="0">
                <a:ln>
                  <a:noFill/>
                </a:ln>
                <a:solidFill>
                  <a:srgbClr val="006600"/>
                </a:solidFill>
                <a:effectLst/>
                <a:uLnTx/>
                <a:uFillTx/>
                <a:latin typeface=".VnTime" panose="020B7200000000000000" pitchFamily="34" charset="0"/>
                <a:ea typeface="+mn-ea"/>
                <a:cs typeface="+mn-cs"/>
              </a:endParaRPr>
            </a:p>
          </p:txBody>
        </p:sp>
      </p:grpSp>
      <p:grpSp>
        <p:nvGrpSpPr>
          <p:cNvPr id="21" name="Group 20"/>
          <p:cNvGrpSpPr/>
          <p:nvPr/>
        </p:nvGrpSpPr>
        <p:grpSpPr>
          <a:xfrm>
            <a:off x="4644008" y="3634539"/>
            <a:ext cx="576064" cy="514541"/>
            <a:chOff x="3419872" y="466187"/>
            <a:chExt cx="3168352" cy="3240360"/>
          </a:xfrm>
          <a:solidFill>
            <a:srgbClr val="7030A0"/>
          </a:solidFill>
        </p:grpSpPr>
        <p:sp>
          <p:nvSpPr>
            <p:cNvPr id="22" name="Oval 21"/>
            <p:cNvSpPr/>
            <p:nvPr/>
          </p:nvSpPr>
          <p:spPr bwMode="auto">
            <a:xfrm>
              <a:off x="3419872" y="466187"/>
              <a:ext cx="3168352" cy="3240360"/>
            </a:xfrm>
            <a:prstGeom prst="ellipse">
              <a:avLst/>
            </a:prstGeom>
            <a:grpFill/>
            <a:ln w="76200" cap="flat" cmpd="sng" algn="ctr">
              <a:solidFill>
                <a:srgbClr val="7030A0"/>
              </a:solidFill>
              <a:prstDash val="solid"/>
              <a:round/>
              <a:headEnd type="none" w="med" len="med"/>
              <a:tailEnd type="none" w="med" len="med"/>
            </a:ln>
            <a:effectLst>
              <a:outerShdw blurRad="457200" dist="50800" dir="5400000" sx="3000" sy="3000" algn="ctr" rotWithShape="0">
                <a:schemeClr val="tx1">
                  <a:alpha val="43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400" b="1" i="1" u="none" strike="noStrike" kern="1200" cap="none" spc="0" normalizeH="0" baseline="0" noProof="0">
                <a:ln>
                  <a:noFill/>
                </a:ln>
                <a:solidFill>
                  <a:srgbClr val="006600"/>
                </a:solidFill>
                <a:effectLst/>
                <a:uLnTx/>
                <a:uFillTx/>
                <a:latin typeface=".VnTime" panose="020B7200000000000000" pitchFamily="34" charset="0"/>
                <a:ea typeface="+mn-ea"/>
                <a:cs typeface="+mn-cs"/>
              </a:endParaRPr>
            </a:p>
          </p:txBody>
        </p:sp>
        <p:sp>
          <p:nvSpPr>
            <p:cNvPr id="23" name="Oval 22"/>
            <p:cNvSpPr/>
            <p:nvPr/>
          </p:nvSpPr>
          <p:spPr bwMode="auto">
            <a:xfrm>
              <a:off x="3779911" y="754219"/>
              <a:ext cx="2448272" cy="2448272"/>
            </a:xfrm>
            <a:prstGeom prst="ellipse">
              <a:avLst/>
            </a:prstGeom>
            <a:grpFill/>
            <a:ln w="9525" cap="flat" cmpd="sng" algn="ctr">
              <a:solidFill>
                <a:srgbClr val="66FF6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400" b="1" i="1" u="none" strike="noStrike" kern="1200" cap="none" spc="0" normalizeH="0" baseline="0" noProof="0">
                <a:ln>
                  <a:noFill/>
                </a:ln>
                <a:solidFill>
                  <a:srgbClr val="006600"/>
                </a:solidFill>
                <a:effectLst/>
                <a:uLnTx/>
                <a:uFillTx/>
                <a:latin typeface=".VnTime" panose="020B7200000000000000" pitchFamily="34" charset="0"/>
                <a:ea typeface="+mn-ea"/>
                <a:cs typeface="+mn-cs"/>
              </a:endParaRPr>
            </a:p>
          </p:txBody>
        </p:sp>
      </p:grpSp>
      <p:grpSp>
        <p:nvGrpSpPr>
          <p:cNvPr id="24" name="Group 23"/>
          <p:cNvGrpSpPr/>
          <p:nvPr/>
        </p:nvGrpSpPr>
        <p:grpSpPr>
          <a:xfrm>
            <a:off x="6492672" y="5362730"/>
            <a:ext cx="576064" cy="514541"/>
            <a:chOff x="3419872" y="466187"/>
            <a:chExt cx="3168352" cy="3240360"/>
          </a:xfrm>
          <a:solidFill>
            <a:srgbClr val="92D050"/>
          </a:solidFill>
        </p:grpSpPr>
        <p:sp>
          <p:nvSpPr>
            <p:cNvPr id="25" name="Oval 24"/>
            <p:cNvSpPr/>
            <p:nvPr/>
          </p:nvSpPr>
          <p:spPr bwMode="auto">
            <a:xfrm>
              <a:off x="3419872" y="466187"/>
              <a:ext cx="3168352" cy="3240360"/>
            </a:xfrm>
            <a:prstGeom prst="ellipse">
              <a:avLst/>
            </a:prstGeom>
            <a:grpFill/>
            <a:ln w="76200" cap="flat" cmpd="sng" algn="ctr">
              <a:solidFill>
                <a:srgbClr val="92D050"/>
              </a:solidFill>
              <a:prstDash val="solid"/>
              <a:round/>
              <a:headEnd type="none" w="med" len="med"/>
              <a:tailEnd type="none" w="med" len="med"/>
            </a:ln>
            <a:effectLst>
              <a:outerShdw blurRad="457200" dist="50800" dir="5400000" sx="3000" sy="3000" algn="ctr" rotWithShape="0">
                <a:schemeClr val="tx1">
                  <a:alpha val="43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400" b="1" i="1" u="none" strike="noStrike" kern="1200" cap="none" spc="0" normalizeH="0" baseline="0" noProof="0">
                <a:ln>
                  <a:noFill/>
                </a:ln>
                <a:solidFill>
                  <a:srgbClr val="006600"/>
                </a:solidFill>
                <a:effectLst/>
                <a:uLnTx/>
                <a:uFillTx/>
                <a:latin typeface=".VnTime" panose="020B7200000000000000" pitchFamily="34" charset="0"/>
                <a:ea typeface="+mn-ea"/>
                <a:cs typeface="+mn-cs"/>
              </a:endParaRPr>
            </a:p>
          </p:txBody>
        </p:sp>
        <p:sp>
          <p:nvSpPr>
            <p:cNvPr id="26" name="Oval 25"/>
            <p:cNvSpPr/>
            <p:nvPr/>
          </p:nvSpPr>
          <p:spPr bwMode="auto">
            <a:xfrm>
              <a:off x="3779911" y="754219"/>
              <a:ext cx="2448272" cy="2448272"/>
            </a:xfrm>
            <a:prstGeom prst="ellipse">
              <a:avLst/>
            </a:prstGeom>
            <a:grpFill/>
            <a:ln w="9525" cap="flat" cmpd="sng" algn="ctr">
              <a:solidFill>
                <a:srgbClr val="92D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400" b="1" i="1" u="none" strike="noStrike" kern="1200" cap="none" spc="0" normalizeH="0" baseline="0" noProof="0">
                <a:ln>
                  <a:noFill/>
                </a:ln>
                <a:solidFill>
                  <a:srgbClr val="006600"/>
                </a:solidFill>
                <a:effectLst/>
                <a:uLnTx/>
                <a:uFillTx/>
                <a:latin typeface=".VnTime" panose="020B7200000000000000" pitchFamily="34" charset="0"/>
                <a:ea typeface="+mn-ea"/>
                <a:cs typeface="+mn-cs"/>
              </a:endParaRPr>
            </a:p>
          </p:txBody>
        </p:sp>
      </p:grpSp>
      <p:grpSp>
        <p:nvGrpSpPr>
          <p:cNvPr id="28" name="Group 27"/>
          <p:cNvGrpSpPr/>
          <p:nvPr/>
        </p:nvGrpSpPr>
        <p:grpSpPr>
          <a:xfrm>
            <a:off x="5916608" y="4251850"/>
            <a:ext cx="576064" cy="514541"/>
            <a:chOff x="3419872" y="466187"/>
            <a:chExt cx="3168352" cy="3240360"/>
          </a:xfrm>
          <a:solidFill>
            <a:srgbClr val="F37121"/>
          </a:solidFill>
        </p:grpSpPr>
        <p:sp>
          <p:nvSpPr>
            <p:cNvPr id="29" name="Oval 28"/>
            <p:cNvSpPr/>
            <p:nvPr/>
          </p:nvSpPr>
          <p:spPr bwMode="auto">
            <a:xfrm>
              <a:off x="3419872" y="466187"/>
              <a:ext cx="3168352" cy="3240360"/>
            </a:xfrm>
            <a:prstGeom prst="ellipse">
              <a:avLst/>
            </a:prstGeom>
            <a:grpFill/>
            <a:ln w="76200" cap="flat" cmpd="sng" algn="ctr">
              <a:solidFill>
                <a:srgbClr val="F37121"/>
              </a:solidFill>
              <a:prstDash val="solid"/>
              <a:round/>
              <a:headEnd type="none" w="med" len="med"/>
              <a:tailEnd type="none" w="med" len="med"/>
            </a:ln>
            <a:effectLst>
              <a:outerShdw blurRad="457200" dist="50800" dir="5400000" sx="3000" sy="3000" algn="ctr" rotWithShape="0">
                <a:schemeClr val="tx1">
                  <a:alpha val="43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400" b="1" i="1" u="none" strike="noStrike" kern="1200" cap="none" spc="0" normalizeH="0" baseline="0" noProof="0">
                <a:ln>
                  <a:noFill/>
                </a:ln>
                <a:solidFill>
                  <a:srgbClr val="006600"/>
                </a:solidFill>
                <a:effectLst/>
                <a:uLnTx/>
                <a:uFillTx/>
                <a:latin typeface=".VnTime" panose="020B7200000000000000" pitchFamily="34" charset="0"/>
                <a:ea typeface="+mn-ea"/>
                <a:cs typeface="+mn-cs"/>
              </a:endParaRPr>
            </a:p>
          </p:txBody>
        </p:sp>
        <p:sp>
          <p:nvSpPr>
            <p:cNvPr id="30" name="Oval 29"/>
            <p:cNvSpPr/>
            <p:nvPr/>
          </p:nvSpPr>
          <p:spPr bwMode="auto">
            <a:xfrm>
              <a:off x="3779911" y="754219"/>
              <a:ext cx="2448272" cy="2448272"/>
            </a:xfrm>
            <a:prstGeom prst="ellipse">
              <a:avLst/>
            </a:prstGeom>
            <a:grpFill/>
            <a:ln w="9525" cap="flat" cmpd="sng" algn="ctr">
              <a:solidFill>
                <a:srgbClr val="66FF6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400" b="1" i="1" u="none" strike="noStrike" kern="1200" cap="none" spc="0" normalizeH="0" baseline="0" noProof="0">
                <a:ln>
                  <a:noFill/>
                </a:ln>
                <a:solidFill>
                  <a:srgbClr val="006600"/>
                </a:solidFill>
                <a:effectLst/>
                <a:uLnTx/>
                <a:uFillTx/>
                <a:latin typeface=".VnTime" panose="020B7200000000000000" pitchFamily="34" charset="0"/>
                <a:ea typeface="+mn-ea"/>
                <a:cs typeface="+mn-cs"/>
              </a:endParaRPr>
            </a:p>
          </p:txBody>
        </p:sp>
      </p:grpSp>
      <p:grpSp>
        <p:nvGrpSpPr>
          <p:cNvPr id="33" name="Group 32"/>
          <p:cNvGrpSpPr/>
          <p:nvPr/>
        </p:nvGrpSpPr>
        <p:grpSpPr bwMode="auto">
          <a:xfrm>
            <a:off x="574675" y="2593975"/>
            <a:ext cx="908050" cy="2224088"/>
            <a:chOff x="3566966" y="1385664"/>
            <a:chExt cx="908100" cy="2223707"/>
          </a:xfrm>
          <a:solidFill>
            <a:srgbClr val="66FF66"/>
          </a:solidFill>
        </p:grpSpPr>
        <p:sp>
          <p:nvSpPr>
            <p:cNvPr id="32" name="Trapezoid 31"/>
            <p:cNvSpPr/>
            <p:nvPr/>
          </p:nvSpPr>
          <p:spPr bwMode="auto">
            <a:xfrm>
              <a:off x="3765415" y="3228436"/>
              <a:ext cx="511203" cy="380935"/>
            </a:xfrm>
            <a:prstGeom prst="trapezoid">
              <a:avLst>
                <a:gd name="adj" fmla="val 43471"/>
              </a:avLst>
            </a:prstGeom>
            <a:grpFill/>
            <a:ln w="9525" cap="flat" cmpd="sng" algn="ctr">
              <a:solidFill>
                <a:srgbClr val="66FF66"/>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400" b="1" i="1" u="none" strike="noStrike" kern="1200" cap="none" spc="0" normalizeH="0" baseline="0" noProof="0">
                <a:ln>
                  <a:noFill/>
                </a:ln>
                <a:solidFill>
                  <a:srgbClr val="006600"/>
                </a:solidFill>
                <a:effectLst/>
                <a:uLnTx/>
                <a:uFillTx/>
                <a:latin typeface=".VnTime" panose="020B7200000000000000" pitchFamily="34" charset="0"/>
                <a:ea typeface="+mn-ea"/>
                <a:cs typeface="+mn-cs"/>
              </a:endParaRPr>
            </a:p>
          </p:txBody>
        </p:sp>
        <p:sp>
          <p:nvSpPr>
            <p:cNvPr id="34" name="Oval 33"/>
            <p:cNvSpPr/>
            <p:nvPr/>
          </p:nvSpPr>
          <p:spPr bwMode="auto">
            <a:xfrm>
              <a:off x="3566966" y="1385664"/>
              <a:ext cx="908100" cy="1876343"/>
            </a:xfrm>
            <a:prstGeom prst="ellipse">
              <a:avLst/>
            </a:prstGeom>
            <a:grpFill/>
            <a:ln w="174625" cap="flat" cmpd="sng" algn="ctr">
              <a:solidFill>
                <a:schemeClr val="tx1">
                  <a:lumMod val="95000"/>
                  <a:lumOff val="5000"/>
                  <a:alpha val="72000"/>
                </a:schemeClr>
              </a:solidFill>
              <a:prstDash val="solid"/>
              <a:round/>
              <a:headEnd type="none" w="med" len="med"/>
              <a:tailEnd type="none" w="med" len="med"/>
            </a:ln>
            <a:effectLst>
              <a:innerShdw blurRad="63500" dist="50800" dir="16200000">
                <a:prstClr val="black">
                  <a:alpha val="50000"/>
                </a:prstClr>
              </a:inn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400" b="1" i="1" u="none" strike="noStrike" kern="1200" cap="none" spc="0" normalizeH="0" baseline="0" noProof="0">
                <a:ln>
                  <a:noFill/>
                </a:ln>
                <a:solidFill>
                  <a:srgbClr val="006600"/>
                </a:solidFill>
                <a:effectLst/>
                <a:uLnTx/>
                <a:uFillTx/>
                <a:latin typeface=".VnTime" panose="020B7200000000000000" pitchFamily="34" charset="0"/>
                <a:ea typeface="+mn-ea"/>
                <a:cs typeface="+mn-cs"/>
              </a:endParaRPr>
            </a:p>
          </p:txBody>
        </p:sp>
      </p:grpSp>
      <p:grpSp>
        <p:nvGrpSpPr>
          <p:cNvPr id="35" name="Group 34"/>
          <p:cNvGrpSpPr/>
          <p:nvPr/>
        </p:nvGrpSpPr>
        <p:grpSpPr bwMode="auto">
          <a:xfrm>
            <a:off x="1781969" y="1041877"/>
            <a:ext cx="908050" cy="2304843"/>
            <a:chOff x="3610624" y="1304922"/>
            <a:chExt cx="908100" cy="2304449"/>
          </a:xfrm>
          <a:solidFill>
            <a:srgbClr val="7C913C"/>
          </a:solidFill>
        </p:grpSpPr>
        <p:sp>
          <p:nvSpPr>
            <p:cNvPr id="36" name="Trapezoid 35"/>
            <p:cNvSpPr/>
            <p:nvPr/>
          </p:nvSpPr>
          <p:spPr bwMode="auto">
            <a:xfrm>
              <a:off x="3765415" y="3228436"/>
              <a:ext cx="511203" cy="380935"/>
            </a:xfrm>
            <a:prstGeom prst="trapezoid">
              <a:avLst>
                <a:gd name="adj" fmla="val 43471"/>
              </a:avLst>
            </a:prstGeom>
            <a:grpFill/>
            <a:ln w="9525" cap="flat" cmpd="sng" algn="ctr">
              <a:solidFill>
                <a:srgbClr val="66FF66"/>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400" b="1" i="1" u="none" strike="noStrike" kern="1200" cap="none" spc="0" normalizeH="0" baseline="0" noProof="0">
                <a:ln>
                  <a:noFill/>
                </a:ln>
                <a:solidFill>
                  <a:srgbClr val="006600"/>
                </a:solidFill>
                <a:effectLst/>
                <a:uLnTx/>
                <a:uFillTx/>
                <a:latin typeface=".VnTime" panose="020B7200000000000000" pitchFamily="34" charset="0"/>
                <a:ea typeface="+mn-ea"/>
                <a:cs typeface="+mn-cs"/>
              </a:endParaRPr>
            </a:p>
          </p:txBody>
        </p:sp>
        <p:sp>
          <p:nvSpPr>
            <p:cNvPr id="37" name="Oval 36"/>
            <p:cNvSpPr/>
            <p:nvPr/>
          </p:nvSpPr>
          <p:spPr bwMode="auto">
            <a:xfrm>
              <a:off x="3610624" y="1304922"/>
              <a:ext cx="908100" cy="1876343"/>
            </a:xfrm>
            <a:prstGeom prst="ellipse">
              <a:avLst/>
            </a:prstGeom>
            <a:solidFill>
              <a:srgbClr val="E4B3CC"/>
            </a:solidFill>
            <a:ln w="174625" cap="flat" cmpd="sng" algn="ctr">
              <a:solidFill>
                <a:schemeClr val="tx1">
                  <a:lumMod val="95000"/>
                  <a:lumOff val="5000"/>
                  <a:alpha val="72000"/>
                </a:schemeClr>
              </a:solidFill>
              <a:prstDash val="solid"/>
              <a:round/>
              <a:headEnd type="none" w="med" len="med"/>
              <a:tailEnd type="none" w="med" len="med"/>
            </a:ln>
            <a:effectLst>
              <a:innerShdw blurRad="63500" dist="50800" dir="16200000">
                <a:prstClr val="black">
                  <a:alpha val="50000"/>
                </a:prstClr>
              </a:inn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400" b="1" i="1" u="none" strike="noStrike" kern="1200" cap="none" spc="0" normalizeH="0" baseline="0" noProof="0">
                <a:ln>
                  <a:noFill/>
                </a:ln>
                <a:solidFill>
                  <a:srgbClr val="006600"/>
                </a:solidFill>
                <a:effectLst/>
                <a:uLnTx/>
                <a:uFillTx/>
                <a:latin typeface=".VnTime" panose="020B7200000000000000" pitchFamily="34" charset="0"/>
                <a:ea typeface="+mn-ea"/>
                <a:cs typeface="+mn-cs"/>
              </a:endParaRPr>
            </a:p>
          </p:txBody>
        </p:sp>
      </p:grpSp>
      <p:grpSp>
        <p:nvGrpSpPr>
          <p:cNvPr id="38" name="Group 37"/>
          <p:cNvGrpSpPr/>
          <p:nvPr/>
        </p:nvGrpSpPr>
        <p:grpSpPr bwMode="auto">
          <a:xfrm>
            <a:off x="7826375" y="1844675"/>
            <a:ext cx="908050" cy="2224088"/>
            <a:chOff x="3566966" y="1385664"/>
            <a:chExt cx="908100" cy="2223707"/>
          </a:xfrm>
          <a:solidFill>
            <a:srgbClr val="C43D70"/>
          </a:solidFill>
        </p:grpSpPr>
        <p:sp>
          <p:nvSpPr>
            <p:cNvPr id="39" name="Trapezoid 38"/>
            <p:cNvSpPr/>
            <p:nvPr/>
          </p:nvSpPr>
          <p:spPr bwMode="auto">
            <a:xfrm>
              <a:off x="3765415" y="3228436"/>
              <a:ext cx="511203" cy="380935"/>
            </a:xfrm>
            <a:prstGeom prst="trapezoid">
              <a:avLst>
                <a:gd name="adj" fmla="val 43471"/>
              </a:avLst>
            </a:prstGeom>
            <a:grpFill/>
            <a:ln w="9525" cap="flat" cmpd="sng" algn="ctr">
              <a:solidFill>
                <a:srgbClr val="66FF66"/>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400" b="1" i="1" u="none" strike="noStrike" kern="1200" cap="none" spc="0" normalizeH="0" baseline="0" noProof="0">
                <a:ln>
                  <a:noFill/>
                </a:ln>
                <a:solidFill>
                  <a:srgbClr val="006600"/>
                </a:solidFill>
                <a:effectLst/>
                <a:uLnTx/>
                <a:uFillTx/>
                <a:latin typeface=".VnTime" panose="020B7200000000000000" pitchFamily="34" charset="0"/>
                <a:ea typeface="+mn-ea"/>
                <a:cs typeface="+mn-cs"/>
              </a:endParaRPr>
            </a:p>
          </p:txBody>
        </p:sp>
        <p:sp>
          <p:nvSpPr>
            <p:cNvPr id="40" name="Oval 39"/>
            <p:cNvSpPr/>
            <p:nvPr/>
          </p:nvSpPr>
          <p:spPr bwMode="auto">
            <a:xfrm>
              <a:off x="3566966" y="1385664"/>
              <a:ext cx="908100" cy="1876343"/>
            </a:xfrm>
            <a:prstGeom prst="ellipse">
              <a:avLst/>
            </a:prstGeom>
            <a:grpFill/>
            <a:ln w="174625" cap="flat" cmpd="sng" algn="ctr">
              <a:solidFill>
                <a:schemeClr val="tx1">
                  <a:lumMod val="95000"/>
                  <a:lumOff val="5000"/>
                  <a:alpha val="72000"/>
                </a:schemeClr>
              </a:solidFill>
              <a:prstDash val="solid"/>
              <a:round/>
              <a:headEnd type="none" w="med" len="med"/>
              <a:tailEnd type="none" w="med" len="med"/>
            </a:ln>
            <a:effectLst>
              <a:innerShdw blurRad="63500" dist="50800" dir="16200000">
                <a:prstClr val="black">
                  <a:alpha val="50000"/>
                </a:prstClr>
              </a:inn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400" b="1" i="1" u="none" strike="noStrike" kern="1200" cap="none" spc="0" normalizeH="0" baseline="0" noProof="0">
                <a:ln>
                  <a:noFill/>
                </a:ln>
                <a:solidFill>
                  <a:srgbClr val="006600"/>
                </a:solidFill>
                <a:effectLst/>
                <a:uLnTx/>
                <a:uFillTx/>
                <a:latin typeface=".VnTime" panose="020B7200000000000000" pitchFamily="34" charset="0"/>
                <a:ea typeface="+mn-ea"/>
                <a:cs typeface="+mn-cs"/>
              </a:endParaRPr>
            </a:p>
          </p:txBody>
        </p:sp>
      </p:grpSp>
      <p:grpSp>
        <p:nvGrpSpPr>
          <p:cNvPr id="41" name="Group 40"/>
          <p:cNvGrpSpPr/>
          <p:nvPr/>
        </p:nvGrpSpPr>
        <p:grpSpPr bwMode="auto">
          <a:xfrm>
            <a:off x="4478338" y="515938"/>
            <a:ext cx="908050" cy="2222500"/>
            <a:chOff x="3566966" y="1385664"/>
            <a:chExt cx="908100" cy="2223707"/>
          </a:xfrm>
          <a:solidFill>
            <a:srgbClr val="EA1D18"/>
          </a:solidFill>
        </p:grpSpPr>
        <p:sp>
          <p:nvSpPr>
            <p:cNvPr id="42" name="Trapezoid 41"/>
            <p:cNvSpPr/>
            <p:nvPr/>
          </p:nvSpPr>
          <p:spPr bwMode="auto">
            <a:xfrm>
              <a:off x="3765414" y="3228164"/>
              <a:ext cx="511203" cy="381207"/>
            </a:xfrm>
            <a:prstGeom prst="trapezoid">
              <a:avLst>
                <a:gd name="adj" fmla="val 43471"/>
              </a:avLst>
            </a:prstGeom>
            <a:grpFill/>
            <a:ln w="9525" cap="flat" cmpd="sng" algn="ctr">
              <a:solidFill>
                <a:srgbClr val="66FF66"/>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400" b="1" i="1" u="none" strike="noStrike" kern="1200" cap="none" spc="0" normalizeH="0" baseline="0" noProof="0">
                <a:ln>
                  <a:noFill/>
                </a:ln>
                <a:solidFill>
                  <a:srgbClr val="006600"/>
                </a:solidFill>
                <a:effectLst/>
                <a:uLnTx/>
                <a:uFillTx/>
                <a:latin typeface=".VnTime" panose="020B7200000000000000" pitchFamily="34" charset="0"/>
                <a:ea typeface="+mn-ea"/>
                <a:cs typeface="+mn-cs"/>
              </a:endParaRPr>
            </a:p>
          </p:txBody>
        </p:sp>
        <p:sp>
          <p:nvSpPr>
            <p:cNvPr id="43" name="Oval 42"/>
            <p:cNvSpPr/>
            <p:nvPr/>
          </p:nvSpPr>
          <p:spPr bwMode="auto">
            <a:xfrm>
              <a:off x="3566966" y="1385664"/>
              <a:ext cx="908100" cy="1876343"/>
            </a:xfrm>
            <a:prstGeom prst="ellipse">
              <a:avLst/>
            </a:prstGeom>
            <a:grpFill/>
            <a:ln w="174625" cap="flat" cmpd="sng" algn="ctr">
              <a:solidFill>
                <a:schemeClr val="tx1">
                  <a:lumMod val="95000"/>
                  <a:lumOff val="5000"/>
                  <a:alpha val="72000"/>
                </a:schemeClr>
              </a:solidFill>
              <a:prstDash val="solid"/>
              <a:round/>
              <a:headEnd type="none" w="med" len="med"/>
              <a:tailEnd type="none" w="med" len="med"/>
            </a:ln>
            <a:effectLst>
              <a:innerShdw blurRad="63500" dist="50800" dir="16200000">
                <a:prstClr val="black">
                  <a:alpha val="50000"/>
                </a:prstClr>
              </a:inn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400" b="1" i="1" u="none" strike="noStrike" kern="1200" cap="none" spc="0" normalizeH="0" baseline="0" noProof="0">
                <a:ln>
                  <a:noFill/>
                </a:ln>
                <a:solidFill>
                  <a:srgbClr val="006600"/>
                </a:solidFill>
                <a:effectLst/>
                <a:uLnTx/>
                <a:uFillTx/>
                <a:latin typeface=".VnTime" panose="020B7200000000000000" pitchFamily="34" charset="0"/>
                <a:ea typeface="+mn-ea"/>
                <a:cs typeface="+mn-cs"/>
              </a:endParaRPr>
            </a:p>
          </p:txBody>
        </p:sp>
      </p:grpSp>
      <p:sp>
        <p:nvSpPr>
          <p:cNvPr id="50" name="Freeform 49"/>
          <p:cNvSpPr/>
          <p:nvPr/>
        </p:nvSpPr>
        <p:spPr>
          <a:xfrm>
            <a:off x="1071563" y="4843463"/>
            <a:ext cx="1573212" cy="1052512"/>
          </a:xfrm>
          <a:custGeom>
            <a:avLst/>
            <a:gdLst/>
            <a:ahLst/>
            <a:cxnLst>
              <a:cxn ang="0">
                <a:pos x="1577706" y="1056925"/>
              </a:cxn>
              <a:cxn ang="0">
                <a:pos x="505333" y="830842"/>
              </a:cxn>
              <a:cxn ang="0">
                <a:pos x="53799" y="81943"/>
              </a:cxn>
              <a:cxn ang="0">
                <a:pos x="25574" y="53681"/>
              </a:cxn>
            </a:cxnLst>
            <a:pathLst>
              <a:path w="1572948" h="1052253">
                <a:moveTo>
                  <a:pt x="1572948" y="1052253"/>
                </a:moveTo>
                <a:cubicBezTo>
                  <a:pt x="1164984" y="1020600"/>
                  <a:pt x="757021" y="988948"/>
                  <a:pt x="503803" y="827170"/>
                </a:cubicBezTo>
                <a:cubicBezTo>
                  <a:pt x="250585" y="665392"/>
                  <a:pt x="133354" y="210537"/>
                  <a:pt x="53637" y="81583"/>
                </a:cubicBezTo>
                <a:cubicBezTo>
                  <a:pt x="-26080" y="-47371"/>
                  <a:pt x="-289" y="3038"/>
                  <a:pt x="25502" y="53447"/>
                </a:cubicBezTo>
              </a:path>
            </a:pathLst>
          </a:custGeom>
          <a:noFill/>
          <a:ln w="9525" cap="flat" cmpd="sng">
            <a:solidFill>
              <a:srgbClr val="66FF66">
                <a:alpha val="100000"/>
              </a:srgbClr>
            </a:solidFill>
            <a:prstDash val="solid"/>
            <a:round/>
            <a:headEnd type="none" w="med" len="med"/>
            <a:tailEnd type="none" w="med" len="med"/>
          </a:ln>
        </p:spPr>
        <p:txBody>
          <a:bodyPr/>
          <a:p>
            <a:endParaRPr lang="en-US"/>
          </a:p>
        </p:txBody>
      </p:sp>
      <p:sp>
        <p:nvSpPr>
          <p:cNvPr id="52" name="Freeform 51"/>
          <p:cNvSpPr/>
          <p:nvPr/>
        </p:nvSpPr>
        <p:spPr bwMode="auto">
          <a:xfrm>
            <a:off x="2124075" y="3308350"/>
            <a:ext cx="1131888" cy="1071563"/>
          </a:xfrm>
          <a:custGeom>
            <a:avLst/>
            <a:gdLst>
              <a:gd name="connsiteX0" fmla="*/ 1572948 w 1572948"/>
              <a:gd name="connsiteY0" fmla="*/ 1052253 h 1052253"/>
              <a:gd name="connsiteX1" fmla="*/ 503803 w 1572948"/>
              <a:gd name="connsiteY1" fmla="*/ 827170 h 1052253"/>
              <a:gd name="connsiteX2" fmla="*/ 53637 w 1572948"/>
              <a:gd name="connsiteY2" fmla="*/ 81583 h 1052253"/>
              <a:gd name="connsiteX3" fmla="*/ 25502 w 1572948"/>
              <a:gd name="connsiteY3" fmla="*/ 53447 h 1052253"/>
            </a:gdLst>
            <a:ahLst/>
            <a:cxnLst>
              <a:cxn ang="0">
                <a:pos x="connsiteX0" y="connsiteY0"/>
              </a:cxn>
              <a:cxn ang="0">
                <a:pos x="connsiteX1" y="connsiteY1"/>
              </a:cxn>
              <a:cxn ang="0">
                <a:pos x="connsiteX2" y="connsiteY2"/>
              </a:cxn>
              <a:cxn ang="0">
                <a:pos x="connsiteX3" y="connsiteY3"/>
              </a:cxn>
            </a:cxnLst>
            <a:rect l="l" t="t" r="r" b="b"/>
            <a:pathLst>
              <a:path w="1572948" h="1052253">
                <a:moveTo>
                  <a:pt x="1572948" y="1052253"/>
                </a:moveTo>
                <a:cubicBezTo>
                  <a:pt x="1164984" y="1020600"/>
                  <a:pt x="757021" y="988948"/>
                  <a:pt x="503803" y="827170"/>
                </a:cubicBezTo>
                <a:cubicBezTo>
                  <a:pt x="250585" y="665392"/>
                  <a:pt x="133354" y="210537"/>
                  <a:pt x="53637" y="81583"/>
                </a:cubicBezTo>
                <a:cubicBezTo>
                  <a:pt x="-26080" y="-47371"/>
                  <a:pt x="-289" y="3038"/>
                  <a:pt x="25502" y="53447"/>
                </a:cubicBezTo>
              </a:path>
            </a:pathLst>
          </a:custGeom>
          <a:ln>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400" b="1" i="1" u="none" strike="noStrike" kern="1200" cap="none" spc="0" normalizeH="0" baseline="0" noProof="0" dirty="0">
              <a:ln>
                <a:noFill/>
              </a:ln>
              <a:solidFill>
                <a:srgbClr val="006600"/>
              </a:solidFill>
              <a:effectLst/>
              <a:uLnTx/>
              <a:uFillTx/>
              <a:latin typeface=".VnTime" panose="020B7200000000000000" pitchFamily="34" charset="0"/>
              <a:ea typeface="+mn-ea"/>
              <a:cs typeface="+mn-cs"/>
            </a:endParaRPr>
          </a:p>
        </p:txBody>
      </p:sp>
      <p:sp>
        <p:nvSpPr>
          <p:cNvPr id="53" name="Freeform 52"/>
          <p:cNvSpPr/>
          <p:nvPr/>
        </p:nvSpPr>
        <p:spPr>
          <a:xfrm rot="-5400000">
            <a:off x="6908800" y="4119563"/>
            <a:ext cx="1403350" cy="1173162"/>
          </a:xfrm>
          <a:custGeom>
            <a:avLst/>
            <a:gdLst/>
            <a:ahLst/>
            <a:cxnLst>
              <a:cxn ang="0">
                <a:pos x="180066" y="8307312"/>
              </a:cxn>
              <a:cxn ang="0">
                <a:pos x="57673" y="6530335"/>
              </a:cxn>
              <a:cxn ang="0">
                <a:pos x="6141" y="644085"/>
              </a:cxn>
              <a:cxn ang="0">
                <a:pos x="2919" y="421954"/>
              </a:cxn>
            </a:cxnLst>
            <a:pathLst>
              <a:path w="1572948" h="1052253">
                <a:moveTo>
                  <a:pt x="1572948" y="1052253"/>
                </a:moveTo>
                <a:cubicBezTo>
                  <a:pt x="1164984" y="1020600"/>
                  <a:pt x="757021" y="988948"/>
                  <a:pt x="503803" y="827170"/>
                </a:cubicBezTo>
                <a:cubicBezTo>
                  <a:pt x="250585" y="665392"/>
                  <a:pt x="133354" y="210537"/>
                  <a:pt x="53637" y="81583"/>
                </a:cubicBezTo>
                <a:cubicBezTo>
                  <a:pt x="-26080" y="-47371"/>
                  <a:pt x="-289" y="3038"/>
                  <a:pt x="25502" y="53447"/>
                </a:cubicBezTo>
              </a:path>
            </a:pathLst>
          </a:custGeom>
          <a:noFill/>
          <a:ln w="9525" cap="flat" cmpd="sng">
            <a:solidFill>
              <a:srgbClr val="66FF66">
                <a:alpha val="100000"/>
              </a:srgbClr>
            </a:solidFill>
            <a:prstDash val="solid"/>
            <a:round/>
            <a:headEnd type="none" w="med" len="med"/>
            <a:tailEnd type="none" w="med" len="med"/>
          </a:ln>
        </p:spPr>
        <p:txBody>
          <a:bodyPr/>
          <a:p>
            <a:endParaRPr lang="en-US"/>
          </a:p>
        </p:txBody>
      </p:sp>
      <p:sp>
        <p:nvSpPr>
          <p:cNvPr id="54" name="Freeform 53"/>
          <p:cNvSpPr/>
          <p:nvPr/>
        </p:nvSpPr>
        <p:spPr>
          <a:xfrm rot="-5400000">
            <a:off x="6127750" y="3233738"/>
            <a:ext cx="1147763" cy="955675"/>
          </a:xfrm>
          <a:custGeom>
            <a:avLst/>
            <a:gdLst/>
            <a:ahLst/>
            <a:cxnLst>
              <a:cxn ang="0">
                <a:pos x="3945" y="168774"/>
              </a:cxn>
              <a:cxn ang="0">
                <a:pos x="1263" y="132672"/>
              </a:cxn>
              <a:cxn ang="0">
                <a:pos x="134" y="13086"/>
              </a:cxn>
              <a:cxn ang="0">
                <a:pos x="64" y="8573"/>
              </a:cxn>
            </a:cxnLst>
            <a:pathLst>
              <a:path w="1572948" h="1052253">
                <a:moveTo>
                  <a:pt x="1572948" y="1052253"/>
                </a:moveTo>
                <a:cubicBezTo>
                  <a:pt x="1164984" y="1020600"/>
                  <a:pt x="757021" y="988948"/>
                  <a:pt x="503803" y="827170"/>
                </a:cubicBezTo>
                <a:cubicBezTo>
                  <a:pt x="250585" y="665392"/>
                  <a:pt x="133354" y="210537"/>
                  <a:pt x="53637" y="81583"/>
                </a:cubicBezTo>
                <a:cubicBezTo>
                  <a:pt x="-26080" y="-47371"/>
                  <a:pt x="-289" y="3038"/>
                  <a:pt x="25502" y="53447"/>
                </a:cubicBezTo>
              </a:path>
            </a:pathLst>
          </a:custGeom>
          <a:noFill/>
          <a:ln w="9525" cap="flat" cmpd="sng">
            <a:solidFill>
              <a:srgbClr val="66FF66">
                <a:alpha val="100000"/>
              </a:srgbClr>
            </a:solidFill>
            <a:prstDash val="solid"/>
            <a:round/>
            <a:headEnd type="none" w="med" len="med"/>
            <a:tailEnd type="none" w="med" len="med"/>
          </a:ln>
        </p:spPr>
        <p:txBody>
          <a:bodyPr/>
          <a:p>
            <a:endParaRPr lang="en-US"/>
          </a:p>
        </p:txBody>
      </p:sp>
      <p:grpSp>
        <p:nvGrpSpPr>
          <p:cNvPr id="55" name="Group 54"/>
          <p:cNvGrpSpPr/>
          <p:nvPr/>
        </p:nvGrpSpPr>
        <p:grpSpPr>
          <a:xfrm>
            <a:off x="6678613" y="1096963"/>
            <a:ext cx="908050" cy="2224087"/>
            <a:chOff x="3566966" y="1385664"/>
            <a:chExt cx="908100" cy="2223707"/>
          </a:xfrm>
        </p:grpSpPr>
        <p:sp>
          <p:nvSpPr>
            <p:cNvPr id="56" name="Trapezoid 55"/>
            <p:cNvSpPr/>
            <p:nvPr/>
          </p:nvSpPr>
          <p:spPr bwMode="auto">
            <a:xfrm>
              <a:off x="3765414" y="3228436"/>
              <a:ext cx="511203" cy="380935"/>
            </a:xfrm>
            <a:prstGeom prst="trapezoid">
              <a:avLst>
                <a:gd name="adj" fmla="val 43471"/>
              </a:avLst>
            </a:prstGeom>
            <a:solidFill>
              <a:srgbClr val="505050"/>
            </a:solidFill>
            <a:ln w="9525" cap="flat" cmpd="sng" algn="ctr">
              <a:solidFill>
                <a:srgbClr val="66FF66"/>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400" b="1" i="1" u="none" strike="noStrike" kern="1200" cap="none" spc="0" normalizeH="0" baseline="0" noProof="0">
                <a:ln>
                  <a:noFill/>
                </a:ln>
                <a:solidFill>
                  <a:srgbClr val="006600"/>
                </a:solidFill>
                <a:effectLst/>
                <a:uLnTx/>
                <a:uFillTx/>
                <a:latin typeface=".VnTime" panose="020B7200000000000000" pitchFamily="34" charset="0"/>
                <a:ea typeface="+mn-ea"/>
                <a:cs typeface="+mn-cs"/>
              </a:endParaRPr>
            </a:p>
          </p:txBody>
        </p:sp>
        <p:sp>
          <p:nvSpPr>
            <p:cNvPr id="57" name="Oval 56"/>
            <p:cNvSpPr/>
            <p:nvPr/>
          </p:nvSpPr>
          <p:spPr bwMode="auto">
            <a:xfrm>
              <a:off x="3566966" y="1385664"/>
              <a:ext cx="908100" cy="1876343"/>
            </a:xfrm>
            <a:prstGeom prst="ellipse">
              <a:avLst/>
            </a:prstGeom>
            <a:solidFill>
              <a:srgbClr val="F37121"/>
            </a:solidFill>
            <a:ln w="174625" cap="flat" cmpd="sng" algn="ctr">
              <a:solidFill>
                <a:schemeClr val="tx1">
                  <a:lumMod val="95000"/>
                  <a:lumOff val="5000"/>
                  <a:alpha val="72000"/>
                </a:schemeClr>
              </a:solidFill>
              <a:prstDash val="solid"/>
              <a:round/>
              <a:headEnd type="none" w="med" len="med"/>
              <a:tailEnd type="none" w="med" len="med"/>
            </a:ln>
            <a:effectLst>
              <a:innerShdw blurRad="63500" dist="50800" dir="16200000">
                <a:prstClr val="black">
                  <a:alpha val="50000"/>
                </a:prstClr>
              </a:inn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2400" b="1" i="1" u="none" strike="noStrike" kern="1200" cap="none" spc="0" normalizeH="0" baseline="0" noProof="0">
                <a:ln>
                  <a:noFill/>
                </a:ln>
                <a:solidFill>
                  <a:srgbClr val="006600"/>
                </a:solidFill>
                <a:effectLst/>
                <a:uLnTx/>
                <a:uFillTx/>
                <a:latin typeface=".VnTime" panose="020B7200000000000000" pitchFamily="34" charset="0"/>
                <a:ea typeface="+mn-ea"/>
                <a:cs typeface="+mn-cs"/>
              </a:endParaRPr>
            </a:p>
          </p:txBody>
        </p:sp>
      </p:grpSp>
      <p:cxnSp>
        <p:nvCxnSpPr>
          <p:cNvPr id="60" name="Straight Connector 59"/>
          <p:cNvCxnSpPr/>
          <p:nvPr/>
        </p:nvCxnSpPr>
        <p:spPr>
          <a:xfrm>
            <a:off x="4932363" y="2738438"/>
            <a:ext cx="0" cy="895350"/>
          </a:xfrm>
          <a:prstGeom prst="line">
            <a:avLst/>
          </a:prstGeom>
          <a:ln w="9525" cap="flat" cmpd="sng">
            <a:solidFill>
              <a:srgbClr val="66FF66"/>
            </a:solidFill>
            <a:prstDash val="solid"/>
            <a:headEnd type="none" w="med" len="med"/>
            <a:tailEnd type="none" w="med" len="med"/>
          </a:ln>
        </p:spPr>
      </p:cxnSp>
      <p:sp>
        <p:nvSpPr>
          <p:cNvPr id="2068" name="TextBox 2"/>
          <p:cNvSpPr txBox="1"/>
          <p:nvPr/>
        </p:nvSpPr>
        <p:spPr>
          <a:xfrm flipH="1">
            <a:off x="1371600" y="2738755"/>
            <a:ext cx="6739890" cy="3028315"/>
          </a:xfrm>
          <a:prstGeom prst="rect">
            <a:avLst/>
          </a:prstGeom>
          <a:noFill/>
          <a:ln w="9525">
            <a:noFill/>
          </a:ln>
        </p:spPr>
        <p:txBody>
          <a:bodyPr>
            <a:noAutofit/>
          </a:bodyPr>
          <a:p>
            <a:pPr algn="ctr">
              <a:buNone/>
            </a:pPr>
            <a:r>
              <a:rPr lang="en-US" altLang="en-US" sz="3600" b="1" dirty="0">
                <a:solidFill>
                  <a:srgbClr val="FF0000"/>
                </a:solidFill>
                <a:latin typeface="Times New Roman" panose="02020603050405020304" pitchFamily="18" charset="0"/>
                <a:cs typeface="#9Slide03 Roboto Mono Medium" pitchFamily="2" charset="0"/>
              </a:rPr>
              <a:t>CHUYÊN ĐỀ: </a:t>
            </a:r>
            <a:endParaRPr lang="en-US" altLang="en-US" sz="3600" b="1" dirty="0">
              <a:solidFill>
                <a:srgbClr val="FF0000"/>
              </a:solidFill>
              <a:latin typeface="Times New Roman" panose="02020603050405020304" pitchFamily="18" charset="0"/>
              <a:cs typeface="#9Slide03 Roboto Mono Medium" pitchFamily="2" charset="0"/>
            </a:endParaRPr>
          </a:p>
          <a:p>
            <a:pPr algn="ctr">
              <a:buNone/>
            </a:pPr>
            <a:r>
              <a:rPr lang="en-US" altLang="en-US" sz="3600" b="1" dirty="0">
                <a:solidFill>
                  <a:srgbClr val="FF0000"/>
                </a:solidFill>
                <a:latin typeface="Times New Roman" panose="02020603050405020304" pitchFamily="18" charset="0"/>
                <a:cs typeface="#9Slide03 Roboto Mono Medium" pitchFamily="2" charset="0"/>
              </a:rPr>
              <a:t>RÈN LUYỆN KỸ NĂNG SỐNG</a:t>
            </a:r>
            <a:endParaRPr lang="en-US" altLang="en-US" sz="3600" b="1" dirty="0">
              <a:solidFill>
                <a:srgbClr val="FF0000"/>
              </a:solidFill>
              <a:latin typeface="Times New Roman" panose="02020603050405020304" pitchFamily="18" charset="0"/>
              <a:cs typeface="#9Slide03 Roboto Mono Medium" pitchFamily="2" charset="0"/>
            </a:endParaRPr>
          </a:p>
          <a:p>
            <a:pPr algn="ctr">
              <a:buNone/>
            </a:pPr>
            <a:r>
              <a:rPr lang="en-US" altLang="en-US" sz="3600" b="1" dirty="0">
                <a:solidFill>
                  <a:srgbClr val="FF0000"/>
                </a:solidFill>
                <a:latin typeface="Times New Roman" panose="02020603050405020304" pitchFamily="18" charset="0"/>
                <a:cs typeface="#9Slide03 Roboto Mono Medium" pitchFamily="2" charset="0"/>
              </a:rPr>
              <a:t>LỰA CHỌN TRANG PHỤC</a:t>
            </a:r>
            <a:endParaRPr lang="en-US" altLang="en-US" sz="3600" b="1" dirty="0">
              <a:solidFill>
                <a:srgbClr val="FF0000"/>
              </a:solidFill>
              <a:latin typeface="Times New Roman" panose="02020603050405020304" pitchFamily="18" charset="0"/>
              <a:cs typeface="#9Slide03 Roboto Mono Medium" pitchFamily="2" charset="0"/>
            </a:endParaRPr>
          </a:p>
          <a:p>
            <a:pPr algn="ctr">
              <a:buNone/>
            </a:pPr>
            <a:r>
              <a:rPr lang="en-US" altLang="en-US" sz="3600" b="1" dirty="0">
                <a:solidFill>
                  <a:srgbClr val="FF0000"/>
                </a:solidFill>
                <a:latin typeface="Times New Roman" panose="02020603050405020304" pitchFamily="18" charset="0"/>
                <a:ea typeface="#9Slide03 Roboto Mono Medium" pitchFamily="2" charset="0"/>
                <a:cs typeface="#9Slide03 Roboto Mono Medium" pitchFamily="2" charset="0"/>
              </a:rPr>
              <a:t>GV báo cáo: Phạm Văn Thành</a:t>
            </a:r>
            <a:endParaRPr lang="en-US" altLang="en-US" sz="3600" b="1" dirty="0">
              <a:solidFill>
                <a:srgbClr val="FF0000"/>
              </a:solidFill>
              <a:latin typeface="Times New Roman" panose="02020603050405020304" pitchFamily="18" charset="0"/>
              <a:ea typeface="#9Slide03 Roboto Mono Medium" pitchFamily="2" charset="0"/>
              <a:cs typeface="#9Slide03 Roboto Mono Medium" pitchFamily="2"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3750"/>
                                        <p:tgtEl>
                                          <p:spTgt spid="13"/>
                                        </p:tgtEl>
                                      </p:cBhvr>
                                    </p:animEffect>
                                  </p:childTnLst>
                                </p:cTn>
                              </p:par>
                              <p:par>
                                <p:cTn id="11" presetID="1" presetClass="entr" presetSubtype="0" fill="hold" nodeType="withEffect">
                                  <p:stCondLst>
                                    <p:cond delay="0"/>
                                  </p:stCondLst>
                                  <p:childTnLst>
                                    <p:set>
                                      <p:cBhvr>
                                        <p:cTn id="12" dur="1" fill="hold">
                                          <p:stCondLst>
                                            <p:cond delay="1499"/>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1499"/>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1499"/>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3999"/>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1499"/>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1249"/>
                                          </p:stCondLst>
                                        </p:cTn>
                                        <p:tgtEl>
                                          <p:spTgt spid="6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1249"/>
                                          </p:stCondLst>
                                        </p:cTn>
                                        <p:tgtEl>
                                          <p:spTgt spid="5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1249"/>
                                          </p:stCondLst>
                                        </p:cTn>
                                        <p:tgtEl>
                                          <p:spTgt spid="5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1249"/>
                                          </p:stCondLst>
                                        </p:cTn>
                                        <p:tgtEl>
                                          <p:spTgt spid="5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1249"/>
                                          </p:stCondLst>
                                        </p:cTn>
                                        <p:tgtEl>
                                          <p:spTgt spid="54"/>
                                        </p:tgtEl>
                                        <p:attrNameLst>
                                          <p:attrName>style.visibility</p:attrName>
                                        </p:attrNameLst>
                                      </p:cBhvr>
                                      <p:to>
                                        <p:strVal val="visible"/>
                                      </p:to>
                                    </p:set>
                                  </p:childTnLst>
                                </p:cTn>
                              </p:par>
                              <p:par>
                                <p:cTn id="31" presetID="2" presetClass="entr" presetSubtype="4"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2000" fill="hold"/>
                                        <p:tgtEl>
                                          <p:spTgt spid="33"/>
                                        </p:tgtEl>
                                        <p:attrNameLst>
                                          <p:attrName>ppt_x</p:attrName>
                                        </p:attrNameLst>
                                      </p:cBhvr>
                                      <p:tavLst>
                                        <p:tav tm="0">
                                          <p:val>
                                            <p:strVal val="#ppt_x"/>
                                          </p:val>
                                        </p:tav>
                                        <p:tav tm="100000">
                                          <p:val>
                                            <p:strVal val="#ppt_x"/>
                                          </p:val>
                                        </p:tav>
                                      </p:tavLst>
                                    </p:anim>
                                    <p:anim calcmode="lin" valueType="num">
                                      <p:cBhvr additive="base">
                                        <p:cTn id="34" dur="2000" fill="hold"/>
                                        <p:tgtEl>
                                          <p:spTgt spid="33"/>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10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2000" fill="hold"/>
                                        <p:tgtEl>
                                          <p:spTgt spid="35"/>
                                        </p:tgtEl>
                                        <p:attrNameLst>
                                          <p:attrName>ppt_x</p:attrName>
                                        </p:attrNameLst>
                                      </p:cBhvr>
                                      <p:tavLst>
                                        <p:tav tm="0">
                                          <p:val>
                                            <p:strVal val="#ppt_x"/>
                                          </p:val>
                                        </p:tav>
                                        <p:tav tm="100000">
                                          <p:val>
                                            <p:strVal val="#ppt_x"/>
                                          </p:val>
                                        </p:tav>
                                      </p:tavLst>
                                    </p:anim>
                                    <p:anim calcmode="lin" valueType="num">
                                      <p:cBhvr additive="base">
                                        <p:cTn id="38" dur="2000" fill="hold"/>
                                        <p:tgtEl>
                                          <p:spTgt spid="35"/>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2000" fill="hold"/>
                                        <p:tgtEl>
                                          <p:spTgt spid="41"/>
                                        </p:tgtEl>
                                        <p:attrNameLst>
                                          <p:attrName>ppt_x</p:attrName>
                                        </p:attrNameLst>
                                      </p:cBhvr>
                                      <p:tavLst>
                                        <p:tav tm="0">
                                          <p:val>
                                            <p:strVal val="#ppt_x"/>
                                          </p:val>
                                        </p:tav>
                                        <p:tav tm="100000">
                                          <p:val>
                                            <p:strVal val="#ppt_x"/>
                                          </p:val>
                                        </p:tav>
                                      </p:tavLst>
                                    </p:anim>
                                    <p:anim calcmode="lin" valueType="num">
                                      <p:cBhvr additive="base">
                                        <p:cTn id="42" dur="2000" fill="hold"/>
                                        <p:tgtEl>
                                          <p:spTgt spid="41"/>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anim calcmode="lin" valueType="num">
                                      <p:cBhvr additive="base">
                                        <p:cTn id="45" dur="2000" fill="hold"/>
                                        <p:tgtEl>
                                          <p:spTgt spid="55"/>
                                        </p:tgtEl>
                                        <p:attrNameLst>
                                          <p:attrName>ppt_x</p:attrName>
                                        </p:attrNameLst>
                                      </p:cBhvr>
                                      <p:tavLst>
                                        <p:tav tm="0">
                                          <p:val>
                                            <p:strVal val="#ppt_x"/>
                                          </p:val>
                                        </p:tav>
                                        <p:tav tm="100000">
                                          <p:val>
                                            <p:strVal val="#ppt_x"/>
                                          </p:val>
                                        </p:tav>
                                      </p:tavLst>
                                    </p:anim>
                                    <p:anim calcmode="lin" valueType="num">
                                      <p:cBhvr additive="base">
                                        <p:cTn id="46" dur="2000" fill="hold"/>
                                        <p:tgtEl>
                                          <p:spTgt spid="55"/>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2000" fill="hold"/>
                                        <p:tgtEl>
                                          <p:spTgt spid="38"/>
                                        </p:tgtEl>
                                        <p:attrNameLst>
                                          <p:attrName>ppt_x</p:attrName>
                                        </p:attrNameLst>
                                      </p:cBhvr>
                                      <p:tavLst>
                                        <p:tav tm="0">
                                          <p:val>
                                            <p:strVal val="#ppt_x"/>
                                          </p:val>
                                        </p:tav>
                                        <p:tav tm="100000">
                                          <p:val>
                                            <p:strVal val="#ppt_x"/>
                                          </p:val>
                                        </p:tav>
                                      </p:tavLst>
                                    </p:anim>
                                    <p:anim calcmode="lin" valueType="num">
                                      <p:cBhvr additive="base">
                                        <p:cTn id="50" dur="20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eaLnBrk="1" hangingPunct="1">
              <a:spcBef>
                <a:spcPct val="50000"/>
              </a:spcBef>
              <a:buNone/>
            </a:pPr>
            <a:r>
              <a:rPr sz="3200" dirty="0">
                <a:solidFill>
                  <a:schemeClr val="bg1"/>
                </a:solidFill>
                <a:latin typeface="Calibri" panose="020F0502020204030204" pitchFamily="34" charset="0"/>
              </a:rPr>
              <a:t>N</a:t>
            </a:r>
            <a:r>
              <a:rPr lang="vi-VN" altLang="x-none" sz="3200" dirty="0">
                <a:solidFill>
                  <a:schemeClr val="bg1"/>
                </a:solidFill>
                <a:latin typeface="Times New Roman" panose="02020603050405020304" pitchFamily="18" charset="0"/>
              </a:rPr>
              <a:t>gôi 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schemeClr val="bg1"/>
                </a:solidFill>
                <a:latin typeface="Calibri" panose="020F0502020204030204" pitchFamily="34" charset="0"/>
              </a:rPr>
              <a:t>.</a:t>
            </a:r>
            <a:endParaRPr lang="en-US" altLang="vi-VN" sz="3200" dirty="0">
              <a:solidFill>
                <a:schemeClr val="bg1"/>
              </a:solidFill>
              <a:latin typeface="Calibri" panose="020F0502020204030204" pitchFamily="34" charset="0"/>
            </a:endParaRPr>
          </a:p>
        </p:txBody>
      </p:sp>
      <p:sp>
        <p:nvSpPr>
          <p:cNvPr id="11267" name="Rectangle 29"/>
          <p:cNvSpPr/>
          <p:nvPr/>
        </p:nvSpPr>
        <p:spPr>
          <a:xfrm>
            <a:off x="198438" y="152400"/>
            <a:ext cx="8716962"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11268" name="Rectangle 10"/>
          <p:cNvSpPr/>
          <p:nvPr/>
        </p:nvSpPr>
        <p:spPr>
          <a:xfrm>
            <a:off x="738188" y="141288"/>
            <a:ext cx="4059237" cy="523875"/>
          </a:xfrm>
          <a:prstGeom prst="rect">
            <a:avLst/>
          </a:prstGeom>
          <a:noFill/>
          <a:ln w="9525">
            <a:noFill/>
          </a:ln>
        </p:spPr>
        <p:txBody>
          <a:bodyPr wrap="none">
            <a:spAutoFit/>
          </a:bodyPr>
          <a:p>
            <a:r>
              <a:rPr lang="en-US" altLang="en-US" sz="2800" dirty="0">
                <a:solidFill>
                  <a:srgbClr val="FF3300"/>
                </a:solidFill>
                <a:latin typeface="Times New Roman" panose="02020603050405020304" pitchFamily="18" charset="0"/>
              </a:rPr>
              <a:t>3. Theo hoàn cảnh sử dụng</a:t>
            </a:r>
            <a:endParaRPr lang="en-US" altLang="en-US" sz="2800" dirty="0">
              <a:solidFill>
                <a:srgbClr val="FF3300"/>
              </a:solidFill>
              <a:latin typeface="Times New Roman" panose="02020603050405020304" pitchFamily="18" charset="0"/>
            </a:endParaRPr>
          </a:p>
        </p:txBody>
      </p:sp>
      <p:sp>
        <p:nvSpPr>
          <p:cNvPr id="14"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2" name="Rectangle 6"/>
          <p:cNvSpPr/>
          <p:nvPr/>
        </p:nvSpPr>
        <p:spPr>
          <a:xfrm>
            <a:off x="539750" y="665163"/>
            <a:ext cx="8604250" cy="6770370"/>
          </a:xfrm>
          <a:prstGeom prst="rect">
            <a:avLst/>
          </a:prstGeom>
          <a:noFill/>
          <a:ln w="9525">
            <a:noFill/>
          </a:ln>
        </p:spPr>
        <p:txBody>
          <a:bodyPr>
            <a:spAutoFit/>
          </a:bodyPr>
          <a:p>
            <a:r>
              <a:rPr lang="en-US" altLang="en-US" sz="2800" i="1" dirty="0">
                <a:solidFill>
                  <a:schemeClr val="hlink"/>
                </a:solidFill>
                <a:latin typeface="Times New Roman" panose="02020603050405020304" pitchFamily="18" charset="0"/>
              </a:rPr>
              <a:t>Một bộ trang phục đẹp và phù hợp với hoàn cảnh sử dụng sẽ giúp người mặc trở nên lịch sự và tự tin hơn.</a:t>
            </a:r>
            <a:endParaRPr lang="en-US" altLang="en-US" sz="2800" i="1" dirty="0">
              <a:solidFill>
                <a:schemeClr val="hlink"/>
              </a:solidFill>
              <a:latin typeface="Times New Roman" panose="02020603050405020304" pitchFamily="18" charset="0"/>
            </a:endParaRPr>
          </a:p>
          <a:p>
            <a:endParaRPr lang="en-US" altLang="en-US" sz="2800" dirty="0">
              <a:solidFill>
                <a:schemeClr val="hlink"/>
              </a:solidFill>
              <a:latin typeface="Times New Roman" panose="02020603050405020304" pitchFamily="18" charset="0"/>
            </a:endParaRPr>
          </a:p>
          <a:p>
            <a:r>
              <a:rPr lang="en-US" altLang="en-US" sz="2800" dirty="0">
                <a:solidFill>
                  <a:schemeClr val="hlink"/>
                </a:solidFill>
                <a:latin typeface="Times New Roman" panose="02020603050405020304" pitchFamily="18" charset="0"/>
              </a:rPr>
              <a:t>Trang phục đi học: kiểu dáng rộng, thoải mái với kiểu may đơn giản. Áo sơ mi trắng, quần tây xanh đen hoặc đen, bỏ áo vào quần. </a:t>
            </a:r>
            <a:endParaRPr lang="en-US" altLang="en-US" sz="2800" dirty="0">
              <a:solidFill>
                <a:schemeClr val="hlink"/>
              </a:solidFill>
              <a:latin typeface="Times New Roman" panose="02020603050405020304" pitchFamily="18" charset="0"/>
            </a:endParaRPr>
          </a:p>
          <a:p>
            <a:endParaRPr lang="en-US" altLang="en-US" sz="2800" dirty="0">
              <a:solidFill>
                <a:schemeClr val="hlink"/>
              </a:solidFill>
              <a:latin typeface="Times New Roman" panose="02020603050405020304" pitchFamily="18" charset="0"/>
            </a:endParaRPr>
          </a:p>
          <a:p>
            <a:r>
              <a:rPr lang="en-US" altLang="en-US" sz="2800" dirty="0">
                <a:solidFill>
                  <a:schemeClr val="hlink"/>
                </a:solidFill>
                <a:latin typeface="Times New Roman" panose="02020603050405020304" pitchFamily="18" charset="0"/>
              </a:rPr>
              <a:t>Trang phục lao động, sản xuất: kiểu dáng rộng, thoải mái với kiểu may đơn giản. Vải sợi bông, thoáng mát, dễ thấm hút mồ hôi, thường có màu sẫm.</a:t>
            </a:r>
            <a:endParaRPr lang="en-US" altLang="en-US" sz="2800" dirty="0">
              <a:solidFill>
                <a:schemeClr val="hlink"/>
              </a:solidFill>
              <a:latin typeface="Times New Roman" panose="02020603050405020304" pitchFamily="18" charset="0"/>
            </a:endParaRPr>
          </a:p>
          <a:p>
            <a:endParaRPr lang="en-US" altLang="en-US" sz="2800" dirty="0">
              <a:solidFill>
                <a:schemeClr val="hlink"/>
              </a:solidFill>
              <a:latin typeface="Times New Roman" panose="02020603050405020304" pitchFamily="18" charset="0"/>
            </a:endParaRPr>
          </a:p>
          <a:p>
            <a:r>
              <a:rPr lang="en-US" altLang="en-US" sz="2800" dirty="0">
                <a:solidFill>
                  <a:schemeClr val="hlink"/>
                </a:solidFill>
                <a:latin typeface="Times New Roman" panose="02020603050405020304" pitchFamily="18" charset="0"/>
              </a:rPr>
              <a:t>Trang phục thể thao: kiểu dáng phụ thuộc vào từng môn thể thao. Vải co giãn, thấm hút mồ hôi tốt, có màu sắc tươi sáng</a:t>
            </a:r>
            <a:endParaRPr lang="en-US" altLang="en-US" sz="2800" dirty="0">
              <a:solidFill>
                <a:schemeClr val="hlink"/>
              </a:solidFill>
              <a:latin typeface="Times New Roman" panose="02020603050405020304" pitchFamily="18" charset="0"/>
            </a:endParaRPr>
          </a:p>
          <a:p>
            <a:pPr>
              <a:spcBef>
                <a:spcPct val="50000"/>
              </a:spcBef>
            </a:pPr>
            <a:r>
              <a:rPr lang="vi-VN" altLang="en-US" sz="2800" dirty="0">
                <a:solidFill>
                  <a:schemeClr val="hlink"/>
                </a:solidFill>
                <a:latin typeface="Times New Roman" panose="02020603050405020304" pitchFamily="18" charset="0"/>
              </a:rPr>
              <a:t> </a:t>
            </a:r>
            <a:endParaRPr lang="vi-VN" altLang="en-US" sz="2800" dirty="0">
              <a:solidFill>
                <a:schemeClr val="hlink"/>
              </a:solidFill>
              <a:latin typeface="Times New Roman" panose="02020603050405020304" pitchFamily="18" charset="0"/>
            </a:endParaRPr>
          </a:p>
        </p:txBody>
      </p:sp>
      <p:pic>
        <p:nvPicPr>
          <p:cNvPr id="11271" name="Audio 1">
            <a:hlinkClick r:id="" action="ppaction://media"/>
          </p:cNvPr>
          <p:cNvPicPr>
            <a:picLocks noChangeAspect="1"/>
          </p:cNvPicPr>
          <p:nvPr/>
        </p:nvPicPr>
        <p:blipFill>
          <a:blip r:embed="rId1"/>
          <a:stretch>
            <a:fillRect/>
          </a:stretch>
        </p:blipFill>
        <p:spPr>
          <a:xfrm>
            <a:off x="8382000" y="6096000"/>
            <a:ext cx="609600" cy="609600"/>
          </a:xfrm>
          <a:prstGeom prst="rect">
            <a:avLst/>
          </a:prstGeom>
          <a:noFill/>
          <a:ln w="9525">
            <a:noFill/>
          </a:ln>
        </p:spPr>
      </p:pic>
      <p:pic>
        <p:nvPicPr>
          <p:cNvPr id="9229" name="Picture 19" descr="Screen Clipping"/>
          <p:cNvPicPr>
            <a:picLocks noChangeAspect="1"/>
          </p:cNvPicPr>
          <p:nvPr/>
        </p:nvPicPr>
        <p:blipFill>
          <a:blip r:embed="rId2"/>
          <a:srcRect l="1257" t="18892" r="75014" b="-2277"/>
          <a:stretch>
            <a:fillRect/>
          </a:stretch>
        </p:blipFill>
        <p:spPr>
          <a:xfrm>
            <a:off x="10485438" y="3187700"/>
            <a:ext cx="1947862" cy="2676525"/>
          </a:xfrm>
          <a:prstGeom prst="rect">
            <a:avLst/>
          </a:prstGeom>
          <a:noFill/>
          <a:ln w="9525">
            <a:noFill/>
          </a:ln>
        </p:spPr>
      </p:pic>
      <p:pic>
        <p:nvPicPr>
          <p:cNvPr id="9230" name="Picture 19" descr="Screen Clipping"/>
          <p:cNvPicPr>
            <a:picLocks noChangeAspect="1"/>
          </p:cNvPicPr>
          <p:nvPr/>
        </p:nvPicPr>
        <p:blipFill>
          <a:blip r:embed="rId2"/>
          <a:srcRect l="29585" t="7819" r="50000"/>
          <a:stretch>
            <a:fillRect/>
          </a:stretch>
        </p:blipFill>
        <p:spPr>
          <a:xfrm>
            <a:off x="10533063" y="3671888"/>
            <a:ext cx="1676400" cy="2959100"/>
          </a:xfrm>
          <a:prstGeom prst="rect">
            <a:avLst/>
          </a:prstGeom>
          <a:noFill/>
          <a:ln w="9525">
            <a:noFill/>
          </a:ln>
        </p:spPr>
      </p:pic>
      <p:pic>
        <p:nvPicPr>
          <p:cNvPr id="9231" name="Picture 19" descr="Screen Clipping"/>
          <p:cNvPicPr>
            <a:picLocks noChangeAspect="1"/>
          </p:cNvPicPr>
          <p:nvPr/>
        </p:nvPicPr>
        <p:blipFill>
          <a:blip r:embed="rId2"/>
          <a:srcRect l="55032" r="26410"/>
          <a:stretch>
            <a:fillRect/>
          </a:stretch>
        </p:blipFill>
        <p:spPr>
          <a:xfrm>
            <a:off x="9771063" y="300038"/>
            <a:ext cx="1524000" cy="2776537"/>
          </a:xfrm>
          <a:prstGeom prst="rect">
            <a:avLst/>
          </a:prstGeom>
          <a:noFill/>
          <a:ln w="9525">
            <a:noFill/>
          </a:ln>
        </p:spPr>
      </p:pic>
      <p:pic>
        <p:nvPicPr>
          <p:cNvPr id="9232" name="Picture 19" descr="Screen Clipping"/>
          <p:cNvPicPr>
            <a:picLocks noChangeAspect="1"/>
          </p:cNvPicPr>
          <p:nvPr/>
        </p:nvPicPr>
        <p:blipFill>
          <a:blip r:embed="rId2"/>
          <a:srcRect l="79083" t="16634"/>
          <a:stretch>
            <a:fillRect/>
          </a:stretch>
        </p:blipFill>
        <p:spPr>
          <a:xfrm>
            <a:off x="9002713" y="4081463"/>
            <a:ext cx="1717675" cy="2676525"/>
          </a:xfrm>
          <a:prstGeom prst="rect">
            <a:avLst/>
          </a:prstGeom>
          <a:noFill/>
          <a:ln w="9525">
            <a:noFill/>
          </a:ln>
        </p:spPr>
      </p:pic>
      <p:pic>
        <p:nvPicPr>
          <p:cNvPr id="11276" name="Picture 16"/>
          <p:cNvPicPr>
            <a:picLocks noChangeAspect="1"/>
          </p:cNvPicPr>
          <p:nvPr/>
        </p:nvPicPr>
        <p:blipFill>
          <a:blip r:embed="rId3"/>
          <a:stretch>
            <a:fillRect/>
          </a:stretch>
        </p:blipFill>
        <p:spPr>
          <a:xfrm>
            <a:off x="49213" y="58738"/>
            <a:ext cx="457200" cy="457200"/>
          </a:xfrm>
          <a:prstGeom prst="rect">
            <a:avLst/>
          </a:prstGeom>
          <a:noFill/>
          <a:ln w="9525">
            <a:noFill/>
          </a:ln>
        </p:spPr>
      </p:pic>
      <p:pic>
        <p:nvPicPr>
          <p:cNvPr id="11277" name="Picture 17"/>
          <p:cNvPicPr>
            <a:picLocks noChangeAspect="1"/>
          </p:cNvPicPr>
          <p:nvPr/>
        </p:nvPicPr>
        <p:blipFill>
          <a:blip r:embed="rId3"/>
          <a:stretch>
            <a:fillRect/>
          </a:stretch>
        </p:blipFill>
        <p:spPr>
          <a:xfrm>
            <a:off x="8458200" y="58738"/>
            <a:ext cx="457200" cy="457200"/>
          </a:xfrm>
          <a:prstGeom prst="rect">
            <a:avLst/>
          </a:prstGeom>
          <a:noFill/>
          <a:ln w="9525">
            <a:noFill/>
          </a:ln>
        </p:spPr>
      </p:pic>
      <p:pic>
        <p:nvPicPr>
          <p:cNvPr id="11278" name="Picture 18"/>
          <p:cNvPicPr>
            <a:picLocks noChangeAspect="1"/>
          </p:cNvPicPr>
          <p:nvPr/>
        </p:nvPicPr>
        <p:blipFill>
          <a:blip r:embed="rId3"/>
          <a:stretch>
            <a:fillRect/>
          </a:stretch>
        </p:blipFill>
        <p:spPr>
          <a:xfrm>
            <a:off x="8686800" y="6253163"/>
            <a:ext cx="457200" cy="457200"/>
          </a:xfrm>
          <a:prstGeom prst="rect">
            <a:avLst/>
          </a:prstGeom>
          <a:noFill/>
          <a:ln w="9525">
            <a:noFill/>
          </a:ln>
        </p:spPr>
      </p:pic>
      <p:pic>
        <p:nvPicPr>
          <p:cNvPr id="11279" name="Picture 19"/>
          <p:cNvPicPr>
            <a:picLocks noChangeAspect="1"/>
          </p:cNvPicPr>
          <p:nvPr/>
        </p:nvPicPr>
        <p:blipFill>
          <a:blip r:embed="rId3"/>
          <a:stretch>
            <a:fillRect/>
          </a:stretch>
        </p:blipFill>
        <p:spPr>
          <a:xfrm>
            <a:off x="142875" y="6457950"/>
            <a:ext cx="457200" cy="457200"/>
          </a:xfrm>
          <a:prstGeom prst="rect">
            <a:avLst/>
          </a:prstGeom>
          <a:noFill/>
          <a:ln w="9525">
            <a:noFill/>
          </a:ln>
        </p:spPr>
      </p:pic>
    </p:spTree>
    <p:custDataLst>
      <p:tags r:id="rId4"/>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229"/>
                                        </p:tgtEl>
                                        <p:attrNameLst>
                                          <p:attrName>style.visibility</p:attrName>
                                        </p:attrNameLst>
                                      </p:cBhvr>
                                      <p:to>
                                        <p:strVal val="visible"/>
                                      </p:to>
                                    </p:set>
                                    <p:animEffect transition="in" filter="fade">
                                      <p:cBhvr>
                                        <p:cTn id="12" dur="1000"/>
                                        <p:tgtEl>
                                          <p:spTgt spid="9229"/>
                                        </p:tgtEl>
                                      </p:cBhvr>
                                    </p:animEffect>
                                    <p:anim calcmode="lin" valueType="num">
                                      <p:cBhvr>
                                        <p:cTn id="13" dur="1000" fill="hold"/>
                                        <p:tgtEl>
                                          <p:spTgt spid="9229"/>
                                        </p:tgtEl>
                                        <p:attrNameLst>
                                          <p:attrName>ppt_x</p:attrName>
                                        </p:attrNameLst>
                                      </p:cBhvr>
                                      <p:tavLst>
                                        <p:tav tm="0">
                                          <p:val>
                                            <p:strVal val="#ppt_x"/>
                                          </p:val>
                                        </p:tav>
                                        <p:tav tm="100000">
                                          <p:val>
                                            <p:strVal val="#ppt_x"/>
                                          </p:val>
                                        </p:tav>
                                      </p:tavLst>
                                    </p:anim>
                                    <p:anim calcmode="lin" valueType="num">
                                      <p:cBhvr>
                                        <p:cTn id="14" dur="1000" fill="hold"/>
                                        <p:tgtEl>
                                          <p:spTgt spid="922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231"/>
                                        </p:tgtEl>
                                        <p:attrNameLst>
                                          <p:attrName>style.visibility</p:attrName>
                                        </p:attrNameLst>
                                      </p:cBhvr>
                                      <p:to>
                                        <p:strVal val="visible"/>
                                      </p:to>
                                    </p:set>
                                    <p:animEffect transition="in" filter="fade">
                                      <p:cBhvr>
                                        <p:cTn id="19" dur="1000"/>
                                        <p:tgtEl>
                                          <p:spTgt spid="9231"/>
                                        </p:tgtEl>
                                      </p:cBhvr>
                                    </p:animEffect>
                                    <p:anim calcmode="lin" valueType="num">
                                      <p:cBhvr>
                                        <p:cTn id="20" dur="1000" fill="hold"/>
                                        <p:tgtEl>
                                          <p:spTgt spid="9231"/>
                                        </p:tgtEl>
                                        <p:attrNameLst>
                                          <p:attrName>ppt_x</p:attrName>
                                        </p:attrNameLst>
                                      </p:cBhvr>
                                      <p:tavLst>
                                        <p:tav tm="0">
                                          <p:val>
                                            <p:strVal val="#ppt_x"/>
                                          </p:val>
                                        </p:tav>
                                        <p:tav tm="100000">
                                          <p:val>
                                            <p:strVal val="#ppt_x"/>
                                          </p:val>
                                        </p:tav>
                                      </p:tavLst>
                                    </p:anim>
                                    <p:anim calcmode="lin" valueType="num">
                                      <p:cBhvr>
                                        <p:cTn id="21" dur="1000" fill="hold"/>
                                        <p:tgtEl>
                                          <p:spTgt spid="923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230"/>
                                        </p:tgtEl>
                                        <p:attrNameLst>
                                          <p:attrName>style.visibility</p:attrName>
                                        </p:attrNameLst>
                                      </p:cBhvr>
                                      <p:to>
                                        <p:strVal val="visible"/>
                                      </p:to>
                                    </p:set>
                                    <p:animEffect transition="in" filter="fade">
                                      <p:cBhvr>
                                        <p:cTn id="26" dur="1000"/>
                                        <p:tgtEl>
                                          <p:spTgt spid="9230"/>
                                        </p:tgtEl>
                                      </p:cBhvr>
                                    </p:animEffect>
                                    <p:anim calcmode="lin" valueType="num">
                                      <p:cBhvr>
                                        <p:cTn id="27" dur="1000" fill="hold"/>
                                        <p:tgtEl>
                                          <p:spTgt spid="9230"/>
                                        </p:tgtEl>
                                        <p:attrNameLst>
                                          <p:attrName>ppt_x</p:attrName>
                                        </p:attrNameLst>
                                      </p:cBhvr>
                                      <p:tavLst>
                                        <p:tav tm="0">
                                          <p:val>
                                            <p:strVal val="#ppt_x"/>
                                          </p:val>
                                        </p:tav>
                                        <p:tav tm="100000">
                                          <p:val>
                                            <p:strVal val="#ppt_x"/>
                                          </p:val>
                                        </p:tav>
                                      </p:tavLst>
                                    </p:anim>
                                    <p:anim calcmode="lin" valueType="num">
                                      <p:cBhvr>
                                        <p:cTn id="28" dur="1000" fill="hold"/>
                                        <p:tgtEl>
                                          <p:spTgt spid="923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232"/>
                                        </p:tgtEl>
                                        <p:attrNameLst>
                                          <p:attrName>style.visibility</p:attrName>
                                        </p:attrNameLst>
                                      </p:cBhvr>
                                      <p:to>
                                        <p:strVal val="visible"/>
                                      </p:to>
                                    </p:set>
                                    <p:animEffect transition="in" filter="fade">
                                      <p:cBhvr>
                                        <p:cTn id="33" dur="1000"/>
                                        <p:tgtEl>
                                          <p:spTgt spid="9232"/>
                                        </p:tgtEl>
                                      </p:cBhvr>
                                    </p:animEffect>
                                    <p:anim calcmode="lin" valueType="num">
                                      <p:cBhvr>
                                        <p:cTn id="34" dur="1000" fill="hold"/>
                                        <p:tgtEl>
                                          <p:spTgt spid="9232"/>
                                        </p:tgtEl>
                                        <p:attrNameLst>
                                          <p:attrName>ppt_x</p:attrName>
                                        </p:attrNameLst>
                                      </p:cBhvr>
                                      <p:tavLst>
                                        <p:tav tm="0">
                                          <p:val>
                                            <p:strVal val="#ppt_x"/>
                                          </p:val>
                                        </p:tav>
                                        <p:tav tm="100000">
                                          <p:val>
                                            <p:strVal val="#ppt_x"/>
                                          </p:val>
                                        </p:tav>
                                      </p:tavLst>
                                    </p:anim>
                                    <p:anim calcmode="lin" valueType="num">
                                      <p:cBhvr>
                                        <p:cTn id="35" dur="1000" fill="hold"/>
                                        <p:tgtEl>
                                          <p:spTgt spid="923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2">
                                            <p:txEl>
                                              <p:charRg st="0" end="104"/>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2">
                                            <p:txEl>
                                              <p:charRg st="105" end="207"/>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2">
                                            <p:txEl>
                                              <p:charRg st="208" end="353"/>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2">
                                            <p:txEl>
                                              <p:charRg st="354" end="473"/>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2">
                                            <p:txEl>
                                              <p:charRg st="473" end="47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Freeform 19"/>
          <p:cNvSpPr/>
          <p:nvPr/>
        </p:nvSpPr>
        <p:spPr>
          <a:xfrm rot="5400000">
            <a:off x="1355725" y="-1370012"/>
            <a:ext cx="7053263" cy="9753600"/>
          </a:xfrm>
          <a:custGeom>
            <a:avLst/>
            <a:gdLst/>
            <a:ahLst/>
            <a:cxnLst>
              <a:cxn ang="0">
                <a:pos x="0" y="0"/>
              </a:cxn>
              <a:cxn ang="0">
                <a:pos x="2147483647" y="2147483647"/>
              </a:cxn>
              <a:cxn ang="0">
                <a:pos x="0" y="2147483647"/>
              </a:cxn>
            </a:cxnLst>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noFill/>
          </a:ln>
        </p:spPr>
        <p:txBody>
          <a:bodyPr/>
          <a:p>
            <a:endParaRPr lang="en-US"/>
          </a:p>
        </p:txBody>
      </p:sp>
      <p:sp>
        <p:nvSpPr>
          <p:cNvPr id="2" name="Rectangle 1"/>
          <p:cNvSpPr/>
          <p:nvPr/>
        </p:nvSpPr>
        <p:spPr>
          <a:xfrm>
            <a:off x="319088" y="-20637"/>
            <a:ext cx="8574088" cy="668813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0" name="Rectangle 9"/>
          <p:cNvSpPr/>
          <p:nvPr/>
        </p:nvSpPr>
        <p:spPr>
          <a:xfrm>
            <a:off x="1211263" y="-79375"/>
            <a:ext cx="7683500" cy="3232150"/>
          </a:xfrm>
          <a:prstGeom prst="rect">
            <a:avLst/>
          </a:prstGeom>
        </p:spPr>
        <p:txBody>
          <a:bodyPr>
            <a:spAutoFit/>
          </a:bodyPr>
          <a:p>
            <a:pPr>
              <a:buNone/>
            </a:pPr>
            <a:r>
              <a:rPr sz="2800" dirty="0">
                <a:solidFill>
                  <a:schemeClr val="bg1"/>
                </a:solidFill>
                <a:latin typeface="Times New Roman" panose="02020603050405020304" pitchFamily="18" charset="0"/>
                <a:cs typeface="Times New Roman" panose="02020603050405020304" pitchFamily="18" charset="0"/>
              </a:rPr>
              <a:t>Em hãy quan sát Hình 10.3 v</a:t>
            </a:r>
            <a:r>
              <a:rPr sz="2800" dirty="0">
                <a:solidFill>
                  <a:schemeClr val="bg1"/>
                </a:solidFill>
                <a:latin typeface="Times New Roman" panose="02020603050405020304" pitchFamily="18" charset="0"/>
                <a:ea typeface="Times New Roman" panose="02020603050405020304" pitchFamily="18" charset="0"/>
              </a:rPr>
              <a:t>à</a:t>
            </a:r>
            <a:r>
              <a:rPr sz="2800" dirty="0">
                <a:solidFill>
                  <a:schemeClr val="bg1"/>
                </a:solidFill>
                <a:latin typeface="Times New Roman" panose="02020603050405020304" pitchFamily="18" charset="0"/>
                <a:cs typeface="Times New Roman" panose="02020603050405020304" pitchFamily="18" charset="0"/>
              </a:rPr>
              <a:t> cho biết các trang phục n</a:t>
            </a:r>
            <a:r>
              <a:rPr sz="2800" dirty="0">
                <a:solidFill>
                  <a:schemeClr val="bg1"/>
                </a:solidFill>
                <a:latin typeface="Times New Roman" panose="02020603050405020304" pitchFamily="18" charset="0"/>
                <a:ea typeface="Times New Roman" panose="02020603050405020304" pitchFamily="18" charset="0"/>
              </a:rPr>
              <a:t>à</a:t>
            </a:r>
            <a:r>
              <a:rPr sz="2800" dirty="0">
                <a:solidFill>
                  <a:schemeClr val="bg1"/>
                </a:solidFill>
                <a:latin typeface="Times New Roman" panose="02020603050405020304" pitchFamily="18" charset="0"/>
                <a:cs typeface="Times New Roman" panose="02020603050405020304" pitchFamily="18" charset="0"/>
              </a:rPr>
              <a:t>y được sử dụng trong ho</a:t>
            </a:r>
            <a:r>
              <a:rPr sz="2800" dirty="0">
                <a:solidFill>
                  <a:schemeClr val="bg1"/>
                </a:solidFill>
                <a:latin typeface="Times New Roman" panose="02020603050405020304" pitchFamily="18" charset="0"/>
                <a:ea typeface="Times New Roman" panose="02020603050405020304" pitchFamily="18" charset="0"/>
              </a:rPr>
              <a:t>à</a:t>
            </a:r>
            <a:r>
              <a:rPr sz="2800" dirty="0">
                <a:solidFill>
                  <a:schemeClr val="bg1"/>
                </a:solidFill>
                <a:latin typeface="Times New Roman" panose="02020603050405020304" pitchFamily="18" charset="0"/>
                <a:cs typeface="Times New Roman" panose="02020603050405020304" pitchFamily="18" charset="0"/>
              </a:rPr>
              <a:t>n cảnh n</a:t>
            </a:r>
            <a:r>
              <a:rPr sz="2800" dirty="0">
                <a:solidFill>
                  <a:schemeClr val="bg1"/>
                </a:solidFill>
                <a:latin typeface="Times New Roman" panose="02020603050405020304" pitchFamily="18" charset="0"/>
                <a:ea typeface="Times New Roman" panose="02020603050405020304" pitchFamily="18" charset="0"/>
              </a:rPr>
              <a:t>à</a:t>
            </a:r>
            <a:r>
              <a:rPr sz="2800" dirty="0">
                <a:solidFill>
                  <a:schemeClr val="bg1"/>
                </a:solidFill>
                <a:latin typeface="Times New Roman" panose="02020603050405020304" pitchFamily="18" charset="0"/>
                <a:cs typeface="Times New Roman" panose="02020603050405020304" pitchFamily="18" charset="0"/>
              </a:rPr>
              <a:t>o? Nêu đặc điểm nổi bật của những trang phục đó.</a:t>
            </a:r>
            <a:endParaRPr sz="2800" dirty="0">
              <a:solidFill>
                <a:schemeClr val="bg1"/>
              </a:solidFill>
              <a:latin typeface="Times New Roman" panose="02020603050405020304" pitchFamily="18" charset="0"/>
              <a:cs typeface="Times New Roman" panose="02020603050405020304" pitchFamily="18" charset="0"/>
            </a:endParaRPr>
          </a:p>
          <a:p>
            <a:pPr>
              <a:buNone/>
            </a:pPr>
            <a:endParaRPr dirty="0">
              <a:latin typeface="Times New Roman" panose="02020603050405020304" pitchFamily="18" charset="0"/>
            </a:endParaRPr>
          </a:p>
          <a:p>
            <a:pPr>
              <a:buNone/>
            </a:pPr>
            <a:endParaRPr dirty="0">
              <a:latin typeface="Times New Roman" panose="02020603050405020304" pitchFamily="18" charset="0"/>
            </a:endParaRPr>
          </a:p>
          <a:p>
            <a:pPr>
              <a:buNone/>
            </a:pPr>
            <a:endParaRPr dirty="0">
              <a:latin typeface="Times New Roman" panose="02020603050405020304" pitchFamily="18" charset="0"/>
            </a:endParaRPr>
          </a:p>
          <a:p>
            <a:pPr>
              <a:buNone/>
            </a:pPr>
            <a:endParaRPr dirty="0">
              <a:latin typeface="Times New Roman" panose="02020603050405020304" pitchFamily="18" charset="0"/>
            </a:endParaRPr>
          </a:p>
          <a:p>
            <a:pPr>
              <a:buNone/>
            </a:pPr>
            <a:endParaRPr dirty="0">
              <a:latin typeface="Times New Roman" panose="02020603050405020304" pitchFamily="18" charset="0"/>
            </a:endParaRPr>
          </a:p>
        </p:txBody>
      </p:sp>
      <p:sp>
        <p:nvSpPr>
          <p:cNvPr id="12293" name="Rectangle 29"/>
          <p:cNvSpPr/>
          <p:nvPr/>
        </p:nvSpPr>
        <p:spPr>
          <a:xfrm>
            <a:off x="214313" y="190500"/>
            <a:ext cx="8715375"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8"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2295" name="Picture 8"/>
          <p:cNvPicPr>
            <a:picLocks noChangeAspect="1"/>
          </p:cNvPicPr>
          <p:nvPr/>
        </p:nvPicPr>
        <p:blipFill>
          <a:blip r:embed="rId1"/>
          <a:stretch>
            <a:fillRect/>
          </a:stretch>
        </p:blipFill>
        <p:spPr>
          <a:xfrm>
            <a:off x="49213" y="58738"/>
            <a:ext cx="457200" cy="457200"/>
          </a:xfrm>
          <a:prstGeom prst="rect">
            <a:avLst/>
          </a:prstGeom>
          <a:noFill/>
          <a:ln w="9525">
            <a:noFill/>
          </a:ln>
        </p:spPr>
      </p:pic>
      <p:pic>
        <p:nvPicPr>
          <p:cNvPr id="12296" name="Picture 10"/>
          <p:cNvPicPr>
            <a:picLocks noChangeAspect="1"/>
          </p:cNvPicPr>
          <p:nvPr/>
        </p:nvPicPr>
        <p:blipFill>
          <a:blip r:embed="rId1"/>
          <a:stretch>
            <a:fillRect/>
          </a:stretch>
        </p:blipFill>
        <p:spPr>
          <a:xfrm>
            <a:off x="8458200" y="58738"/>
            <a:ext cx="457200" cy="457200"/>
          </a:xfrm>
          <a:prstGeom prst="rect">
            <a:avLst/>
          </a:prstGeom>
          <a:noFill/>
          <a:ln w="9525">
            <a:noFill/>
          </a:ln>
        </p:spPr>
      </p:pic>
      <p:pic>
        <p:nvPicPr>
          <p:cNvPr id="12297" name="Picture 11"/>
          <p:cNvPicPr>
            <a:picLocks noChangeAspect="1"/>
          </p:cNvPicPr>
          <p:nvPr/>
        </p:nvPicPr>
        <p:blipFill>
          <a:blip r:embed="rId1"/>
          <a:stretch>
            <a:fillRect/>
          </a:stretch>
        </p:blipFill>
        <p:spPr>
          <a:xfrm>
            <a:off x="8686800" y="6253163"/>
            <a:ext cx="457200" cy="457200"/>
          </a:xfrm>
          <a:prstGeom prst="rect">
            <a:avLst/>
          </a:prstGeom>
          <a:noFill/>
          <a:ln w="9525">
            <a:noFill/>
          </a:ln>
        </p:spPr>
      </p:pic>
      <p:pic>
        <p:nvPicPr>
          <p:cNvPr id="12298" name="Picture 12"/>
          <p:cNvPicPr>
            <a:picLocks noChangeAspect="1"/>
          </p:cNvPicPr>
          <p:nvPr/>
        </p:nvPicPr>
        <p:blipFill>
          <a:blip r:embed="rId1"/>
          <a:stretch>
            <a:fillRect/>
          </a:stretch>
        </p:blipFill>
        <p:spPr>
          <a:xfrm>
            <a:off x="142875" y="6457950"/>
            <a:ext cx="457200" cy="457200"/>
          </a:xfrm>
          <a:prstGeom prst="rect">
            <a:avLst/>
          </a:prstGeom>
          <a:noFill/>
          <a:ln w="9525">
            <a:noFill/>
          </a:ln>
        </p:spPr>
      </p:pic>
      <p:pic>
        <p:nvPicPr>
          <p:cNvPr id="12299" name="Picture 23" descr="Screen Clipping"/>
          <p:cNvPicPr>
            <a:picLocks noChangeAspect="1"/>
          </p:cNvPicPr>
          <p:nvPr/>
        </p:nvPicPr>
        <p:blipFill>
          <a:blip r:embed="rId2"/>
          <a:stretch>
            <a:fillRect/>
          </a:stretch>
        </p:blipFill>
        <p:spPr>
          <a:xfrm>
            <a:off x="490538" y="25400"/>
            <a:ext cx="762000" cy="771525"/>
          </a:xfrm>
          <a:prstGeom prst="rect">
            <a:avLst/>
          </a:prstGeom>
          <a:noFill/>
          <a:ln w="9525">
            <a:noFill/>
          </a:ln>
        </p:spPr>
      </p:pic>
      <p:pic>
        <p:nvPicPr>
          <p:cNvPr id="12300" name="Picture 12" descr="Screen Clipping"/>
          <p:cNvPicPr>
            <a:picLocks noChangeAspect="1"/>
          </p:cNvPicPr>
          <p:nvPr/>
        </p:nvPicPr>
        <p:blipFill>
          <a:blip r:embed="rId3"/>
          <a:srcRect t="15649"/>
          <a:stretch>
            <a:fillRect/>
          </a:stretch>
        </p:blipFill>
        <p:spPr>
          <a:xfrm>
            <a:off x="6138863" y="1446213"/>
            <a:ext cx="2444750" cy="2333625"/>
          </a:xfrm>
          <a:prstGeom prst="rect">
            <a:avLst/>
          </a:prstGeom>
          <a:noFill/>
          <a:ln w="9525">
            <a:noFill/>
          </a:ln>
        </p:spPr>
      </p:pic>
      <p:pic>
        <p:nvPicPr>
          <p:cNvPr id="12301" name="Picture 13" descr="Screen Clipping"/>
          <p:cNvPicPr>
            <a:picLocks noChangeAspect="1"/>
          </p:cNvPicPr>
          <p:nvPr/>
        </p:nvPicPr>
        <p:blipFill>
          <a:blip r:embed="rId4"/>
          <a:srcRect t="8871" r="5203"/>
          <a:stretch>
            <a:fillRect/>
          </a:stretch>
        </p:blipFill>
        <p:spPr>
          <a:xfrm>
            <a:off x="549275" y="1446213"/>
            <a:ext cx="2435225" cy="2252662"/>
          </a:xfrm>
          <a:prstGeom prst="rect">
            <a:avLst/>
          </a:prstGeom>
          <a:noFill/>
          <a:ln w="9525">
            <a:noFill/>
          </a:ln>
        </p:spPr>
      </p:pic>
      <p:pic>
        <p:nvPicPr>
          <p:cNvPr id="12302" name="Picture 14" descr="Screen Clipping"/>
          <p:cNvPicPr>
            <a:picLocks noChangeAspect="1"/>
          </p:cNvPicPr>
          <p:nvPr/>
        </p:nvPicPr>
        <p:blipFill>
          <a:blip r:embed="rId5"/>
          <a:srcRect t="5260" r="4604"/>
          <a:stretch>
            <a:fillRect/>
          </a:stretch>
        </p:blipFill>
        <p:spPr>
          <a:xfrm>
            <a:off x="6138863" y="3844925"/>
            <a:ext cx="2346325" cy="2662238"/>
          </a:xfrm>
          <a:prstGeom prst="rect">
            <a:avLst/>
          </a:prstGeom>
          <a:noFill/>
          <a:ln w="9525">
            <a:noFill/>
          </a:ln>
        </p:spPr>
      </p:pic>
      <p:pic>
        <p:nvPicPr>
          <p:cNvPr id="12303" name="Picture 15" descr="Screen Clipping"/>
          <p:cNvPicPr>
            <a:picLocks noChangeAspect="1"/>
          </p:cNvPicPr>
          <p:nvPr/>
        </p:nvPicPr>
        <p:blipFill>
          <a:blip r:embed="rId6"/>
          <a:stretch>
            <a:fillRect/>
          </a:stretch>
        </p:blipFill>
        <p:spPr>
          <a:xfrm>
            <a:off x="584200" y="3802063"/>
            <a:ext cx="2400300" cy="2655887"/>
          </a:xfrm>
          <a:prstGeom prst="rect">
            <a:avLst/>
          </a:prstGeom>
          <a:noFill/>
          <a:ln w="9525">
            <a:noFill/>
          </a:ln>
        </p:spPr>
      </p:pic>
      <p:pic>
        <p:nvPicPr>
          <p:cNvPr id="12304" name="Picture 16" descr="Screen Clipping"/>
          <p:cNvPicPr>
            <a:picLocks noChangeAspect="1"/>
          </p:cNvPicPr>
          <p:nvPr/>
        </p:nvPicPr>
        <p:blipFill>
          <a:blip r:embed="rId7"/>
          <a:srcRect l="8810" t="2798"/>
          <a:stretch>
            <a:fillRect/>
          </a:stretch>
        </p:blipFill>
        <p:spPr>
          <a:xfrm>
            <a:off x="3430588" y="3829050"/>
            <a:ext cx="2347912" cy="2678113"/>
          </a:xfrm>
          <a:prstGeom prst="rect">
            <a:avLst/>
          </a:prstGeom>
          <a:noFill/>
          <a:ln w="9525">
            <a:noFill/>
          </a:ln>
        </p:spPr>
      </p:pic>
      <p:pic>
        <p:nvPicPr>
          <p:cNvPr id="12305" name="Content Placeholder 3" descr="Screen Clipping"/>
          <p:cNvPicPr>
            <a:picLocks noChangeAspect="1"/>
          </p:cNvPicPr>
          <p:nvPr/>
        </p:nvPicPr>
        <p:blipFill>
          <a:blip r:embed="rId8"/>
          <a:stretch>
            <a:fillRect/>
          </a:stretch>
        </p:blipFill>
        <p:spPr>
          <a:xfrm>
            <a:off x="3482975" y="1322388"/>
            <a:ext cx="2295525" cy="2398712"/>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eaLnBrk="1" hangingPunct="1">
              <a:spcBef>
                <a:spcPct val="50000"/>
              </a:spcBef>
              <a:buNone/>
            </a:pPr>
            <a:r>
              <a:rPr sz="3200" dirty="0">
                <a:solidFill>
                  <a:schemeClr val="bg1"/>
                </a:solidFill>
                <a:latin typeface="Calibri" panose="020F0502020204030204" pitchFamily="34" charset="0"/>
              </a:rPr>
              <a:t>N</a:t>
            </a:r>
            <a:r>
              <a:rPr lang="vi-VN" altLang="x-none" sz="3200" dirty="0">
                <a:solidFill>
                  <a:schemeClr val="bg1"/>
                </a:solidFill>
                <a:latin typeface="Times New Roman" panose="02020603050405020304" pitchFamily="18" charset="0"/>
              </a:rPr>
              <a:t>gôi 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schemeClr val="bg1"/>
                </a:solidFill>
                <a:latin typeface="Calibri" panose="020F0502020204030204" pitchFamily="34" charset="0"/>
              </a:rPr>
              <a:t>.</a:t>
            </a:r>
            <a:endParaRPr lang="en-US" altLang="vi-VN" sz="3200" dirty="0">
              <a:solidFill>
                <a:schemeClr val="bg1"/>
              </a:solidFill>
              <a:latin typeface="Calibri" panose="020F0502020204030204" pitchFamily="34" charset="0"/>
            </a:endParaRPr>
          </a:p>
        </p:txBody>
      </p:sp>
      <p:sp>
        <p:nvSpPr>
          <p:cNvPr id="9" name="Text Box 5"/>
          <p:cNvSpPr txBox="1"/>
          <p:nvPr/>
        </p:nvSpPr>
        <p:spPr>
          <a:xfrm>
            <a:off x="990600" y="704850"/>
            <a:ext cx="7772400" cy="1938338"/>
          </a:xfrm>
          <a:prstGeom prst="rect">
            <a:avLst/>
          </a:prstGeom>
          <a:noFill/>
          <a:ln w="9525">
            <a:noFill/>
          </a:ln>
        </p:spPr>
        <p:txBody>
          <a:bodyPr>
            <a:spAutoFit/>
          </a:bodyPr>
          <a:p>
            <a:r>
              <a:rPr lang="en-US" altLang="en-US" i="1" dirty="0">
                <a:solidFill>
                  <a:srgbClr val="0070C0"/>
                </a:solidFill>
                <a:latin typeface="Times New Roman" panose="02020603050405020304" pitchFamily="18" charset="0"/>
              </a:rPr>
              <a:t>Khi lựa chọn trang phục cần chú ý đến sự kết hợp giữa quần áo và phụ kiện đi kèm để tạo nên sự thống nhất về màu sắc và phong cách cho trang phục. Chính sự kết hợp đó làm cho trang phục phong phú và đa dạng hơn, tiết kiệm được các chi phí mua sắm.</a:t>
            </a:r>
            <a:endParaRPr lang="en-US" altLang="en-US" i="1" dirty="0">
              <a:solidFill>
                <a:srgbClr val="0070C0"/>
              </a:solidFill>
              <a:latin typeface="Times New Roman" panose="02020603050405020304" pitchFamily="18" charset="0"/>
            </a:endParaRPr>
          </a:p>
        </p:txBody>
      </p:sp>
      <p:sp>
        <p:nvSpPr>
          <p:cNvPr id="13316" name="Rectangle 29"/>
          <p:cNvSpPr/>
          <p:nvPr/>
        </p:nvSpPr>
        <p:spPr>
          <a:xfrm>
            <a:off x="914400" y="1752600"/>
            <a:ext cx="8716963"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13317" name="Rectangle 10"/>
          <p:cNvSpPr/>
          <p:nvPr/>
        </p:nvSpPr>
        <p:spPr>
          <a:xfrm>
            <a:off x="885825" y="180975"/>
            <a:ext cx="5245100" cy="523875"/>
          </a:xfrm>
          <a:prstGeom prst="rect">
            <a:avLst/>
          </a:prstGeom>
          <a:noFill/>
          <a:ln w="9525">
            <a:noFill/>
          </a:ln>
        </p:spPr>
        <p:txBody>
          <a:bodyPr wrap="none">
            <a:spAutoFit/>
          </a:bodyPr>
          <a:p>
            <a:pPr eaLnBrk="1" hangingPunct="1">
              <a:spcBef>
                <a:spcPct val="50000"/>
              </a:spcBef>
            </a:pPr>
            <a:r>
              <a:rPr lang="en-US" altLang="en-US" sz="2800" dirty="0">
                <a:solidFill>
                  <a:srgbClr val="FF3300"/>
                </a:solidFill>
                <a:latin typeface="Times New Roman" panose="02020603050405020304" pitchFamily="18" charset="0"/>
              </a:rPr>
              <a:t>4. Theo sự đồng bộ của trang phục </a:t>
            </a:r>
            <a:endParaRPr lang="en-US" altLang="vi-VN" sz="2800" dirty="0">
              <a:solidFill>
                <a:srgbClr val="FF3300"/>
              </a:solidFill>
              <a:latin typeface="Times New Roman" panose="02020603050405020304" pitchFamily="18" charset="0"/>
            </a:endParaRPr>
          </a:p>
        </p:txBody>
      </p:sp>
      <p:sp>
        <p:nvSpPr>
          <p:cNvPr id="14"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3319" name="Picture 14"/>
          <p:cNvPicPr>
            <a:picLocks noChangeAspect="1"/>
          </p:cNvPicPr>
          <p:nvPr/>
        </p:nvPicPr>
        <p:blipFill>
          <a:blip r:embed="rId1"/>
          <a:stretch>
            <a:fillRect/>
          </a:stretch>
        </p:blipFill>
        <p:spPr>
          <a:xfrm>
            <a:off x="49213" y="58738"/>
            <a:ext cx="457200" cy="457200"/>
          </a:xfrm>
          <a:prstGeom prst="rect">
            <a:avLst/>
          </a:prstGeom>
          <a:noFill/>
          <a:ln w="9525">
            <a:noFill/>
          </a:ln>
        </p:spPr>
      </p:pic>
      <p:pic>
        <p:nvPicPr>
          <p:cNvPr id="13320" name="Picture 16"/>
          <p:cNvPicPr>
            <a:picLocks noChangeAspect="1"/>
          </p:cNvPicPr>
          <p:nvPr/>
        </p:nvPicPr>
        <p:blipFill>
          <a:blip r:embed="rId1"/>
          <a:stretch>
            <a:fillRect/>
          </a:stretch>
        </p:blipFill>
        <p:spPr>
          <a:xfrm>
            <a:off x="8458200" y="58738"/>
            <a:ext cx="457200" cy="457200"/>
          </a:xfrm>
          <a:prstGeom prst="rect">
            <a:avLst/>
          </a:prstGeom>
          <a:noFill/>
          <a:ln w="9525">
            <a:noFill/>
          </a:ln>
        </p:spPr>
      </p:pic>
      <p:pic>
        <p:nvPicPr>
          <p:cNvPr id="13321" name="Picture 17"/>
          <p:cNvPicPr>
            <a:picLocks noChangeAspect="1"/>
          </p:cNvPicPr>
          <p:nvPr/>
        </p:nvPicPr>
        <p:blipFill>
          <a:blip r:embed="rId1"/>
          <a:stretch>
            <a:fillRect/>
          </a:stretch>
        </p:blipFill>
        <p:spPr>
          <a:xfrm>
            <a:off x="8686800" y="6253163"/>
            <a:ext cx="457200" cy="457200"/>
          </a:xfrm>
          <a:prstGeom prst="rect">
            <a:avLst/>
          </a:prstGeom>
          <a:noFill/>
          <a:ln w="9525">
            <a:noFill/>
          </a:ln>
        </p:spPr>
      </p:pic>
      <p:pic>
        <p:nvPicPr>
          <p:cNvPr id="13322" name="Picture 18"/>
          <p:cNvPicPr>
            <a:picLocks noChangeAspect="1"/>
          </p:cNvPicPr>
          <p:nvPr/>
        </p:nvPicPr>
        <p:blipFill>
          <a:blip r:embed="rId1"/>
          <a:stretch>
            <a:fillRect/>
          </a:stretch>
        </p:blipFill>
        <p:spPr>
          <a:xfrm>
            <a:off x="142875" y="6457950"/>
            <a:ext cx="457200" cy="457200"/>
          </a:xfrm>
          <a:prstGeom prst="rect">
            <a:avLst/>
          </a:prstGeom>
          <a:noFill/>
          <a:ln w="9525">
            <a:noFill/>
          </a:ln>
        </p:spPr>
      </p:pic>
      <p:pic>
        <p:nvPicPr>
          <p:cNvPr id="14347" name="Picture 1"/>
          <p:cNvPicPr>
            <a:picLocks noChangeAspect="1"/>
          </p:cNvPicPr>
          <p:nvPr/>
        </p:nvPicPr>
        <p:blipFill>
          <a:blip r:embed="rId2"/>
          <a:stretch>
            <a:fillRect/>
          </a:stretch>
        </p:blipFill>
        <p:spPr>
          <a:xfrm>
            <a:off x="1827213" y="3046413"/>
            <a:ext cx="6099175" cy="32067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0966"/>
                                        </p:tgtEl>
                                        <p:attrNameLst>
                                          <p:attrName>style.visibility</p:attrName>
                                        </p:attrNameLst>
                                      </p:cBhvr>
                                      <p:to>
                                        <p:strVal val="visible"/>
                                      </p:to>
                                    </p:set>
                                    <p:animEffect transition="in" filter="wipe(down)">
                                      <p:cBhvr>
                                        <p:cTn id="13" dur="500"/>
                                        <p:tgtEl>
                                          <p:spTgt spid="4096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347"/>
                                        </p:tgtEl>
                                        <p:attrNameLst>
                                          <p:attrName>style.visibility</p:attrName>
                                        </p:attrNameLst>
                                      </p:cBhvr>
                                      <p:to>
                                        <p:strVal val="visible"/>
                                      </p:to>
                                    </p:set>
                                    <p:animEffect transition="in" filter="fade">
                                      <p:cBhvr>
                                        <p:cTn id="18"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9"/>
          <p:cNvSpPr/>
          <p:nvPr/>
        </p:nvSpPr>
        <p:spPr>
          <a:xfrm>
            <a:off x="198438" y="152400"/>
            <a:ext cx="8716962"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3"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4340" name="Picture 10"/>
          <p:cNvPicPr>
            <a:picLocks noChangeAspect="1"/>
          </p:cNvPicPr>
          <p:nvPr/>
        </p:nvPicPr>
        <p:blipFill>
          <a:blip r:embed="rId1"/>
          <a:stretch>
            <a:fillRect/>
          </a:stretch>
        </p:blipFill>
        <p:spPr>
          <a:xfrm>
            <a:off x="49213" y="58738"/>
            <a:ext cx="457200" cy="457200"/>
          </a:xfrm>
          <a:prstGeom prst="rect">
            <a:avLst/>
          </a:prstGeom>
          <a:noFill/>
          <a:ln w="9525">
            <a:noFill/>
          </a:ln>
        </p:spPr>
      </p:pic>
      <p:pic>
        <p:nvPicPr>
          <p:cNvPr id="14341" name="Picture 11"/>
          <p:cNvPicPr>
            <a:picLocks noChangeAspect="1"/>
          </p:cNvPicPr>
          <p:nvPr/>
        </p:nvPicPr>
        <p:blipFill>
          <a:blip r:embed="rId1"/>
          <a:stretch>
            <a:fillRect/>
          </a:stretch>
        </p:blipFill>
        <p:spPr>
          <a:xfrm>
            <a:off x="8458200" y="58738"/>
            <a:ext cx="457200" cy="457200"/>
          </a:xfrm>
          <a:prstGeom prst="rect">
            <a:avLst/>
          </a:prstGeom>
          <a:noFill/>
          <a:ln w="9525">
            <a:noFill/>
          </a:ln>
        </p:spPr>
      </p:pic>
      <p:pic>
        <p:nvPicPr>
          <p:cNvPr id="14342" name="Picture 12"/>
          <p:cNvPicPr>
            <a:picLocks noChangeAspect="1"/>
          </p:cNvPicPr>
          <p:nvPr/>
        </p:nvPicPr>
        <p:blipFill>
          <a:blip r:embed="rId1"/>
          <a:stretch>
            <a:fillRect/>
          </a:stretch>
        </p:blipFill>
        <p:spPr>
          <a:xfrm>
            <a:off x="8686800" y="6253163"/>
            <a:ext cx="457200" cy="457200"/>
          </a:xfrm>
          <a:prstGeom prst="rect">
            <a:avLst/>
          </a:prstGeom>
          <a:noFill/>
          <a:ln w="9525">
            <a:noFill/>
          </a:ln>
        </p:spPr>
      </p:pic>
      <p:pic>
        <p:nvPicPr>
          <p:cNvPr id="14343" name="Picture 13"/>
          <p:cNvPicPr>
            <a:picLocks noChangeAspect="1"/>
          </p:cNvPicPr>
          <p:nvPr/>
        </p:nvPicPr>
        <p:blipFill>
          <a:blip r:embed="rId1"/>
          <a:stretch>
            <a:fillRect/>
          </a:stretch>
        </p:blipFill>
        <p:spPr>
          <a:xfrm>
            <a:off x="142875" y="6457950"/>
            <a:ext cx="457200" cy="457200"/>
          </a:xfrm>
          <a:prstGeom prst="rect">
            <a:avLst/>
          </a:prstGeom>
          <a:noFill/>
          <a:ln w="9525">
            <a:noFill/>
          </a:ln>
        </p:spPr>
      </p:pic>
      <p:sp>
        <p:nvSpPr>
          <p:cNvPr id="10" name="Text Box 5"/>
          <p:cNvSpPr txBox="1"/>
          <p:nvPr/>
        </p:nvSpPr>
        <p:spPr>
          <a:xfrm>
            <a:off x="1103313" y="-1587"/>
            <a:ext cx="7954962" cy="954087"/>
          </a:xfrm>
          <a:prstGeom prst="rect">
            <a:avLst/>
          </a:prstGeom>
          <a:noFill/>
          <a:ln w="9525">
            <a:noFill/>
          </a:ln>
        </p:spPr>
        <p:txBody>
          <a:bodyPr>
            <a:spAutoFit/>
          </a:bodyPr>
          <a:p>
            <a:r>
              <a:rPr lang="en-US" altLang="en-US" sz="2800" dirty="0">
                <a:solidFill>
                  <a:schemeClr val="hlink"/>
                </a:solidFill>
                <a:latin typeface="Times New Roman" panose="02020603050405020304" pitchFamily="18" charset="0"/>
              </a:rPr>
              <a:t>Quan sát Hình 10.4 và nhận xét về sự đồng bộ của trang phục</a:t>
            </a:r>
            <a:endParaRPr lang="en-US" altLang="en-US" sz="2800" dirty="0">
              <a:solidFill>
                <a:schemeClr val="hlink"/>
              </a:solidFill>
              <a:latin typeface="Times New Roman" panose="02020603050405020304" pitchFamily="18" charset="0"/>
            </a:endParaRPr>
          </a:p>
        </p:txBody>
      </p:sp>
      <p:pic>
        <p:nvPicPr>
          <p:cNvPr id="14345" name="Picture 23" descr="Screen Clipping"/>
          <p:cNvPicPr>
            <a:picLocks noChangeAspect="1"/>
          </p:cNvPicPr>
          <p:nvPr/>
        </p:nvPicPr>
        <p:blipFill>
          <a:blip r:embed="rId2"/>
          <a:stretch>
            <a:fillRect/>
          </a:stretch>
        </p:blipFill>
        <p:spPr>
          <a:xfrm>
            <a:off x="341313" y="287338"/>
            <a:ext cx="762000" cy="771525"/>
          </a:xfrm>
          <a:prstGeom prst="rect">
            <a:avLst/>
          </a:prstGeom>
          <a:noFill/>
          <a:ln w="9525">
            <a:noFill/>
          </a:ln>
        </p:spPr>
      </p:pic>
      <p:pic>
        <p:nvPicPr>
          <p:cNvPr id="15370" name="Content Placeholder 4" descr="Screen Clipping"/>
          <p:cNvPicPr>
            <a:picLocks noChangeAspect="1"/>
          </p:cNvPicPr>
          <p:nvPr/>
        </p:nvPicPr>
        <p:blipFill>
          <a:blip r:embed="rId3"/>
          <a:srcRect t="3690"/>
          <a:stretch>
            <a:fillRect/>
          </a:stretch>
        </p:blipFill>
        <p:spPr>
          <a:xfrm>
            <a:off x="4445000" y="838200"/>
            <a:ext cx="3297238" cy="2895600"/>
          </a:xfrm>
          <a:prstGeom prst="rect">
            <a:avLst/>
          </a:prstGeom>
          <a:noFill/>
          <a:ln w="9525">
            <a:noFill/>
          </a:ln>
        </p:spPr>
      </p:pic>
      <p:pic>
        <p:nvPicPr>
          <p:cNvPr id="15371" name="Picture 12" descr="Screen Clipping"/>
          <p:cNvPicPr>
            <a:picLocks noChangeAspect="1"/>
          </p:cNvPicPr>
          <p:nvPr/>
        </p:nvPicPr>
        <p:blipFill>
          <a:blip r:embed="rId4"/>
          <a:stretch>
            <a:fillRect/>
          </a:stretch>
        </p:blipFill>
        <p:spPr>
          <a:xfrm>
            <a:off x="465138" y="1065213"/>
            <a:ext cx="3543300" cy="2820987"/>
          </a:xfrm>
          <a:prstGeom prst="rect">
            <a:avLst/>
          </a:prstGeom>
          <a:noFill/>
          <a:ln w="9525">
            <a:noFill/>
          </a:ln>
        </p:spPr>
      </p:pic>
      <p:pic>
        <p:nvPicPr>
          <p:cNvPr id="15372" name="Picture 13" descr="Screen Clipping"/>
          <p:cNvPicPr>
            <a:picLocks noChangeAspect="1"/>
          </p:cNvPicPr>
          <p:nvPr/>
        </p:nvPicPr>
        <p:blipFill>
          <a:blip r:embed="rId5"/>
          <a:srcRect t="6151"/>
          <a:stretch>
            <a:fillRect/>
          </a:stretch>
        </p:blipFill>
        <p:spPr>
          <a:xfrm>
            <a:off x="407988" y="3851275"/>
            <a:ext cx="3228975" cy="2857500"/>
          </a:xfrm>
          <a:prstGeom prst="rect">
            <a:avLst/>
          </a:prstGeom>
          <a:noFill/>
          <a:ln w="9525">
            <a:noFill/>
          </a:ln>
        </p:spPr>
      </p:pic>
      <p:pic>
        <p:nvPicPr>
          <p:cNvPr id="15373" name="Picture 14" descr="Screen Clipping"/>
          <p:cNvPicPr>
            <a:picLocks noChangeAspect="1"/>
          </p:cNvPicPr>
          <p:nvPr/>
        </p:nvPicPr>
        <p:blipFill>
          <a:blip r:embed="rId6"/>
          <a:stretch>
            <a:fillRect/>
          </a:stretch>
        </p:blipFill>
        <p:spPr>
          <a:xfrm>
            <a:off x="4452938" y="3733800"/>
            <a:ext cx="3571875" cy="295275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5371"/>
                                        </p:tgtEl>
                                        <p:attrNameLst>
                                          <p:attrName>style.visibility</p:attrName>
                                        </p:attrNameLst>
                                      </p:cBhvr>
                                      <p:to>
                                        <p:strVal val="visible"/>
                                      </p:to>
                                    </p:set>
                                    <p:anim calcmode="lin" valueType="num">
                                      <p:cBhvr additive="base">
                                        <p:cTn id="13" dur="500" fill="hold"/>
                                        <p:tgtEl>
                                          <p:spTgt spid="15371"/>
                                        </p:tgtEl>
                                        <p:attrNameLst>
                                          <p:attrName>ppt_x</p:attrName>
                                        </p:attrNameLst>
                                      </p:cBhvr>
                                      <p:tavLst>
                                        <p:tav tm="0">
                                          <p:val>
                                            <p:strVal val="0-#ppt_w/2"/>
                                          </p:val>
                                        </p:tav>
                                        <p:tav tm="100000">
                                          <p:val>
                                            <p:strVal val="#ppt_x"/>
                                          </p:val>
                                        </p:tav>
                                      </p:tavLst>
                                    </p:anim>
                                    <p:anim calcmode="lin" valueType="num">
                                      <p:cBhvr additive="base">
                                        <p:cTn id="14" dur="500" fill="hold"/>
                                        <p:tgtEl>
                                          <p:spTgt spid="153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5370"/>
                                        </p:tgtEl>
                                        <p:attrNameLst>
                                          <p:attrName>style.visibility</p:attrName>
                                        </p:attrNameLst>
                                      </p:cBhvr>
                                      <p:to>
                                        <p:strVal val="visible"/>
                                      </p:to>
                                    </p:set>
                                    <p:anim calcmode="lin" valueType="num">
                                      <p:cBhvr additive="base">
                                        <p:cTn id="19" dur="500" fill="hold"/>
                                        <p:tgtEl>
                                          <p:spTgt spid="15370"/>
                                        </p:tgtEl>
                                        <p:attrNameLst>
                                          <p:attrName>ppt_x</p:attrName>
                                        </p:attrNameLst>
                                      </p:cBhvr>
                                      <p:tavLst>
                                        <p:tav tm="0">
                                          <p:val>
                                            <p:strVal val="0-#ppt_w/2"/>
                                          </p:val>
                                        </p:tav>
                                        <p:tav tm="100000">
                                          <p:val>
                                            <p:strVal val="#ppt_x"/>
                                          </p:val>
                                        </p:tav>
                                      </p:tavLst>
                                    </p:anim>
                                    <p:anim calcmode="lin" valueType="num">
                                      <p:cBhvr additive="base">
                                        <p:cTn id="20" dur="500" fill="hold"/>
                                        <p:tgtEl>
                                          <p:spTgt spid="1537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5372"/>
                                        </p:tgtEl>
                                        <p:attrNameLst>
                                          <p:attrName>style.visibility</p:attrName>
                                        </p:attrNameLst>
                                      </p:cBhvr>
                                      <p:to>
                                        <p:strVal val="visible"/>
                                      </p:to>
                                    </p:set>
                                    <p:anim calcmode="lin" valueType="num">
                                      <p:cBhvr additive="base">
                                        <p:cTn id="25" dur="500" fill="hold"/>
                                        <p:tgtEl>
                                          <p:spTgt spid="15372"/>
                                        </p:tgtEl>
                                        <p:attrNameLst>
                                          <p:attrName>ppt_x</p:attrName>
                                        </p:attrNameLst>
                                      </p:cBhvr>
                                      <p:tavLst>
                                        <p:tav tm="0">
                                          <p:val>
                                            <p:strVal val="0-#ppt_w/2"/>
                                          </p:val>
                                        </p:tav>
                                        <p:tav tm="100000">
                                          <p:val>
                                            <p:strVal val="#ppt_x"/>
                                          </p:val>
                                        </p:tav>
                                      </p:tavLst>
                                    </p:anim>
                                    <p:anim calcmode="lin" valueType="num">
                                      <p:cBhvr additive="base">
                                        <p:cTn id="26" dur="500" fill="hold"/>
                                        <p:tgtEl>
                                          <p:spTgt spid="1537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5373"/>
                                        </p:tgtEl>
                                        <p:attrNameLst>
                                          <p:attrName>style.visibility</p:attrName>
                                        </p:attrNameLst>
                                      </p:cBhvr>
                                      <p:to>
                                        <p:strVal val="visible"/>
                                      </p:to>
                                    </p:set>
                                    <p:anim calcmode="lin" valueType="num">
                                      <p:cBhvr additive="base">
                                        <p:cTn id="31" dur="500" fill="hold"/>
                                        <p:tgtEl>
                                          <p:spTgt spid="15373"/>
                                        </p:tgtEl>
                                        <p:attrNameLst>
                                          <p:attrName>ppt_x</p:attrName>
                                        </p:attrNameLst>
                                      </p:cBhvr>
                                      <p:tavLst>
                                        <p:tav tm="0">
                                          <p:val>
                                            <p:strVal val="0-#ppt_w/2"/>
                                          </p:val>
                                        </p:tav>
                                        <p:tav tm="100000">
                                          <p:val>
                                            <p:strVal val="#ppt_x"/>
                                          </p:val>
                                        </p:tav>
                                      </p:tavLst>
                                    </p:anim>
                                    <p:anim calcmode="lin" valueType="num">
                                      <p:cBhvr additive="base">
                                        <p:cTn id="32" dur="500" fill="hold"/>
                                        <p:tgtEl>
                                          <p:spTgt spid="153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Freeform 19"/>
          <p:cNvSpPr/>
          <p:nvPr/>
        </p:nvSpPr>
        <p:spPr>
          <a:xfrm rot="5400000">
            <a:off x="1355725" y="-1370012"/>
            <a:ext cx="7053263" cy="9753600"/>
          </a:xfrm>
          <a:custGeom>
            <a:avLst/>
            <a:gdLst/>
            <a:ahLst/>
            <a:cxnLst>
              <a:cxn ang="0">
                <a:pos x="0" y="0"/>
              </a:cxn>
              <a:cxn ang="0">
                <a:pos x="2147483647" y="2147483647"/>
              </a:cxn>
              <a:cxn ang="0">
                <a:pos x="0" y="2147483647"/>
              </a:cxn>
            </a:cxnLst>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noFill/>
          </a:ln>
        </p:spPr>
        <p:txBody>
          <a:bodyPr/>
          <a:p>
            <a:endParaRPr lang="en-US"/>
          </a:p>
        </p:txBody>
      </p:sp>
      <p:sp>
        <p:nvSpPr>
          <p:cNvPr id="2" name="Rectangle 1"/>
          <p:cNvSpPr/>
          <p:nvPr/>
        </p:nvSpPr>
        <p:spPr>
          <a:xfrm>
            <a:off x="369888" y="762000"/>
            <a:ext cx="8624888" cy="60372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0" name="Rectangle 9"/>
          <p:cNvSpPr/>
          <p:nvPr/>
        </p:nvSpPr>
        <p:spPr>
          <a:xfrm>
            <a:off x="490538" y="812800"/>
            <a:ext cx="8131175" cy="8093710"/>
          </a:xfrm>
          <a:prstGeom prst="rect">
            <a:avLst/>
          </a:prstGeom>
        </p:spPr>
        <p:txBody>
          <a:bodyPr>
            <a:spAutoFit/>
          </a:bodyPr>
          <a:p>
            <a:pPr marL="514350" indent="-514350" algn="just">
              <a:buAutoNum type="arabicPeriod"/>
            </a:pPr>
            <a:r>
              <a:rPr sz="3200" dirty="0">
                <a:solidFill>
                  <a:schemeClr val="bg1"/>
                </a:solidFill>
                <a:latin typeface="Times New Roman" panose="02020603050405020304" pitchFamily="18" charset="0"/>
                <a:cs typeface="Times New Roman" panose="02020603050405020304" pitchFamily="18" charset="0"/>
              </a:rPr>
              <a:t>Trong buổi lao động vệ sinh lớp học, Có một bạn nữ mặc một chiếc váy công chúa lộng lẫy để đi lao động? Theo em, bạn mặc như vậy có phù hợp không? Vì sao?</a:t>
            </a:r>
            <a:endParaRPr sz="3200" dirty="0">
              <a:solidFill>
                <a:schemeClr val="bg1"/>
              </a:solidFill>
              <a:latin typeface="Times New Roman" panose="02020603050405020304" pitchFamily="18" charset="0"/>
              <a:cs typeface="Times New Roman" panose="02020603050405020304" pitchFamily="18" charset="0"/>
            </a:endParaRPr>
          </a:p>
          <a:p>
            <a:pPr marL="514350" indent="-514350" algn="just">
              <a:buNone/>
            </a:pPr>
            <a:r>
              <a:rPr sz="3200" dirty="0">
                <a:solidFill>
                  <a:schemeClr val="bg1"/>
                </a:solidFill>
                <a:latin typeface="Times New Roman" panose="02020603050405020304" pitchFamily="18" charset="0"/>
                <a:cs typeface="Times New Roman" panose="02020603050405020304" pitchFamily="18" charset="0"/>
              </a:rPr>
              <a:t> 2. Khi đi v</a:t>
            </a:r>
            <a:r>
              <a:rPr sz="3200" dirty="0">
                <a:solidFill>
                  <a:schemeClr val="bg1"/>
                </a:solidFill>
                <a:latin typeface="Times New Roman" panose="02020603050405020304" pitchFamily="18" charset="0"/>
                <a:ea typeface="Times New Roman" panose="02020603050405020304" pitchFamily="18" charset="0"/>
              </a:rPr>
              <a:t>à</a:t>
            </a:r>
            <a:r>
              <a:rPr sz="3200" dirty="0">
                <a:solidFill>
                  <a:schemeClr val="bg1"/>
                </a:solidFill>
                <a:latin typeface="Times New Roman" panose="02020603050405020304" pitchFamily="18" charset="0"/>
                <a:cs typeface="Times New Roman" panose="02020603050405020304" pitchFamily="18" charset="0"/>
              </a:rPr>
              <a:t>o nơi tôn nghiêm (đền, chùa, nh</a:t>
            </a:r>
            <a:r>
              <a:rPr sz="3200" dirty="0">
                <a:solidFill>
                  <a:schemeClr val="bg1"/>
                </a:solidFill>
                <a:latin typeface="Times New Roman" panose="02020603050405020304" pitchFamily="18" charset="0"/>
                <a:ea typeface="Times New Roman" panose="02020603050405020304" pitchFamily="18" charset="0"/>
              </a:rPr>
              <a:t>à</a:t>
            </a:r>
            <a:r>
              <a:rPr sz="3200" dirty="0">
                <a:solidFill>
                  <a:schemeClr val="bg1"/>
                </a:solidFill>
                <a:latin typeface="Times New Roman" panose="02020603050405020304" pitchFamily="18" charset="0"/>
                <a:cs typeface="Times New Roman" panose="02020603050405020304" pitchFamily="18" charset="0"/>
              </a:rPr>
              <a:t>   thờ,...), có một nhóm anh chị học</a:t>
            </a:r>
            <a:r>
              <a:rPr lang="en-US" sz="3200" dirty="0">
                <a:solidFill>
                  <a:schemeClr val="bg1"/>
                </a:solidFill>
                <a:latin typeface="Times New Roman" panose="02020603050405020304" pitchFamily="18" charset="0"/>
                <a:cs typeface="Times New Roman" panose="02020603050405020304" pitchFamily="18" charset="0"/>
              </a:rPr>
              <a:t> </a:t>
            </a:r>
            <a:r>
              <a:rPr sz="3200" dirty="0">
                <a:solidFill>
                  <a:schemeClr val="bg1"/>
                </a:solidFill>
                <a:latin typeface="Times New Roman" panose="02020603050405020304" pitchFamily="18" charset="0"/>
                <a:cs typeface="Times New Roman" panose="02020603050405020304" pitchFamily="18" charset="0"/>
              </a:rPr>
              <a:t>sinh mặc quần áo ngắn, bó sát. Theo em, các anh chị mặc trang phục như vậy. Có phù hợp không? Vì sao? </a:t>
            </a:r>
            <a:endParaRPr sz="3200" dirty="0">
              <a:solidFill>
                <a:schemeClr val="bg1"/>
              </a:solidFill>
              <a:latin typeface="Times New Roman" panose="02020603050405020304" pitchFamily="18" charset="0"/>
              <a:cs typeface="Times New Roman" panose="02020603050405020304" pitchFamily="18" charset="0"/>
            </a:endParaRPr>
          </a:p>
          <a:p>
            <a:pPr marL="514350" indent="-514350" algn="just">
              <a:buNone/>
            </a:pPr>
            <a:r>
              <a:rPr sz="3200" dirty="0">
                <a:solidFill>
                  <a:schemeClr val="bg1"/>
                </a:solidFill>
                <a:latin typeface="Times New Roman" panose="02020603050405020304" pitchFamily="18" charset="0"/>
                <a:cs typeface="Times New Roman" panose="02020603050405020304" pitchFamily="18" charset="0"/>
              </a:rPr>
              <a:t>   3. Bạn em có vóc dáng cao, to. Em hãy đưa ra lời khuyên để bạn có thể lựa chọn trang phục phù hợp với vóc dáng của mình.</a:t>
            </a:r>
            <a:endParaRPr sz="3200" dirty="0">
              <a:solidFill>
                <a:schemeClr val="bg1"/>
              </a:solidFill>
              <a:latin typeface="Times New Roman" panose="02020603050405020304" pitchFamily="18" charset="0"/>
              <a:cs typeface="Times New Roman" panose="02020603050405020304" pitchFamily="18" charset="0"/>
            </a:endParaRPr>
          </a:p>
          <a:p>
            <a:pPr marL="514350" indent="-514350">
              <a:buNone/>
            </a:pPr>
            <a:endParaRPr sz="3200" dirty="0">
              <a:solidFill>
                <a:schemeClr val="bg1"/>
              </a:solidFill>
              <a:latin typeface="Times New Roman" panose="02020603050405020304" pitchFamily="18" charset="0"/>
              <a:cs typeface="Times New Roman" panose="02020603050405020304" pitchFamily="18" charset="0"/>
            </a:endParaRPr>
          </a:p>
          <a:p>
            <a:pPr marL="514350" indent="-514350">
              <a:buNone/>
            </a:pPr>
            <a:endParaRPr sz="3200" dirty="0">
              <a:solidFill>
                <a:schemeClr val="bg1"/>
              </a:solidFill>
              <a:latin typeface="Times New Roman" panose="02020603050405020304" pitchFamily="18" charset="0"/>
              <a:cs typeface="Times New Roman" panose="02020603050405020304" pitchFamily="18" charset="0"/>
            </a:endParaRPr>
          </a:p>
          <a:p>
            <a:pPr marL="514350" indent="-514350">
              <a:buNone/>
            </a:pPr>
            <a:endParaRPr dirty="0">
              <a:latin typeface="Times New Roman" panose="02020603050405020304" pitchFamily="18" charset="0"/>
            </a:endParaRPr>
          </a:p>
          <a:p>
            <a:pPr marL="514350" indent="-514350">
              <a:buNone/>
            </a:pPr>
            <a:endParaRPr dirty="0">
              <a:latin typeface="Times New Roman" panose="02020603050405020304" pitchFamily="18" charset="0"/>
            </a:endParaRPr>
          </a:p>
          <a:p>
            <a:pPr marL="514350" indent="-514350">
              <a:buNone/>
            </a:pPr>
            <a:endParaRPr dirty="0">
              <a:latin typeface="Times New Roman" panose="02020603050405020304" pitchFamily="18" charset="0"/>
            </a:endParaRPr>
          </a:p>
        </p:txBody>
      </p:sp>
      <p:sp>
        <p:nvSpPr>
          <p:cNvPr id="15365" name="Rectangle 29"/>
          <p:cNvSpPr/>
          <p:nvPr/>
        </p:nvSpPr>
        <p:spPr>
          <a:xfrm>
            <a:off x="214313" y="190500"/>
            <a:ext cx="8715375"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8"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5367" name="Picture 8"/>
          <p:cNvPicPr>
            <a:picLocks noChangeAspect="1"/>
          </p:cNvPicPr>
          <p:nvPr/>
        </p:nvPicPr>
        <p:blipFill>
          <a:blip r:embed="rId1"/>
          <a:stretch>
            <a:fillRect/>
          </a:stretch>
        </p:blipFill>
        <p:spPr>
          <a:xfrm>
            <a:off x="49213" y="58738"/>
            <a:ext cx="457200" cy="457200"/>
          </a:xfrm>
          <a:prstGeom prst="rect">
            <a:avLst/>
          </a:prstGeom>
          <a:noFill/>
          <a:ln w="9525">
            <a:noFill/>
          </a:ln>
        </p:spPr>
      </p:pic>
      <p:pic>
        <p:nvPicPr>
          <p:cNvPr id="15368" name="Picture 10"/>
          <p:cNvPicPr>
            <a:picLocks noChangeAspect="1"/>
          </p:cNvPicPr>
          <p:nvPr/>
        </p:nvPicPr>
        <p:blipFill>
          <a:blip r:embed="rId1"/>
          <a:stretch>
            <a:fillRect/>
          </a:stretch>
        </p:blipFill>
        <p:spPr>
          <a:xfrm>
            <a:off x="8458200" y="58738"/>
            <a:ext cx="457200" cy="457200"/>
          </a:xfrm>
          <a:prstGeom prst="rect">
            <a:avLst/>
          </a:prstGeom>
          <a:noFill/>
          <a:ln w="9525">
            <a:noFill/>
          </a:ln>
        </p:spPr>
      </p:pic>
      <p:pic>
        <p:nvPicPr>
          <p:cNvPr id="15369" name="Picture 11"/>
          <p:cNvPicPr>
            <a:picLocks noChangeAspect="1"/>
          </p:cNvPicPr>
          <p:nvPr/>
        </p:nvPicPr>
        <p:blipFill>
          <a:blip r:embed="rId1"/>
          <a:stretch>
            <a:fillRect/>
          </a:stretch>
        </p:blipFill>
        <p:spPr>
          <a:xfrm>
            <a:off x="8686800" y="6253163"/>
            <a:ext cx="457200" cy="457200"/>
          </a:xfrm>
          <a:prstGeom prst="rect">
            <a:avLst/>
          </a:prstGeom>
          <a:noFill/>
          <a:ln w="9525">
            <a:noFill/>
          </a:ln>
        </p:spPr>
      </p:pic>
      <p:pic>
        <p:nvPicPr>
          <p:cNvPr id="15370" name="Picture 12"/>
          <p:cNvPicPr>
            <a:picLocks noChangeAspect="1"/>
          </p:cNvPicPr>
          <p:nvPr/>
        </p:nvPicPr>
        <p:blipFill>
          <a:blip r:embed="rId1"/>
          <a:stretch>
            <a:fillRect/>
          </a:stretch>
        </p:blipFill>
        <p:spPr>
          <a:xfrm>
            <a:off x="142875" y="6457950"/>
            <a:ext cx="457200" cy="457200"/>
          </a:xfrm>
          <a:prstGeom prst="rect">
            <a:avLst/>
          </a:prstGeom>
          <a:noFill/>
          <a:ln w="9525">
            <a:noFill/>
          </a:ln>
        </p:spPr>
      </p:pic>
      <p:pic>
        <p:nvPicPr>
          <p:cNvPr id="15371" name="Picture 2" descr="Screen Clipping"/>
          <p:cNvPicPr>
            <a:picLocks noChangeAspect="1"/>
          </p:cNvPicPr>
          <p:nvPr/>
        </p:nvPicPr>
        <p:blipFill>
          <a:blip r:embed="rId2"/>
          <a:stretch>
            <a:fillRect/>
          </a:stretch>
        </p:blipFill>
        <p:spPr>
          <a:xfrm>
            <a:off x="736600" y="215900"/>
            <a:ext cx="762000" cy="5715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eaLnBrk="1" hangingPunct="1">
              <a:spcBef>
                <a:spcPct val="50000"/>
              </a:spcBef>
              <a:buNone/>
            </a:pPr>
            <a:r>
              <a:rPr sz="3200" dirty="0">
                <a:solidFill>
                  <a:schemeClr val="bg1"/>
                </a:solidFill>
                <a:latin typeface="Calibri" panose="020F0502020204030204" pitchFamily="34" charset="0"/>
              </a:rPr>
              <a:t>N</a:t>
            </a:r>
            <a:r>
              <a:rPr lang="vi-VN" altLang="x-none" sz="3200" dirty="0">
                <a:solidFill>
                  <a:schemeClr val="bg1"/>
                </a:solidFill>
                <a:latin typeface="Times New Roman" panose="02020603050405020304" pitchFamily="18" charset="0"/>
              </a:rPr>
              <a:t>gôi 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schemeClr val="bg1"/>
                </a:solidFill>
                <a:latin typeface="Calibri" panose="020F0502020204030204" pitchFamily="34" charset="0"/>
              </a:rPr>
              <a:t>.</a:t>
            </a:r>
            <a:endParaRPr lang="en-US" altLang="vi-VN" sz="3200" dirty="0">
              <a:solidFill>
                <a:schemeClr val="bg1"/>
              </a:solidFill>
              <a:latin typeface="Calibri" panose="020F0502020204030204" pitchFamily="34" charset="0"/>
            </a:endParaRPr>
          </a:p>
        </p:txBody>
      </p:sp>
      <p:sp>
        <p:nvSpPr>
          <p:cNvPr id="9" name="Text Box 5"/>
          <p:cNvSpPr txBox="1"/>
          <p:nvPr/>
        </p:nvSpPr>
        <p:spPr>
          <a:xfrm>
            <a:off x="990600" y="704850"/>
            <a:ext cx="7772400" cy="460375"/>
          </a:xfrm>
          <a:prstGeom prst="rect">
            <a:avLst/>
          </a:prstGeom>
          <a:noFill/>
          <a:ln w="9525">
            <a:noFill/>
          </a:ln>
        </p:spPr>
        <p:txBody>
          <a:bodyPr>
            <a:spAutoFit/>
          </a:bodyPr>
          <a:p>
            <a:r>
              <a:rPr lang="en-US" altLang="en-US" i="1" dirty="0">
                <a:solidFill>
                  <a:srgbClr val="0070C0"/>
                </a:solidFill>
                <a:latin typeface="Times New Roman" panose="02020603050405020304" pitchFamily="18" charset="0"/>
              </a:rPr>
              <a:t>1. Tình huống .</a:t>
            </a:r>
            <a:endParaRPr lang="en-US" altLang="en-US" i="1" dirty="0">
              <a:solidFill>
                <a:srgbClr val="0070C0"/>
              </a:solidFill>
              <a:latin typeface="Times New Roman" panose="02020603050405020304" pitchFamily="18" charset="0"/>
            </a:endParaRPr>
          </a:p>
        </p:txBody>
      </p:sp>
      <p:sp>
        <p:nvSpPr>
          <p:cNvPr id="16388" name="Rectangle 29"/>
          <p:cNvSpPr/>
          <p:nvPr/>
        </p:nvSpPr>
        <p:spPr>
          <a:xfrm>
            <a:off x="914400" y="1752600"/>
            <a:ext cx="8716963"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16389" name="Rectangle 10"/>
          <p:cNvSpPr/>
          <p:nvPr/>
        </p:nvSpPr>
        <p:spPr>
          <a:xfrm>
            <a:off x="428625" y="144463"/>
            <a:ext cx="8024813" cy="461962"/>
          </a:xfrm>
          <a:prstGeom prst="rect">
            <a:avLst/>
          </a:prstGeom>
          <a:noFill/>
          <a:ln w="9525">
            <a:noFill/>
          </a:ln>
        </p:spPr>
        <p:txBody>
          <a:bodyPr wrap="none">
            <a:spAutoFit/>
          </a:bodyPr>
          <a:p>
            <a:pPr eaLnBrk="1" hangingPunct="1">
              <a:spcBef>
                <a:spcPct val="50000"/>
              </a:spcBef>
            </a:pPr>
            <a:r>
              <a:rPr lang="en-US" altLang="en-US" dirty="0">
                <a:solidFill>
                  <a:srgbClr val="FF3300"/>
                </a:solidFill>
                <a:latin typeface="Times New Roman" panose="02020603050405020304" pitchFamily="18" charset="0"/>
              </a:rPr>
              <a:t>II. THỰC HÀNH LỰA CHỌN VÀ SỬ DỤNG TRANG PHỤC</a:t>
            </a:r>
            <a:endParaRPr lang="en-US" altLang="vi-VN" dirty="0">
              <a:solidFill>
                <a:srgbClr val="FF3300"/>
              </a:solidFill>
              <a:latin typeface="Times New Roman" panose="02020603050405020304" pitchFamily="18" charset="0"/>
            </a:endParaRPr>
          </a:p>
        </p:txBody>
      </p:sp>
      <p:sp>
        <p:nvSpPr>
          <p:cNvPr id="14"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6391" name="Picture 14"/>
          <p:cNvPicPr>
            <a:picLocks noChangeAspect="1"/>
          </p:cNvPicPr>
          <p:nvPr/>
        </p:nvPicPr>
        <p:blipFill>
          <a:blip r:embed="rId1"/>
          <a:stretch>
            <a:fillRect/>
          </a:stretch>
        </p:blipFill>
        <p:spPr>
          <a:xfrm>
            <a:off x="49213" y="58738"/>
            <a:ext cx="457200" cy="457200"/>
          </a:xfrm>
          <a:prstGeom prst="rect">
            <a:avLst/>
          </a:prstGeom>
          <a:noFill/>
          <a:ln w="9525">
            <a:noFill/>
          </a:ln>
        </p:spPr>
      </p:pic>
      <p:pic>
        <p:nvPicPr>
          <p:cNvPr id="16392" name="Picture 16"/>
          <p:cNvPicPr>
            <a:picLocks noChangeAspect="1"/>
          </p:cNvPicPr>
          <p:nvPr/>
        </p:nvPicPr>
        <p:blipFill>
          <a:blip r:embed="rId1"/>
          <a:stretch>
            <a:fillRect/>
          </a:stretch>
        </p:blipFill>
        <p:spPr>
          <a:xfrm>
            <a:off x="8458200" y="58738"/>
            <a:ext cx="457200" cy="457200"/>
          </a:xfrm>
          <a:prstGeom prst="rect">
            <a:avLst/>
          </a:prstGeom>
          <a:noFill/>
          <a:ln w="9525">
            <a:noFill/>
          </a:ln>
        </p:spPr>
      </p:pic>
      <p:pic>
        <p:nvPicPr>
          <p:cNvPr id="16393" name="Picture 17"/>
          <p:cNvPicPr>
            <a:picLocks noChangeAspect="1"/>
          </p:cNvPicPr>
          <p:nvPr/>
        </p:nvPicPr>
        <p:blipFill>
          <a:blip r:embed="rId1"/>
          <a:stretch>
            <a:fillRect/>
          </a:stretch>
        </p:blipFill>
        <p:spPr>
          <a:xfrm>
            <a:off x="8686800" y="6253163"/>
            <a:ext cx="457200" cy="457200"/>
          </a:xfrm>
          <a:prstGeom prst="rect">
            <a:avLst/>
          </a:prstGeom>
          <a:noFill/>
          <a:ln w="9525">
            <a:noFill/>
          </a:ln>
        </p:spPr>
      </p:pic>
      <p:pic>
        <p:nvPicPr>
          <p:cNvPr id="16394" name="Picture 18"/>
          <p:cNvPicPr>
            <a:picLocks noChangeAspect="1"/>
          </p:cNvPicPr>
          <p:nvPr/>
        </p:nvPicPr>
        <p:blipFill>
          <a:blip r:embed="rId1"/>
          <a:stretch>
            <a:fillRect/>
          </a:stretch>
        </p:blipFill>
        <p:spPr>
          <a:xfrm>
            <a:off x="142875" y="6457950"/>
            <a:ext cx="457200" cy="457200"/>
          </a:xfrm>
          <a:prstGeom prst="rect">
            <a:avLst/>
          </a:prstGeom>
          <a:noFill/>
          <a:ln w="9525">
            <a:noFill/>
          </a:ln>
        </p:spPr>
      </p:pic>
      <p:pic>
        <p:nvPicPr>
          <p:cNvPr id="17419" name="Picture 1"/>
          <p:cNvPicPr>
            <a:picLocks noChangeAspect="1"/>
          </p:cNvPicPr>
          <p:nvPr/>
        </p:nvPicPr>
        <p:blipFill>
          <a:blip r:embed="rId2"/>
          <a:stretch>
            <a:fillRect/>
          </a:stretch>
        </p:blipFill>
        <p:spPr>
          <a:xfrm>
            <a:off x="1827213" y="3046413"/>
            <a:ext cx="6099175" cy="3206750"/>
          </a:xfrm>
          <a:prstGeom prst="rect">
            <a:avLst/>
          </a:prstGeom>
          <a:noFill/>
          <a:ln w="9525">
            <a:noFill/>
          </a:ln>
        </p:spPr>
      </p:pic>
      <p:sp>
        <p:nvSpPr>
          <p:cNvPr id="17420" name="Rectangle 18"/>
          <p:cNvSpPr/>
          <p:nvPr/>
        </p:nvSpPr>
        <p:spPr>
          <a:xfrm>
            <a:off x="749300" y="1247775"/>
            <a:ext cx="8408988" cy="1816100"/>
          </a:xfrm>
          <a:prstGeom prst="rect">
            <a:avLst/>
          </a:prstGeom>
          <a:noFill/>
          <a:ln w="9525">
            <a:noFill/>
          </a:ln>
        </p:spPr>
        <p:txBody>
          <a:bodyPr>
            <a:spAutoFit/>
          </a:bodyPr>
          <a:p>
            <a:r>
              <a:rPr lang="en-US" altLang="en-US" sz="2800" dirty="0">
                <a:solidFill>
                  <a:schemeClr val="hlink"/>
                </a:solidFill>
                <a:latin typeface="Times New Roman" panose="02020603050405020304" pitchFamily="18" charset="0"/>
              </a:rPr>
              <a:t>Tết năm nay, gia đình em tổ chức lễ mừng thọ ông, bà. Em hãy lựa chọn cho bản thân một bộ trang phục phù hợp mặc trong lễ mừng thọ. Em ưu tiên tiêu chí nào khi lựa chọn trang phục? Vì sao?</a:t>
            </a:r>
            <a:endParaRPr lang="en-US" altLang="en-US" sz="2800" dirty="0">
              <a:solidFill>
                <a:schemeClr val="hlink"/>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0966"/>
                                        </p:tgtEl>
                                        <p:attrNameLst>
                                          <p:attrName>style.visibility</p:attrName>
                                        </p:attrNameLst>
                                      </p:cBhvr>
                                      <p:to>
                                        <p:strVal val="visible"/>
                                      </p:to>
                                    </p:set>
                                    <p:animEffect transition="in" filter="wipe(down)">
                                      <p:cBhvr>
                                        <p:cTn id="13" dur="500"/>
                                        <p:tgtEl>
                                          <p:spTgt spid="4096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420"/>
                                        </p:tgtEl>
                                        <p:attrNameLst>
                                          <p:attrName>style.visibility</p:attrName>
                                        </p:attrNameLst>
                                      </p:cBhvr>
                                      <p:to>
                                        <p:strVal val="visible"/>
                                      </p:to>
                                    </p:set>
                                    <p:animEffect transition="in" filter="fade">
                                      <p:cBhvr>
                                        <p:cTn id="18" dur="500"/>
                                        <p:tgtEl>
                                          <p:spTgt spid="1742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7419"/>
                                        </p:tgtEl>
                                        <p:attrNameLst>
                                          <p:attrName>style.visibility</p:attrName>
                                        </p:attrNameLst>
                                      </p:cBhvr>
                                      <p:to>
                                        <p:strVal val="visible"/>
                                      </p:to>
                                    </p:set>
                                    <p:animEffect transition="in" filter="barn(inVertical)">
                                      <p:cBhvr>
                                        <p:cTn id="23" dur="500"/>
                                        <p:tgtEl>
                                          <p:spTgt spid="17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9" grpId="0"/>
      <p:bldP spid="174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eaLnBrk="1" hangingPunct="1">
              <a:spcBef>
                <a:spcPct val="50000"/>
              </a:spcBef>
              <a:buNone/>
            </a:pPr>
            <a:r>
              <a:rPr sz="3200" dirty="0">
                <a:solidFill>
                  <a:schemeClr val="bg1"/>
                </a:solidFill>
                <a:latin typeface="Calibri" panose="020F0502020204030204" pitchFamily="34" charset="0"/>
              </a:rPr>
              <a:t>N</a:t>
            </a:r>
            <a:r>
              <a:rPr lang="vi-VN" altLang="x-none" sz="3200" dirty="0">
                <a:solidFill>
                  <a:schemeClr val="bg1"/>
                </a:solidFill>
                <a:latin typeface="Times New Roman" panose="02020603050405020304" pitchFamily="18" charset="0"/>
              </a:rPr>
              <a:t>gôi 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schemeClr val="bg1"/>
                </a:solidFill>
                <a:latin typeface="Calibri" panose="020F0502020204030204" pitchFamily="34" charset="0"/>
              </a:rPr>
              <a:t>.</a:t>
            </a:r>
            <a:endParaRPr lang="en-US" altLang="vi-VN" sz="3200" dirty="0">
              <a:solidFill>
                <a:schemeClr val="bg1"/>
              </a:solidFill>
              <a:latin typeface="Calibri" panose="020F0502020204030204" pitchFamily="34" charset="0"/>
            </a:endParaRPr>
          </a:p>
        </p:txBody>
      </p:sp>
      <p:sp>
        <p:nvSpPr>
          <p:cNvPr id="17411" name="Text Box 5"/>
          <p:cNvSpPr txBox="1"/>
          <p:nvPr/>
        </p:nvSpPr>
        <p:spPr>
          <a:xfrm>
            <a:off x="990600" y="704850"/>
            <a:ext cx="7772400" cy="460375"/>
          </a:xfrm>
          <a:prstGeom prst="rect">
            <a:avLst/>
          </a:prstGeom>
          <a:noFill/>
          <a:ln w="9525">
            <a:noFill/>
          </a:ln>
        </p:spPr>
        <p:txBody>
          <a:bodyPr>
            <a:spAutoFit/>
          </a:bodyPr>
          <a:p>
            <a:r>
              <a:rPr lang="en-US" altLang="en-US" i="1" dirty="0">
                <a:solidFill>
                  <a:srgbClr val="0070C0"/>
                </a:solidFill>
                <a:latin typeface="Times New Roman" panose="02020603050405020304" pitchFamily="18" charset="0"/>
              </a:rPr>
              <a:t>2. Giải quyết tình huống</a:t>
            </a:r>
            <a:endParaRPr lang="en-US" altLang="en-US" i="1" dirty="0">
              <a:solidFill>
                <a:srgbClr val="0070C0"/>
              </a:solidFill>
              <a:latin typeface="Times New Roman" panose="02020603050405020304" pitchFamily="18" charset="0"/>
            </a:endParaRPr>
          </a:p>
        </p:txBody>
      </p:sp>
      <p:sp>
        <p:nvSpPr>
          <p:cNvPr id="17412" name="Rectangle 29"/>
          <p:cNvSpPr/>
          <p:nvPr/>
        </p:nvSpPr>
        <p:spPr>
          <a:xfrm>
            <a:off x="914400" y="1752600"/>
            <a:ext cx="8716963"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17413" name="Rectangle 10"/>
          <p:cNvSpPr/>
          <p:nvPr/>
        </p:nvSpPr>
        <p:spPr>
          <a:xfrm>
            <a:off x="428625" y="144463"/>
            <a:ext cx="8024813" cy="461962"/>
          </a:xfrm>
          <a:prstGeom prst="rect">
            <a:avLst/>
          </a:prstGeom>
          <a:noFill/>
          <a:ln w="9525">
            <a:noFill/>
          </a:ln>
        </p:spPr>
        <p:txBody>
          <a:bodyPr wrap="none">
            <a:spAutoFit/>
          </a:bodyPr>
          <a:p>
            <a:pPr eaLnBrk="1" hangingPunct="1">
              <a:spcBef>
                <a:spcPct val="50000"/>
              </a:spcBef>
            </a:pPr>
            <a:r>
              <a:rPr lang="en-US" altLang="en-US" dirty="0">
                <a:solidFill>
                  <a:srgbClr val="FF3300"/>
                </a:solidFill>
                <a:latin typeface="Times New Roman" panose="02020603050405020304" pitchFamily="18" charset="0"/>
              </a:rPr>
              <a:t>II. THỰC HÀNH LỰA CHỌN VÀ SỬ DỤNG TRANG PHỤC</a:t>
            </a:r>
            <a:endParaRPr lang="en-US" altLang="vi-VN" dirty="0">
              <a:solidFill>
                <a:srgbClr val="FF3300"/>
              </a:solidFill>
              <a:latin typeface="Times New Roman" panose="02020603050405020304" pitchFamily="18" charset="0"/>
            </a:endParaRPr>
          </a:p>
        </p:txBody>
      </p:sp>
      <p:sp>
        <p:nvSpPr>
          <p:cNvPr id="14"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7415" name="Picture 14"/>
          <p:cNvPicPr>
            <a:picLocks noChangeAspect="1"/>
          </p:cNvPicPr>
          <p:nvPr/>
        </p:nvPicPr>
        <p:blipFill>
          <a:blip r:embed="rId1"/>
          <a:stretch>
            <a:fillRect/>
          </a:stretch>
        </p:blipFill>
        <p:spPr>
          <a:xfrm>
            <a:off x="49213" y="58738"/>
            <a:ext cx="457200" cy="457200"/>
          </a:xfrm>
          <a:prstGeom prst="rect">
            <a:avLst/>
          </a:prstGeom>
          <a:noFill/>
          <a:ln w="9525">
            <a:noFill/>
          </a:ln>
        </p:spPr>
      </p:pic>
      <p:pic>
        <p:nvPicPr>
          <p:cNvPr id="17416" name="Picture 16"/>
          <p:cNvPicPr>
            <a:picLocks noChangeAspect="1"/>
          </p:cNvPicPr>
          <p:nvPr/>
        </p:nvPicPr>
        <p:blipFill>
          <a:blip r:embed="rId1"/>
          <a:stretch>
            <a:fillRect/>
          </a:stretch>
        </p:blipFill>
        <p:spPr>
          <a:xfrm>
            <a:off x="8458200" y="58738"/>
            <a:ext cx="457200" cy="457200"/>
          </a:xfrm>
          <a:prstGeom prst="rect">
            <a:avLst/>
          </a:prstGeom>
          <a:noFill/>
          <a:ln w="9525">
            <a:noFill/>
          </a:ln>
        </p:spPr>
      </p:pic>
      <p:pic>
        <p:nvPicPr>
          <p:cNvPr id="17417" name="Picture 17"/>
          <p:cNvPicPr>
            <a:picLocks noChangeAspect="1"/>
          </p:cNvPicPr>
          <p:nvPr/>
        </p:nvPicPr>
        <p:blipFill>
          <a:blip r:embed="rId1"/>
          <a:stretch>
            <a:fillRect/>
          </a:stretch>
        </p:blipFill>
        <p:spPr>
          <a:xfrm>
            <a:off x="8686800" y="6253163"/>
            <a:ext cx="457200" cy="457200"/>
          </a:xfrm>
          <a:prstGeom prst="rect">
            <a:avLst/>
          </a:prstGeom>
          <a:noFill/>
          <a:ln w="9525">
            <a:noFill/>
          </a:ln>
        </p:spPr>
      </p:pic>
      <p:pic>
        <p:nvPicPr>
          <p:cNvPr id="17418" name="Picture 18"/>
          <p:cNvPicPr>
            <a:picLocks noChangeAspect="1"/>
          </p:cNvPicPr>
          <p:nvPr/>
        </p:nvPicPr>
        <p:blipFill>
          <a:blip r:embed="rId1"/>
          <a:stretch>
            <a:fillRect/>
          </a:stretch>
        </p:blipFill>
        <p:spPr>
          <a:xfrm>
            <a:off x="142875" y="6457950"/>
            <a:ext cx="457200" cy="457200"/>
          </a:xfrm>
          <a:prstGeom prst="rect">
            <a:avLst/>
          </a:prstGeom>
          <a:noFill/>
          <a:ln w="9525">
            <a:noFill/>
          </a:ln>
        </p:spPr>
      </p:pic>
      <p:pic>
        <p:nvPicPr>
          <p:cNvPr id="18443" name="Picture 1"/>
          <p:cNvPicPr>
            <a:picLocks noChangeAspect="1"/>
          </p:cNvPicPr>
          <p:nvPr/>
        </p:nvPicPr>
        <p:blipFill>
          <a:blip r:embed="rId2"/>
          <a:stretch>
            <a:fillRect/>
          </a:stretch>
        </p:blipFill>
        <p:spPr>
          <a:xfrm>
            <a:off x="1751013" y="3503613"/>
            <a:ext cx="6099175" cy="3206750"/>
          </a:xfrm>
          <a:prstGeom prst="rect">
            <a:avLst/>
          </a:prstGeom>
          <a:noFill/>
          <a:ln w="9525">
            <a:noFill/>
          </a:ln>
        </p:spPr>
      </p:pic>
      <p:sp>
        <p:nvSpPr>
          <p:cNvPr id="17420" name="Rectangle 18"/>
          <p:cNvSpPr/>
          <p:nvPr/>
        </p:nvSpPr>
        <p:spPr>
          <a:xfrm>
            <a:off x="749300" y="1247775"/>
            <a:ext cx="8408988" cy="522288"/>
          </a:xfrm>
          <a:prstGeom prst="rect">
            <a:avLst/>
          </a:prstGeom>
          <a:noFill/>
          <a:ln w="9525">
            <a:noFill/>
          </a:ln>
        </p:spPr>
        <p:txBody>
          <a:bodyPr>
            <a:spAutoFit/>
          </a:bodyPr>
          <a:p>
            <a:r>
              <a:rPr lang="en-US" altLang="en-US" sz="2800" dirty="0">
                <a:solidFill>
                  <a:schemeClr val="hlink"/>
                </a:solidFill>
                <a:latin typeface="Times New Roman" panose="02020603050405020304" pitchFamily="18" charset="0"/>
              </a:rPr>
              <a:t>Bước 1. Hình thức lựa chọn trang phục</a:t>
            </a:r>
            <a:endParaRPr lang="en-US" altLang="en-US" sz="2800" dirty="0">
              <a:solidFill>
                <a:schemeClr val="hlink"/>
              </a:solidFill>
              <a:latin typeface="Times New Roman" panose="02020603050405020304" pitchFamily="18" charset="0"/>
            </a:endParaRPr>
          </a:p>
        </p:txBody>
      </p:sp>
      <p:sp>
        <p:nvSpPr>
          <p:cNvPr id="17421" name="Rectangle 1"/>
          <p:cNvSpPr/>
          <p:nvPr/>
        </p:nvSpPr>
        <p:spPr>
          <a:xfrm>
            <a:off x="666750" y="1770063"/>
            <a:ext cx="4572000" cy="1290637"/>
          </a:xfrm>
          <a:prstGeom prst="rect">
            <a:avLst/>
          </a:prstGeom>
          <a:noFill/>
          <a:ln w="9525">
            <a:noFill/>
          </a:ln>
        </p:spPr>
        <p:txBody>
          <a:bodyPr>
            <a:spAutoFit/>
          </a:bodyPr>
          <a:p>
            <a:pPr>
              <a:lnSpc>
                <a:spcPct val="107000"/>
              </a:lnSpc>
              <a:spcAft>
                <a:spcPts val="500"/>
              </a:spcAft>
              <a:buNone/>
            </a:pPr>
            <a:r>
              <a:rPr lang="en-US" altLang="en-US" dirty="0">
                <a:solidFill>
                  <a:srgbClr val="5B5C00"/>
                </a:solidFill>
                <a:latin typeface="Arial" panose="020B0604020202020204" pitchFamily="34" charset="0"/>
                <a:ea typeface="Times New Roman" panose="02020603050405020304" pitchFamily="18" charset="0"/>
              </a:rPr>
              <a:t>•</a:t>
            </a:r>
            <a:r>
              <a:rPr lang="en-US" altLang="en-US" dirty="0">
                <a:solidFill>
                  <a:srgbClr val="5B5C00"/>
                </a:solidFill>
                <a:latin typeface="Arial" panose="020B0604020202020204" pitchFamily="34" charset="0"/>
                <a:cs typeface="Times New Roman" panose="02020603050405020304" pitchFamily="18" charset="0"/>
              </a:rPr>
              <a:t> Có sẵn            </a:t>
            </a:r>
            <a:endParaRPr lang="en-US" altLang="en-US" sz="2000" dirty="0">
              <a:latin typeface="Arial" panose="020B0604020202020204" pitchFamily="34" charset="0"/>
              <a:cs typeface="Arial" panose="020B0604020202020204" pitchFamily="34" charset="0"/>
            </a:endParaRPr>
          </a:p>
          <a:p>
            <a:pPr>
              <a:buNone/>
            </a:pPr>
            <a:r>
              <a:rPr lang="en-US" altLang="en-US" dirty="0">
                <a:solidFill>
                  <a:srgbClr val="444400"/>
                </a:solidFill>
                <a:latin typeface="Arial" panose="020B0604020202020204" pitchFamily="34" charset="0"/>
                <a:ea typeface="Times New Roman" panose="02020603050405020304" pitchFamily="18" charset="0"/>
              </a:rPr>
              <a:t>•</a:t>
            </a:r>
            <a:r>
              <a:rPr lang="en-US" altLang="en-US" dirty="0">
                <a:solidFill>
                  <a:srgbClr val="444400"/>
                </a:solidFill>
                <a:latin typeface="Arial" panose="020B0604020202020204" pitchFamily="34" charset="0"/>
                <a:cs typeface="Times New Roman" panose="02020603050405020304" pitchFamily="18" charset="0"/>
              </a:rPr>
              <a:t> May đo </a:t>
            </a:r>
            <a:endParaRPr lang="en-US" altLang="en-US" dirty="0">
              <a:solidFill>
                <a:srgbClr val="444400"/>
              </a:solidFill>
              <a:latin typeface="Arial" panose="020B0604020202020204" pitchFamily="34" charset="0"/>
              <a:cs typeface="Times New Roman" panose="02020603050405020304" pitchFamily="18" charset="0"/>
            </a:endParaRPr>
          </a:p>
          <a:p>
            <a:pPr>
              <a:buNone/>
            </a:pPr>
            <a:r>
              <a:rPr lang="en-US" altLang="en-US" dirty="0">
                <a:solidFill>
                  <a:srgbClr val="444400"/>
                </a:solidFill>
                <a:latin typeface="Arial" panose="020B0604020202020204" pitchFamily="34" charset="0"/>
                <a:ea typeface="Times New Roman" panose="02020603050405020304" pitchFamily="18" charset="0"/>
              </a:rPr>
              <a:t>•</a:t>
            </a:r>
            <a:r>
              <a:rPr lang="en-US" altLang="en-US" dirty="0">
                <a:solidFill>
                  <a:srgbClr val="444400"/>
                </a:solidFill>
                <a:latin typeface="Arial" panose="020B0604020202020204" pitchFamily="34" charset="0"/>
                <a:cs typeface="Times New Roman" panose="02020603050405020304" pitchFamily="18" charset="0"/>
              </a:rPr>
              <a:t>May sẵn </a:t>
            </a:r>
            <a:endParaRPr lang="en-US" altLang="en-US" dirty="0">
              <a:latin typeface="Times New Roman" panose="02020603050405020304" pitchFamily="18" charset="0"/>
            </a:endParaRPr>
          </a:p>
        </p:txBody>
      </p:sp>
      <p:sp>
        <p:nvSpPr>
          <p:cNvPr id="4" name="Rectangle 3"/>
          <p:cNvSpPr/>
          <p:nvPr/>
        </p:nvSpPr>
        <p:spPr>
          <a:xfrm>
            <a:off x="2667000" y="1897063"/>
            <a:ext cx="904875"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rgbClr val="0070C0"/>
                </a:solidFill>
                <a:effectLst/>
                <a:uLnTx/>
                <a:uFillTx/>
                <a:latin typeface="+mn-lt"/>
                <a:ea typeface="+mn-ea"/>
                <a:cs typeface="+mn-cs"/>
              </a:rPr>
              <a:t>?</a:t>
            </a:r>
            <a:endParaRPr kumimoji="0" lang="en-US" sz="2400" b="0" i="0" u="none" strike="noStrike" kern="1200" cap="none" spc="0" normalizeH="0" baseline="0" noProof="0" dirty="0">
              <a:ln>
                <a:noFill/>
              </a:ln>
              <a:solidFill>
                <a:srgbClr val="0070C0"/>
              </a:solidFill>
              <a:effectLst/>
              <a:uLnTx/>
              <a:uFillTx/>
              <a:latin typeface="+mn-lt"/>
              <a:ea typeface="+mn-ea"/>
              <a:cs typeface="+mn-cs"/>
            </a:endParaRPr>
          </a:p>
        </p:txBody>
      </p:sp>
      <p:sp>
        <p:nvSpPr>
          <p:cNvPr id="16" name="Rectangle 15"/>
          <p:cNvSpPr/>
          <p:nvPr/>
        </p:nvSpPr>
        <p:spPr>
          <a:xfrm>
            <a:off x="2667000" y="2276475"/>
            <a:ext cx="904875"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rgbClr val="0070C0"/>
                </a:solidFill>
                <a:effectLst/>
                <a:uLnTx/>
                <a:uFillTx/>
                <a:latin typeface="+mn-lt"/>
                <a:ea typeface="+mn-ea"/>
                <a:cs typeface="+mn-cs"/>
              </a:rPr>
              <a:t>?</a:t>
            </a:r>
            <a:endParaRPr kumimoji="0" lang="en-US" sz="2400" b="0" i="0" u="none" strike="noStrike" kern="1200" cap="none" spc="0" normalizeH="0" baseline="0" noProof="0" dirty="0">
              <a:ln>
                <a:noFill/>
              </a:ln>
              <a:solidFill>
                <a:srgbClr val="0070C0"/>
              </a:solidFill>
              <a:effectLst/>
              <a:uLnTx/>
              <a:uFillTx/>
              <a:latin typeface="+mn-lt"/>
              <a:ea typeface="+mn-ea"/>
              <a:cs typeface="+mn-cs"/>
            </a:endParaRPr>
          </a:p>
        </p:txBody>
      </p:sp>
      <p:sp>
        <p:nvSpPr>
          <p:cNvPr id="17" name="Rectangle 16"/>
          <p:cNvSpPr/>
          <p:nvPr/>
        </p:nvSpPr>
        <p:spPr>
          <a:xfrm>
            <a:off x="2667000" y="2692400"/>
            <a:ext cx="904875"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0" i="0" u="none" strike="noStrike" kern="1200" cap="none" spc="0" normalizeH="0" baseline="0" noProof="0" dirty="0">
                <a:ln>
                  <a:noFill/>
                </a:ln>
                <a:solidFill>
                  <a:srgbClr val="0070C0"/>
                </a:solidFill>
                <a:effectLst/>
                <a:uLnTx/>
                <a:uFillTx/>
                <a:latin typeface="+mn-lt"/>
                <a:ea typeface="+mn-ea"/>
                <a:cs typeface="+mn-cs"/>
              </a:rPr>
              <a:t>?</a:t>
            </a:r>
            <a:endParaRPr kumimoji="0" lang="en-US" sz="2400" b="0" i="0" u="none" strike="noStrike" kern="1200" cap="none" spc="0" normalizeH="0" baseline="0" noProof="0" dirty="0">
              <a:ln>
                <a:noFill/>
              </a:ln>
              <a:solidFill>
                <a:srgbClr val="0070C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43"/>
                                        </p:tgtEl>
                                        <p:attrNameLst>
                                          <p:attrName>style.visibility</p:attrName>
                                        </p:attrNameLst>
                                      </p:cBhvr>
                                      <p:to>
                                        <p:strVal val="visible"/>
                                      </p:to>
                                    </p:set>
                                    <p:animEffect transition="in" filter="fade">
                                      <p:cBhvr>
                                        <p:cTn id="12" dur="500"/>
                                        <p:tgtEl>
                                          <p:spTgt spid="18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eaLnBrk="1" hangingPunct="1">
              <a:spcBef>
                <a:spcPct val="50000"/>
              </a:spcBef>
              <a:buNone/>
            </a:pPr>
            <a:r>
              <a:rPr sz="3200" dirty="0">
                <a:solidFill>
                  <a:schemeClr val="bg1"/>
                </a:solidFill>
                <a:latin typeface="Calibri" panose="020F0502020204030204" pitchFamily="34" charset="0"/>
              </a:rPr>
              <a:t>N</a:t>
            </a:r>
            <a:r>
              <a:rPr lang="vi-VN" altLang="x-none" sz="3200" dirty="0">
                <a:solidFill>
                  <a:schemeClr val="bg1"/>
                </a:solidFill>
                <a:latin typeface="Times New Roman" panose="02020603050405020304" pitchFamily="18" charset="0"/>
              </a:rPr>
              <a:t>gôi 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schemeClr val="bg1"/>
                </a:solidFill>
                <a:latin typeface="Calibri" panose="020F0502020204030204" pitchFamily="34" charset="0"/>
              </a:rPr>
              <a:t>.</a:t>
            </a:r>
            <a:endParaRPr lang="en-US" altLang="vi-VN" sz="3200" dirty="0">
              <a:solidFill>
                <a:schemeClr val="bg1"/>
              </a:solidFill>
              <a:latin typeface="Calibri" panose="020F0502020204030204" pitchFamily="34" charset="0"/>
            </a:endParaRPr>
          </a:p>
        </p:txBody>
      </p:sp>
      <p:sp>
        <p:nvSpPr>
          <p:cNvPr id="18435" name="Text Box 5"/>
          <p:cNvSpPr txBox="1"/>
          <p:nvPr/>
        </p:nvSpPr>
        <p:spPr>
          <a:xfrm>
            <a:off x="990600" y="704850"/>
            <a:ext cx="7772400" cy="460375"/>
          </a:xfrm>
          <a:prstGeom prst="rect">
            <a:avLst/>
          </a:prstGeom>
          <a:noFill/>
          <a:ln w="9525">
            <a:noFill/>
          </a:ln>
        </p:spPr>
        <p:txBody>
          <a:bodyPr>
            <a:spAutoFit/>
          </a:bodyPr>
          <a:p>
            <a:r>
              <a:rPr lang="en-US" altLang="en-US" i="1" dirty="0">
                <a:solidFill>
                  <a:srgbClr val="0070C0"/>
                </a:solidFill>
                <a:latin typeface="Times New Roman" panose="02020603050405020304" pitchFamily="18" charset="0"/>
              </a:rPr>
              <a:t>2. Giải quyết tình huống</a:t>
            </a:r>
            <a:endParaRPr lang="en-US" altLang="en-US" i="1" dirty="0">
              <a:solidFill>
                <a:srgbClr val="0070C0"/>
              </a:solidFill>
              <a:latin typeface="Times New Roman" panose="02020603050405020304" pitchFamily="18" charset="0"/>
            </a:endParaRPr>
          </a:p>
        </p:txBody>
      </p:sp>
      <p:sp>
        <p:nvSpPr>
          <p:cNvPr id="18436" name="Rectangle 29"/>
          <p:cNvSpPr/>
          <p:nvPr/>
        </p:nvSpPr>
        <p:spPr>
          <a:xfrm>
            <a:off x="914400" y="1752600"/>
            <a:ext cx="8716963"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18437" name="Rectangle 10"/>
          <p:cNvSpPr/>
          <p:nvPr/>
        </p:nvSpPr>
        <p:spPr>
          <a:xfrm>
            <a:off x="428625" y="144463"/>
            <a:ext cx="8024813" cy="461962"/>
          </a:xfrm>
          <a:prstGeom prst="rect">
            <a:avLst/>
          </a:prstGeom>
          <a:noFill/>
          <a:ln w="9525">
            <a:noFill/>
          </a:ln>
        </p:spPr>
        <p:txBody>
          <a:bodyPr wrap="none">
            <a:spAutoFit/>
          </a:bodyPr>
          <a:p>
            <a:pPr eaLnBrk="1" hangingPunct="1">
              <a:spcBef>
                <a:spcPct val="50000"/>
              </a:spcBef>
            </a:pPr>
            <a:r>
              <a:rPr lang="en-US" altLang="en-US" dirty="0">
                <a:solidFill>
                  <a:srgbClr val="FF3300"/>
                </a:solidFill>
                <a:latin typeface="Times New Roman" panose="02020603050405020304" pitchFamily="18" charset="0"/>
              </a:rPr>
              <a:t>II. THỰC HÀNH LỰA CHỌN VÀ SỬ DỤNG TRANG PHỤC</a:t>
            </a:r>
            <a:endParaRPr lang="en-US" altLang="vi-VN" dirty="0">
              <a:solidFill>
                <a:srgbClr val="FF3300"/>
              </a:solidFill>
              <a:latin typeface="Times New Roman" panose="02020603050405020304" pitchFamily="18" charset="0"/>
            </a:endParaRPr>
          </a:p>
        </p:txBody>
      </p:sp>
      <p:sp>
        <p:nvSpPr>
          <p:cNvPr id="14"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8439" name="Picture 14"/>
          <p:cNvPicPr>
            <a:picLocks noChangeAspect="1"/>
          </p:cNvPicPr>
          <p:nvPr/>
        </p:nvPicPr>
        <p:blipFill>
          <a:blip r:embed="rId1"/>
          <a:stretch>
            <a:fillRect/>
          </a:stretch>
        </p:blipFill>
        <p:spPr>
          <a:xfrm>
            <a:off x="49213" y="58738"/>
            <a:ext cx="457200" cy="457200"/>
          </a:xfrm>
          <a:prstGeom prst="rect">
            <a:avLst/>
          </a:prstGeom>
          <a:noFill/>
          <a:ln w="9525">
            <a:noFill/>
          </a:ln>
        </p:spPr>
      </p:pic>
      <p:pic>
        <p:nvPicPr>
          <p:cNvPr id="18440" name="Picture 16"/>
          <p:cNvPicPr>
            <a:picLocks noChangeAspect="1"/>
          </p:cNvPicPr>
          <p:nvPr/>
        </p:nvPicPr>
        <p:blipFill>
          <a:blip r:embed="rId1"/>
          <a:stretch>
            <a:fillRect/>
          </a:stretch>
        </p:blipFill>
        <p:spPr>
          <a:xfrm>
            <a:off x="8458200" y="58738"/>
            <a:ext cx="457200" cy="457200"/>
          </a:xfrm>
          <a:prstGeom prst="rect">
            <a:avLst/>
          </a:prstGeom>
          <a:noFill/>
          <a:ln w="9525">
            <a:noFill/>
          </a:ln>
        </p:spPr>
      </p:pic>
      <p:pic>
        <p:nvPicPr>
          <p:cNvPr id="18441" name="Picture 17"/>
          <p:cNvPicPr>
            <a:picLocks noChangeAspect="1"/>
          </p:cNvPicPr>
          <p:nvPr/>
        </p:nvPicPr>
        <p:blipFill>
          <a:blip r:embed="rId1"/>
          <a:stretch>
            <a:fillRect/>
          </a:stretch>
        </p:blipFill>
        <p:spPr>
          <a:xfrm>
            <a:off x="8686800" y="6253163"/>
            <a:ext cx="457200" cy="457200"/>
          </a:xfrm>
          <a:prstGeom prst="rect">
            <a:avLst/>
          </a:prstGeom>
          <a:noFill/>
          <a:ln w="9525">
            <a:noFill/>
          </a:ln>
        </p:spPr>
      </p:pic>
      <p:pic>
        <p:nvPicPr>
          <p:cNvPr id="18442" name="Picture 18"/>
          <p:cNvPicPr>
            <a:picLocks noChangeAspect="1"/>
          </p:cNvPicPr>
          <p:nvPr/>
        </p:nvPicPr>
        <p:blipFill>
          <a:blip r:embed="rId1"/>
          <a:stretch>
            <a:fillRect/>
          </a:stretch>
        </p:blipFill>
        <p:spPr>
          <a:xfrm>
            <a:off x="142875" y="6457950"/>
            <a:ext cx="457200" cy="457200"/>
          </a:xfrm>
          <a:prstGeom prst="rect">
            <a:avLst/>
          </a:prstGeom>
          <a:noFill/>
          <a:ln w="9525">
            <a:noFill/>
          </a:ln>
        </p:spPr>
      </p:pic>
      <p:sp>
        <p:nvSpPr>
          <p:cNvPr id="19467" name="Rectangle 18"/>
          <p:cNvSpPr/>
          <p:nvPr/>
        </p:nvSpPr>
        <p:spPr>
          <a:xfrm>
            <a:off x="749300" y="1247775"/>
            <a:ext cx="8408988" cy="954088"/>
          </a:xfrm>
          <a:prstGeom prst="rect">
            <a:avLst/>
          </a:prstGeom>
          <a:noFill/>
          <a:ln w="9525">
            <a:noFill/>
          </a:ln>
        </p:spPr>
        <p:txBody>
          <a:bodyPr>
            <a:spAutoFit/>
          </a:bodyPr>
          <a:p>
            <a:r>
              <a:rPr lang="en-US" altLang="en-US" sz="2800" dirty="0">
                <a:solidFill>
                  <a:schemeClr val="hlink"/>
                </a:solidFill>
                <a:latin typeface="Times New Roman" panose="02020603050405020304" pitchFamily="18" charset="0"/>
              </a:rPr>
              <a:t>Bước 2. Xác định, mô tả, xếp loại các tiêu chí lựa chọn trang phục phù hợp theo thứ tự ưu tiên ở Bảng 10.2.</a:t>
            </a:r>
            <a:endParaRPr lang="en-US" altLang="en-US" sz="2800" dirty="0">
              <a:solidFill>
                <a:schemeClr val="hlink"/>
              </a:solidFill>
              <a:latin typeface="Times New Roman" panose="02020603050405020304" pitchFamily="18" charset="0"/>
            </a:endParaRPr>
          </a:p>
        </p:txBody>
      </p:sp>
      <p:pic>
        <p:nvPicPr>
          <p:cNvPr id="19468" name="Picture 2" descr="Screen Clipping"/>
          <p:cNvPicPr>
            <a:picLocks noChangeAspect="1"/>
          </p:cNvPicPr>
          <p:nvPr/>
        </p:nvPicPr>
        <p:blipFill>
          <a:blip r:embed="rId2"/>
          <a:stretch>
            <a:fillRect/>
          </a:stretch>
        </p:blipFill>
        <p:spPr>
          <a:xfrm>
            <a:off x="633413" y="2201863"/>
            <a:ext cx="7712075" cy="43053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467"/>
                                        </p:tgtEl>
                                        <p:attrNameLst>
                                          <p:attrName>style.visibility</p:attrName>
                                        </p:attrNameLst>
                                      </p:cBhvr>
                                      <p:to>
                                        <p:strVal val="visible"/>
                                      </p:to>
                                    </p:set>
                                    <p:animEffect transition="in" filter="fade">
                                      <p:cBhvr>
                                        <p:cTn id="12" dur="1000"/>
                                        <p:tgtEl>
                                          <p:spTgt spid="19467"/>
                                        </p:tgtEl>
                                      </p:cBhvr>
                                    </p:animEffect>
                                    <p:anim calcmode="lin" valueType="num">
                                      <p:cBhvr>
                                        <p:cTn id="13" dur="1000" fill="hold"/>
                                        <p:tgtEl>
                                          <p:spTgt spid="19467"/>
                                        </p:tgtEl>
                                        <p:attrNameLst>
                                          <p:attrName>ppt_x</p:attrName>
                                        </p:attrNameLst>
                                      </p:cBhvr>
                                      <p:tavLst>
                                        <p:tav tm="0">
                                          <p:val>
                                            <p:strVal val="#ppt_x"/>
                                          </p:val>
                                        </p:tav>
                                        <p:tav tm="100000">
                                          <p:val>
                                            <p:strVal val="#ppt_x"/>
                                          </p:val>
                                        </p:tav>
                                      </p:tavLst>
                                    </p:anim>
                                    <p:anim calcmode="lin" valueType="num">
                                      <p:cBhvr>
                                        <p:cTn id="14" dur="1000" fill="hold"/>
                                        <p:tgtEl>
                                          <p:spTgt spid="1946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9468"/>
                                        </p:tgtEl>
                                        <p:attrNameLst>
                                          <p:attrName>style.visibility</p:attrName>
                                        </p:attrNameLst>
                                      </p:cBhvr>
                                      <p:to>
                                        <p:strVal val="visible"/>
                                      </p:to>
                                    </p:set>
                                    <p:animEffect transition="in" filter="fade">
                                      <p:cBhvr>
                                        <p:cTn id="19" dur="500"/>
                                        <p:tgtEl>
                                          <p:spTgt spid="19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1946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eaLnBrk="1" hangingPunct="1">
              <a:spcBef>
                <a:spcPct val="50000"/>
              </a:spcBef>
              <a:buNone/>
            </a:pPr>
            <a:r>
              <a:rPr sz="3200" dirty="0">
                <a:solidFill>
                  <a:schemeClr val="bg1"/>
                </a:solidFill>
                <a:latin typeface="Calibri" panose="020F0502020204030204" pitchFamily="34" charset="0"/>
              </a:rPr>
              <a:t>N</a:t>
            </a:r>
            <a:r>
              <a:rPr lang="vi-VN" altLang="x-none" sz="3200" dirty="0">
                <a:solidFill>
                  <a:schemeClr val="bg1"/>
                </a:solidFill>
                <a:latin typeface="Times New Roman" panose="02020603050405020304" pitchFamily="18" charset="0"/>
              </a:rPr>
              <a:t>gôi 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schemeClr val="bg1"/>
                </a:solidFill>
                <a:latin typeface="Calibri" panose="020F0502020204030204" pitchFamily="34" charset="0"/>
              </a:rPr>
              <a:t>.</a:t>
            </a:r>
            <a:endParaRPr lang="en-US" altLang="vi-VN" sz="3200" dirty="0">
              <a:solidFill>
                <a:schemeClr val="bg1"/>
              </a:solidFill>
              <a:latin typeface="Calibri" panose="020F0502020204030204" pitchFamily="34" charset="0"/>
            </a:endParaRPr>
          </a:p>
        </p:txBody>
      </p:sp>
      <p:sp>
        <p:nvSpPr>
          <p:cNvPr id="9" name="Text Box 5"/>
          <p:cNvSpPr txBox="1"/>
          <p:nvPr/>
        </p:nvSpPr>
        <p:spPr>
          <a:xfrm>
            <a:off x="990600" y="704850"/>
            <a:ext cx="7772400" cy="460375"/>
          </a:xfrm>
          <a:prstGeom prst="rect">
            <a:avLst/>
          </a:prstGeom>
          <a:noFill/>
          <a:ln w="9525">
            <a:noFill/>
          </a:ln>
        </p:spPr>
        <p:txBody>
          <a:bodyPr>
            <a:spAutoFit/>
          </a:bodyPr>
          <a:p>
            <a:r>
              <a:rPr lang="en-US" altLang="en-US" i="1" dirty="0">
                <a:solidFill>
                  <a:srgbClr val="0070C0"/>
                </a:solidFill>
                <a:latin typeface="Times New Roman" panose="02020603050405020304" pitchFamily="18" charset="0"/>
              </a:rPr>
              <a:t>2. Giải quyết tình huống</a:t>
            </a:r>
            <a:endParaRPr lang="en-US" altLang="en-US" i="1" dirty="0">
              <a:solidFill>
                <a:srgbClr val="0070C0"/>
              </a:solidFill>
              <a:latin typeface="Times New Roman" panose="02020603050405020304" pitchFamily="18" charset="0"/>
            </a:endParaRPr>
          </a:p>
        </p:txBody>
      </p:sp>
      <p:sp>
        <p:nvSpPr>
          <p:cNvPr id="19460" name="Rectangle 29"/>
          <p:cNvSpPr/>
          <p:nvPr/>
        </p:nvSpPr>
        <p:spPr>
          <a:xfrm>
            <a:off x="914400" y="1752600"/>
            <a:ext cx="8716963"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19461" name="Rectangle 10"/>
          <p:cNvSpPr/>
          <p:nvPr/>
        </p:nvSpPr>
        <p:spPr>
          <a:xfrm>
            <a:off x="428625" y="144463"/>
            <a:ext cx="8024813" cy="461962"/>
          </a:xfrm>
          <a:prstGeom prst="rect">
            <a:avLst/>
          </a:prstGeom>
          <a:noFill/>
          <a:ln w="9525">
            <a:noFill/>
          </a:ln>
        </p:spPr>
        <p:txBody>
          <a:bodyPr wrap="none">
            <a:spAutoFit/>
          </a:bodyPr>
          <a:p>
            <a:pPr eaLnBrk="1" hangingPunct="1">
              <a:spcBef>
                <a:spcPct val="50000"/>
              </a:spcBef>
            </a:pPr>
            <a:r>
              <a:rPr lang="en-US" altLang="en-US" dirty="0">
                <a:solidFill>
                  <a:srgbClr val="FF3300"/>
                </a:solidFill>
                <a:latin typeface="Times New Roman" panose="02020603050405020304" pitchFamily="18" charset="0"/>
              </a:rPr>
              <a:t>II. THỰC HÀNH LỰA CHỌN VÀ SỬ DỤNG TRANG PHỤC</a:t>
            </a:r>
            <a:endParaRPr lang="en-US" altLang="vi-VN" dirty="0">
              <a:solidFill>
                <a:srgbClr val="FF3300"/>
              </a:solidFill>
              <a:latin typeface="Times New Roman" panose="02020603050405020304" pitchFamily="18" charset="0"/>
            </a:endParaRPr>
          </a:p>
        </p:txBody>
      </p:sp>
      <p:sp>
        <p:nvSpPr>
          <p:cNvPr id="14"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9463" name="Picture 14"/>
          <p:cNvPicPr>
            <a:picLocks noChangeAspect="1"/>
          </p:cNvPicPr>
          <p:nvPr/>
        </p:nvPicPr>
        <p:blipFill>
          <a:blip r:embed="rId1"/>
          <a:stretch>
            <a:fillRect/>
          </a:stretch>
        </p:blipFill>
        <p:spPr>
          <a:xfrm>
            <a:off x="49213" y="58738"/>
            <a:ext cx="457200" cy="457200"/>
          </a:xfrm>
          <a:prstGeom prst="rect">
            <a:avLst/>
          </a:prstGeom>
          <a:noFill/>
          <a:ln w="9525">
            <a:noFill/>
          </a:ln>
        </p:spPr>
      </p:pic>
      <p:pic>
        <p:nvPicPr>
          <p:cNvPr id="19464" name="Picture 16"/>
          <p:cNvPicPr>
            <a:picLocks noChangeAspect="1"/>
          </p:cNvPicPr>
          <p:nvPr/>
        </p:nvPicPr>
        <p:blipFill>
          <a:blip r:embed="rId1"/>
          <a:stretch>
            <a:fillRect/>
          </a:stretch>
        </p:blipFill>
        <p:spPr>
          <a:xfrm>
            <a:off x="8458200" y="58738"/>
            <a:ext cx="457200" cy="457200"/>
          </a:xfrm>
          <a:prstGeom prst="rect">
            <a:avLst/>
          </a:prstGeom>
          <a:noFill/>
          <a:ln w="9525">
            <a:noFill/>
          </a:ln>
        </p:spPr>
      </p:pic>
      <p:pic>
        <p:nvPicPr>
          <p:cNvPr id="19465" name="Picture 17"/>
          <p:cNvPicPr>
            <a:picLocks noChangeAspect="1"/>
          </p:cNvPicPr>
          <p:nvPr/>
        </p:nvPicPr>
        <p:blipFill>
          <a:blip r:embed="rId1"/>
          <a:stretch>
            <a:fillRect/>
          </a:stretch>
        </p:blipFill>
        <p:spPr>
          <a:xfrm>
            <a:off x="8686800" y="6253163"/>
            <a:ext cx="457200" cy="457200"/>
          </a:xfrm>
          <a:prstGeom prst="rect">
            <a:avLst/>
          </a:prstGeom>
          <a:noFill/>
          <a:ln w="9525">
            <a:noFill/>
          </a:ln>
        </p:spPr>
      </p:pic>
      <p:pic>
        <p:nvPicPr>
          <p:cNvPr id="19466" name="Picture 18"/>
          <p:cNvPicPr>
            <a:picLocks noChangeAspect="1"/>
          </p:cNvPicPr>
          <p:nvPr/>
        </p:nvPicPr>
        <p:blipFill>
          <a:blip r:embed="rId1"/>
          <a:stretch>
            <a:fillRect/>
          </a:stretch>
        </p:blipFill>
        <p:spPr>
          <a:xfrm>
            <a:off x="142875" y="6457950"/>
            <a:ext cx="457200" cy="457200"/>
          </a:xfrm>
          <a:prstGeom prst="rect">
            <a:avLst/>
          </a:prstGeom>
          <a:noFill/>
          <a:ln w="9525">
            <a:noFill/>
          </a:ln>
        </p:spPr>
      </p:pic>
      <p:sp>
        <p:nvSpPr>
          <p:cNvPr id="20491" name="Rectangle 18"/>
          <p:cNvSpPr/>
          <p:nvPr/>
        </p:nvSpPr>
        <p:spPr>
          <a:xfrm>
            <a:off x="749300" y="1247775"/>
            <a:ext cx="8408988" cy="954088"/>
          </a:xfrm>
          <a:prstGeom prst="rect">
            <a:avLst/>
          </a:prstGeom>
          <a:noFill/>
          <a:ln w="9525">
            <a:noFill/>
          </a:ln>
        </p:spPr>
        <p:txBody>
          <a:bodyPr>
            <a:spAutoFit/>
          </a:bodyPr>
          <a:p>
            <a:r>
              <a:rPr lang="en-US" altLang="en-US" sz="2800" dirty="0">
                <a:solidFill>
                  <a:schemeClr val="hlink"/>
                </a:solidFill>
                <a:latin typeface="Times New Roman" panose="02020603050405020304" pitchFamily="18" charset="0"/>
              </a:rPr>
              <a:t>Bước 3. Vẽ, mô tả hoặc sưu tầm hình ảnh trang phục mà em lựa chọn.</a:t>
            </a:r>
            <a:endParaRPr lang="en-US" altLang="en-US" sz="2800" dirty="0">
              <a:solidFill>
                <a:schemeClr val="hlink"/>
              </a:solidFill>
              <a:latin typeface="Times New Roman" panose="02020603050405020304" pitchFamily="18" charset="0"/>
            </a:endParaRPr>
          </a:p>
        </p:txBody>
      </p:sp>
      <p:pic>
        <p:nvPicPr>
          <p:cNvPr id="20492" name="Picture 1"/>
          <p:cNvPicPr>
            <a:picLocks noChangeAspect="1"/>
          </p:cNvPicPr>
          <p:nvPr/>
        </p:nvPicPr>
        <p:blipFill>
          <a:blip r:embed="rId2"/>
          <a:stretch>
            <a:fillRect/>
          </a:stretch>
        </p:blipFill>
        <p:spPr>
          <a:xfrm>
            <a:off x="1344613" y="2624138"/>
            <a:ext cx="6961187" cy="383381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0966"/>
                                        </p:tgtEl>
                                        <p:attrNameLst>
                                          <p:attrName>style.visibility</p:attrName>
                                        </p:attrNameLst>
                                      </p:cBhvr>
                                      <p:to>
                                        <p:strVal val="visible"/>
                                      </p:to>
                                    </p:set>
                                    <p:animEffect transition="in" filter="wipe(down)">
                                      <p:cBhvr>
                                        <p:cTn id="13" dur="500"/>
                                        <p:tgtEl>
                                          <p:spTgt spid="4096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491"/>
                                        </p:tgtEl>
                                        <p:attrNameLst>
                                          <p:attrName>style.visibility</p:attrName>
                                        </p:attrNameLst>
                                      </p:cBhvr>
                                      <p:to>
                                        <p:strVal val="visible"/>
                                      </p:to>
                                    </p:set>
                                    <p:animEffect transition="in" filter="fade">
                                      <p:cBhvr>
                                        <p:cTn id="18" dur="500"/>
                                        <p:tgtEl>
                                          <p:spTgt spid="2049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0492"/>
                                        </p:tgtEl>
                                        <p:attrNameLst>
                                          <p:attrName>style.visibility</p:attrName>
                                        </p:attrNameLst>
                                      </p:cBhvr>
                                      <p:to>
                                        <p:strVal val="visible"/>
                                      </p:to>
                                    </p:set>
                                    <p:animEffect transition="in" filter="barn(inVertical)">
                                      <p:cBhvr>
                                        <p:cTn id="23" dur="500"/>
                                        <p:tgtEl>
                                          <p:spTgt spid="20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9" grpId="0"/>
      <p:bldP spid="2049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eaLnBrk="1" hangingPunct="1">
              <a:spcBef>
                <a:spcPct val="50000"/>
              </a:spcBef>
              <a:buNone/>
            </a:pPr>
            <a:r>
              <a:rPr sz="3200" dirty="0">
                <a:solidFill>
                  <a:schemeClr val="bg1"/>
                </a:solidFill>
                <a:latin typeface="Calibri" panose="020F0502020204030204" pitchFamily="34" charset="0"/>
              </a:rPr>
              <a:t>N</a:t>
            </a:r>
            <a:r>
              <a:rPr lang="vi-VN" altLang="x-none" sz="3200" dirty="0">
                <a:solidFill>
                  <a:schemeClr val="bg1"/>
                </a:solidFill>
                <a:latin typeface="Times New Roman" panose="02020603050405020304" pitchFamily="18" charset="0"/>
              </a:rPr>
              <a:t>gôi 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schemeClr val="bg1"/>
                </a:solidFill>
                <a:latin typeface="Calibri" panose="020F0502020204030204" pitchFamily="34" charset="0"/>
              </a:rPr>
              <a:t>.</a:t>
            </a:r>
            <a:endParaRPr lang="en-US" altLang="vi-VN" sz="3200" dirty="0">
              <a:solidFill>
                <a:schemeClr val="bg1"/>
              </a:solidFill>
              <a:latin typeface="Calibri" panose="020F0502020204030204" pitchFamily="34" charset="0"/>
            </a:endParaRPr>
          </a:p>
        </p:txBody>
      </p:sp>
      <p:sp>
        <p:nvSpPr>
          <p:cNvPr id="9" name="Text Box 5"/>
          <p:cNvSpPr txBox="1"/>
          <p:nvPr/>
        </p:nvSpPr>
        <p:spPr>
          <a:xfrm>
            <a:off x="990600" y="704850"/>
            <a:ext cx="7772400" cy="460375"/>
          </a:xfrm>
          <a:prstGeom prst="rect">
            <a:avLst/>
          </a:prstGeom>
          <a:noFill/>
          <a:ln w="9525">
            <a:noFill/>
          </a:ln>
        </p:spPr>
        <p:txBody>
          <a:bodyPr>
            <a:spAutoFit/>
          </a:bodyPr>
          <a:p>
            <a:r>
              <a:rPr lang="en-US" altLang="en-US" i="1" dirty="0">
                <a:solidFill>
                  <a:srgbClr val="0070C0"/>
                </a:solidFill>
                <a:latin typeface="Times New Roman" panose="02020603050405020304" pitchFamily="18" charset="0"/>
              </a:rPr>
              <a:t>3. Thảo luận và đánh giá kết quả </a:t>
            </a:r>
            <a:endParaRPr lang="en-US" altLang="en-US" i="1" dirty="0">
              <a:solidFill>
                <a:srgbClr val="0070C0"/>
              </a:solidFill>
              <a:latin typeface="Times New Roman" panose="02020603050405020304" pitchFamily="18" charset="0"/>
            </a:endParaRPr>
          </a:p>
        </p:txBody>
      </p:sp>
      <p:sp>
        <p:nvSpPr>
          <p:cNvPr id="20484" name="Rectangle 29"/>
          <p:cNvSpPr/>
          <p:nvPr/>
        </p:nvSpPr>
        <p:spPr>
          <a:xfrm>
            <a:off x="914400" y="1752600"/>
            <a:ext cx="8716963"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20485" name="Rectangle 10"/>
          <p:cNvSpPr/>
          <p:nvPr/>
        </p:nvSpPr>
        <p:spPr>
          <a:xfrm>
            <a:off x="428625" y="144463"/>
            <a:ext cx="8024813" cy="461962"/>
          </a:xfrm>
          <a:prstGeom prst="rect">
            <a:avLst/>
          </a:prstGeom>
          <a:noFill/>
          <a:ln w="9525">
            <a:noFill/>
          </a:ln>
        </p:spPr>
        <p:txBody>
          <a:bodyPr wrap="none">
            <a:spAutoFit/>
          </a:bodyPr>
          <a:p>
            <a:pPr eaLnBrk="1" hangingPunct="1">
              <a:spcBef>
                <a:spcPct val="50000"/>
              </a:spcBef>
            </a:pPr>
            <a:r>
              <a:rPr lang="en-US" altLang="en-US" dirty="0">
                <a:solidFill>
                  <a:srgbClr val="FF3300"/>
                </a:solidFill>
                <a:latin typeface="Times New Roman" panose="02020603050405020304" pitchFamily="18" charset="0"/>
              </a:rPr>
              <a:t>II. THỰC HÀNH LỰA CHỌN VÀ SỬ DỤNG TRANG PHỤC</a:t>
            </a:r>
            <a:endParaRPr lang="en-US" altLang="vi-VN" dirty="0">
              <a:solidFill>
                <a:srgbClr val="FF3300"/>
              </a:solidFill>
              <a:latin typeface="Times New Roman" panose="02020603050405020304" pitchFamily="18" charset="0"/>
            </a:endParaRPr>
          </a:p>
        </p:txBody>
      </p:sp>
      <p:sp>
        <p:nvSpPr>
          <p:cNvPr id="14"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20487" name="Picture 14"/>
          <p:cNvPicPr>
            <a:picLocks noChangeAspect="1"/>
          </p:cNvPicPr>
          <p:nvPr/>
        </p:nvPicPr>
        <p:blipFill>
          <a:blip r:embed="rId1"/>
          <a:stretch>
            <a:fillRect/>
          </a:stretch>
        </p:blipFill>
        <p:spPr>
          <a:xfrm>
            <a:off x="49213" y="58738"/>
            <a:ext cx="457200" cy="457200"/>
          </a:xfrm>
          <a:prstGeom prst="rect">
            <a:avLst/>
          </a:prstGeom>
          <a:noFill/>
          <a:ln w="9525">
            <a:noFill/>
          </a:ln>
        </p:spPr>
      </p:pic>
      <p:pic>
        <p:nvPicPr>
          <p:cNvPr id="20488" name="Picture 16"/>
          <p:cNvPicPr>
            <a:picLocks noChangeAspect="1"/>
          </p:cNvPicPr>
          <p:nvPr/>
        </p:nvPicPr>
        <p:blipFill>
          <a:blip r:embed="rId1"/>
          <a:stretch>
            <a:fillRect/>
          </a:stretch>
        </p:blipFill>
        <p:spPr>
          <a:xfrm>
            <a:off x="8458200" y="58738"/>
            <a:ext cx="457200" cy="457200"/>
          </a:xfrm>
          <a:prstGeom prst="rect">
            <a:avLst/>
          </a:prstGeom>
          <a:noFill/>
          <a:ln w="9525">
            <a:noFill/>
          </a:ln>
        </p:spPr>
      </p:pic>
      <p:pic>
        <p:nvPicPr>
          <p:cNvPr id="20489" name="Picture 17"/>
          <p:cNvPicPr>
            <a:picLocks noChangeAspect="1"/>
          </p:cNvPicPr>
          <p:nvPr/>
        </p:nvPicPr>
        <p:blipFill>
          <a:blip r:embed="rId1"/>
          <a:stretch>
            <a:fillRect/>
          </a:stretch>
        </p:blipFill>
        <p:spPr>
          <a:xfrm>
            <a:off x="8686800" y="6253163"/>
            <a:ext cx="457200" cy="457200"/>
          </a:xfrm>
          <a:prstGeom prst="rect">
            <a:avLst/>
          </a:prstGeom>
          <a:noFill/>
          <a:ln w="9525">
            <a:noFill/>
          </a:ln>
        </p:spPr>
      </p:pic>
      <p:pic>
        <p:nvPicPr>
          <p:cNvPr id="20490" name="Picture 18"/>
          <p:cNvPicPr>
            <a:picLocks noChangeAspect="1"/>
          </p:cNvPicPr>
          <p:nvPr/>
        </p:nvPicPr>
        <p:blipFill>
          <a:blip r:embed="rId1"/>
          <a:stretch>
            <a:fillRect/>
          </a:stretch>
        </p:blipFill>
        <p:spPr>
          <a:xfrm>
            <a:off x="142875" y="6457950"/>
            <a:ext cx="457200" cy="457200"/>
          </a:xfrm>
          <a:prstGeom prst="rect">
            <a:avLst/>
          </a:prstGeom>
          <a:noFill/>
          <a:ln w="9525">
            <a:noFill/>
          </a:ln>
        </p:spPr>
      </p:pic>
      <p:sp>
        <p:nvSpPr>
          <p:cNvPr id="21515" name="Rectangle 18"/>
          <p:cNvSpPr/>
          <p:nvPr/>
        </p:nvSpPr>
        <p:spPr>
          <a:xfrm>
            <a:off x="749300" y="1247775"/>
            <a:ext cx="8408988" cy="954088"/>
          </a:xfrm>
          <a:prstGeom prst="rect">
            <a:avLst/>
          </a:prstGeom>
          <a:noFill/>
          <a:ln w="9525">
            <a:noFill/>
          </a:ln>
        </p:spPr>
        <p:txBody>
          <a:bodyPr>
            <a:spAutoFit/>
          </a:bodyPr>
          <a:p>
            <a:r>
              <a:rPr lang="en-US" altLang="en-US" sz="2800" dirty="0">
                <a:solidFill>
                  <a:schemeClr val="hlink"/>
                </a:solidFill>
                <a:latin typeface="Times New Roman" panose="02020603050405020304" pitchFamily="18" charset="0"/>
              </a:rPr>
              <a:t>• Trình bày phần giải quyết tình huống. • Nhận xét, đánh giá kết quả.</a:t>
            </a:r>
            <a:endParaRPr lang="en-US" altLang="en-US" sz="2800" dirty="0">
              <a:solidFill>
                <a:schemeClr val="hlink"/>
              </a:solidFill>
              <a:latin typeface="Times New Roman" panose="02020603050405020304" pitchFamily="18" charset="0"/>
            </a:endParaRPr>
          </a:p>
        </p:txBody>
      </p:sp>
      <p:pic>
        <p:nvPicPr>
          <p:cNvPr id="21516" name="Picture 1"/>
          <p:cNvPicPr>
            <a:picLocks noChangeAspect="1"/>
          </p:cNvPicPr>
          <p:nvPr/>
        </p:nvPicPr>
        <p:blipFill>
          <a:blip r:embed="rId2"/>
          <a:stretch>
            <a:fillRect/>
          </a:stretch>
        </p:blipFill>
        <p:spPr>
          <a:xfrm>
            <a:off x="1333500" y="2443163"/>
            <a:ext cx="6961188" cy="383381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0966"/>
                                        </p:tgtEl>
                                        <p:attrNameLst>
                                          <p:attrName>style.visibility</p:attrName>
                                        </p:attrNameLst>
                                      </p:cBhvr>
                                      <p:to>
                                        <p:strVal val="visible"/>
                                      </p:to>
                                    </p:set>
                                    <p:animEffect transition="in" filter="wipe(down)">
                                      <p:cBhvr>
                                        <p:cTn id="13" dur="500"/>
                                        <p:tgtEl>
                                          <p:spTgt spid="4096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515"/>
                                        </p:tgtEl>
                                        <p:attrNameLst>
                                          <p:attrName>style.visibility</p:attrName>
                                        </p:attrNameLst>
                                      </p:cBhvr>
                                      <p:to>
                                        <p:strVal val="visible"/>
                                      </p:to>
                                    </p:set>
                                    <p:animEffect transition="in" filter="fade">
                                      <p:cBhvr>
                                        <p:cTn id="18" dur="500"/>
                                        <p:tgtEl>
                                          <p:spTgt spid="215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516"/>
                                        </p:tgtEl>
                                        <p:attrNameLst>
                                          <p:attrName>style.visibility</p:attrName>
                                        </p:attrNameLst>
                                      </p:cBhvr>
                                      <p:to>
                                        <p:strVal val="visible"/>
                                      </p:to>
                                    </p:set>
                                    <p:animEffect transition="in" filter="fade">
                                      <p:cBhvr>
                                        <p:cTn id="23" dur="500"/>
                                        <p:tgtEl>
                                          <p:spTgt spid="21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9" grpId="0"/>
      <p:bldP spid="215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Rectangle 5"/>
          <p:cNvSpPr/>
          <p:nvPr/>
        </p:nvSpPr>
        <p:spPr>
          <a:xfrm>
            <a:off x="114300" y="1154113"/>
            <a:ext cx="4876800" cy="299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lt1"/>
              </a:solidFill>
              <a:effectLst/>
              <a:uLnTx/>
              <a:uFillTx/>
              <a:latin typeface="+mn-lt"/>
              <a:ea typeface="+mn-ea"/>
              <a:cs typeface="+mn-cs"/>
            </a:endParaRPr>
          </a:p>
        </p:txBody>
      </p:sp>
      <p:sp>
        <p:nvSpPr>
          <p:cNvPr id="3075" name="Rectangle 6"/>
          <p:cNvSpPr/>
          <p:nvPr/>
        </p:nvSpPr>
        <p:spPr>
          <a:xfrm>
            <a:off x="0" y="-323850"/>
            <a:ext cx="184150" cy="647700"/>
          </a:xfrm>
          <a:prstGeom prst="rect">
            <a:avLst/>
          </a:prstGeom>
          <a:noFill/>
          <a:ln w="9525">
            <a:noFill/>
          </a:ln>
        </p:spPr>
        <p:txBody>
          <a:bodyPr wrap="none" anchor="ctr" anchorCtr="0">
            <a:spAutoFit/>
          </a:bodyPr>
          <a:p>
            <a:pPr eaLnBrk="1" hangingPunct="1"/>
            <a:endParaRPr lang="vi-VN" altLang="vi-VN" sz="3600" dirty="0">
              <a:latin typeface=".VnAristote" panose="020B7200000000000000" pitchFamily="34" charset="0"/>
            </a:endParaRPr>
          </a:p>
        </p:txBody>
      </p:sp>
      <p:sp>
        <p:nvSpPr>
          <p:cNvPr id="5126" name="Rectangle 8"/>
          <p:cNvSpPr>
            <a:spLocks noChangeArrowheads="1"/>
          </p:cNvSpPr>
          <p:nvPr/>
        </p:nvSpPr>
        <p:spPr bwMode="auto">
          <a:xfrm>
            <a:off x="1371600" y="563563"/>
            <a:ext cx="6324600"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vi-VN" sz="2400" b="0" i="0" u="none" strike="noStrike" kern="1200" cap="none" spc="0" normalizeH="0" baseline="0" noProof="0" dirty="0" smtClean="0">
                <a:ln>
                  <a:noFill/>
                </a:ln>
                <a:solidFill>
                  <a:schemeClr val="accent2"/>
                </a:solidFill>
                <a:effectLst/>
                <a:uLnTx/>
                <a:uFillTx/>
                <a:latin typeface="Times New Roman" panose="02020603050405020304" pitchFamily="18" charset="0"/>
                <a:ea typeface="+mn-ea"/>
                <a:cs typeface="+mn-cs"/>
              </a:rPr>
              <a:t>           </a:t>
            </a:r>
            <a:r>
              <a:rPr kumimoji="0" lang="en-US" altLang="vi-VN" sz="3200" b="1" i="0" u="none" strike="noStrike" kern="1200" cap="none" spc="0" normalizeH="0" baseline="0" noProof="0" dirty="0" smtClean="0">
                <a:ln>
                  <a:noFill/>
                </a:ln>
                <a:solidFill>
                  <a:srgbClr val="FF912B"/>
                </a:solidFill>
                <a:effectLst/>
                <a:uLnTx/>
                <a:uFillTx/>
                <a:latin typeface="#9Slide05 Garris" pitchFamily="2" charset="0"/>
                <a:ea typeface="+mj-ea"/>
                <a:cs typeface="+mj-cs"/>
              </a:rPr>
              <a:t>MỤC TIÊU CHUYÊN ĐỀ</a:t>
            </a:r>
            <a:endParaRPr kumimoji="0" lang="en-US" altLang="vi-VN" sz="3200" b="1" i="0" u="none" strike="noStrike" kern="1200" cap="none" spc="0" normalizeH="0" baseline="0" noProof="0" dirty="0">
              <a:ln>
                <a:noFill/>
              </a:ln>
              <a:solidFill>
                <a:srgbClr val="FF912B"/>
              </a:solidFill>
              <a:effectLst/>
              <a:uLnTx/>
              <a:uFillTx/>
              <a:latin typeface="#9Slide05 Garris" pitchFamily="2" charset="0"/>
              <a:ea typeface="+mj-ea"/>
              <a:cs typeface="+mj-cs"/>
            </a:endParaRPr>
          </a:p>
        </p:txBody>
      </p:sp>
      <p:sp>
        <p:nvSpPr>
          <p:cNvPr id="12" name="Text Box 11"/>
          <p:cNvSpPr txBox="1"/>
          <p:nvPr/>
        </p:nvSpPr>
        <p:spPr>
          <a:xfrm>
            <a:off x="114300" y="1219200"/>
            <a:ext cx="4876800" cy="2246313"/>
          </a:xfrm>
          <a:prstGeom prst="rect">
            <a:avLst/>
          </a:prstGeom>
          <a:noFill/>
          <a:ln w="9525">
            <a:noFill/>
          </a:ln>
        </p:spPr>
        <p:txBody>
          <a:bodyPr>
            <a:spAutoFit/>
          </a:bodyPr>
          <a:p>
            <a:r>
              <a:rPr lang="en-US" altLang="en-US" sz="2800" b="1" dirty="0">
                <a:solidFill>
                  <a:srgbClr val="C00000"/>
                </a:solidFill>
                <a:latin typeface="Times New Roman" panose="02020603050405020304" pitchFamily="18" charset="0"/>
              </a:rPr>
              <a:t>Lựa chọn và sử dụng được trang phục phù hợp với đặc điểm và sở thích của bản thân, tính chất công việc và điều kiện tài chính của gia đình</a:t>
            </a:r>
            <a:r>
              <a:rPr lang="en-US" altLang="en-US" b="1" dirty="0">
                <a:solidFill>
                  <a:srgbClr val="C00000"/>
                </a:solidFill>
                <a:latin typeface="Times New Roman" panose="02020603050405020304" pitchFamily="18" charset="0"/>
              </a:rPr>
              <a:t>.</a:t>
            </a:r>
            <a:endParaRPr lang="en-US" altLang="en-US" b="1" dirty="0">
              <a:solidFill>
                <a:srgbClr val="C00000"/>
              </a:solidFill>
              <a:latin typeface="Times New Roman" panose="02020603050405020304" pitchFamily="18" charset="0"/>
            </a:endParaRPr>
          </a:p>
        </p:txBody>
      </p:sp>
      <p:pic>
        <p:nvPicPr>
          <p:cNvPr id="4102" name="Picture 89" descr="Tìm hiểu về trang phục truyền thống Việt Nam cho phụ nữ"/>
          <p:cNvPicPr>
            <a:picLocks noChangeAspect="1"/>
          </p:cNvPicPr>
          <p:nvPr/>
        </p:nvPicPr>
        <p:blipFill>
          <a:blip r:embed="rId1"/>
          <a:stretch>
            <a:fillRect/>
          </a:stretch>
        </p:blipFill>
        <p:spPr>
          <a:xfrm>
            <a:off x="6856413" y="4264025"/>
            <a:ext cx="2287587" cy="2670175"/>
          </a:xfrm>
          <a:prstGeom prst="rect">
            <a:avLst/>
          </a:prstGeom>
          <a:noFill/>
          <a:ln w="9525">
            <a:noFill/>
          </a:ln>
        </p:spPr>
      </p:pic>
      <p:pic>
        <p:nvPicPr>
          <p:cNvPr id="4103" name="Picture 91" descr="Trang phục truyền thống của Nga"/>
          <p:cNvPicPr>
            <a:picLocks noChangeAspect="1"/>
          </p:cNvPicPr>
          <p:nvPr/>
        </p:nvPicPr>
        <p:blipFill>
          <a:blip r:embed="rId2"/>
          <a:stretch>
            <a:fillRect/>
          </a:stretch>
        </p:blipFill>
        <p:spPr>
          <a:xfrm>
            <a:off x="5200650" y="1306513"/>
            <a:ext cx="2247900" cy="2973387"/>
          </a:xfrm>
          <a:prstGeom prst="rect">
            <a:avLst/>
          </a:prstGeom>
          <a:noFill/>
          <a:ln w="9525">
            <a:noFill/>
          </a:ln>
        </p:spPr>
      </p:pic>
      <p:pic>
        <p:nvPicPr>
          <p:cNvPr id="3080" name="Picture 1"/>
          <p:cNvPicPr>
            <a:picLocks noChangeAspect="1"/>
          </p:cNvPicPr>
          <p:nvPr/>
        </p:nvPicPr>
        <p:blipFill>
          <a:blip r:embed="rId3"/>
          <a:stretch>
            <a:fillRect/>
          </a:stretch>
        </p:blipFill>
        <p:spPr>
          <a:xfrm>
            <a:off x="49213" y="58738"/>
            <a:ext cx="457200" cy="457200"/>
          </a:xfrm>
          <a:prstGeom prst="rect">
            <a:avLst/>
          </a:prstGeom>
          <a:noFill/>
          <a:ln w="9525">
            <a:noFill/>
          </a:ln>
        </p:spPr>
      </p:pic>
      <p:pic>
        <p:nvPicPr>
          <p:cNvPr id="3081" name="Picture 8"/>
          <p:cNvPicPr>
            <a:picLocks noChangeAspect="1"/>
          </p:cNvPicPr>
          <p:nvPr/>
        </p:nvPicPr>
        <p:blipFill>
          <a:blip r:embed="rId3"/>
          <a:stretch>
            <a:fillRect/>
          </a:stretch>
        </p:blipFill>
        <p:spPr>
          <a:xfrm>
            <a:off x="8458200" y="58738"/>
            <a:ext cx="457200" cy="457200"/>
          </a:xfrm>
          <a:prstGeom prst="rect">
            <a:avLst/>
          </a:prstGeom>
          <a:noFill/>
          <a:ln w="9525">
            <a:noFill/>
          </a:ln>
        </p:spPr>
      </p:pic>
      <p:pic>
        <p:nvPicPr>
          <p:cNvPr id="3082" name="Picture 9"/>
          <p:cNvPicPr>
            <a:picLocks noChangeAspect="1"/>
          </p:cNvPicPr>
          <p:nvPr/>
        </p:nvPicPr>
        <p:blipFill>
          <a:blip r:embed="rId3"/>
          <a:stretch>
            <a:fillRect/>
          </a:stretch>
        </p:blipFill>
        <p:spPr>
          <a:xfrm>
            <a:off x="8686800" y="6253163"/>
            <a:ext cx="457200" cy="457200"/>
          </a:xfrm>
          <a:prstGeom prst="rect">
            <a:avLst/>
          </a:prstGeom>
          <a:noFill/>
          <a:ln w="9525">
            <a:noFill/>
          </a:ln>
        </p:spPr>
      </p:pic>
      <p:pic>
        <p:nvPicPr>
          <p:cNvPr id="3083" name="Picture 10"/>
          <p:cNvPicPr>
            <a:picLocks noChangeAspect="1"/>
          </p:cNvPicPr>
          <p:nvPr/>
        </p:nvPicPr>
        <p:blipFill>
          <a:blip r:embed="rId3"/>
          <a:stretch>
            <a:fillRect/>
          </a:stretch>
        </p:blipFill>
        <p:spPr>
          <a:xfrm>
            <a:off x="142875" y="6457950"/>
            <a:ext cx="457200" cy="4572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amond(in)">
                                      <p:cBhvr>
                                        <p:cTn id="13" dur="2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103"/>
                                        </p:tgtEl>
                                        <p:attrNameLst>
                                          <p:attrName>style.visibility</p:attrName>
                                        </p:attrNameLst>
                                      </p:cBhvr>
                                      <p:to>
                                        <p:strVal val="visible"/>
                                      </p:to>
                                    </p:set>
                                    <p:animEffect transition="in" filter="fade">
                                      <p:cBhvr>
                                        <p:cTn id="18" dur="500"/>
                                        <p:tgtEl>
                                          <p:spTgt spid="410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102"/>
                                        </p:tgtEl>
                                        <p:attrNameLst>
                                          <p:attrName>style.visibility</p:attrName>
                                        </p:attrNameLst>
                                      </p:cBhvr>
                                      <p:to>
                                        <p:strVal val="visible"/>
                                      </p:to>
                                    </p:set>
                                    <p:animEffect transition="in" filter="fade">
                                      <p:cBhvr>
                                        <p:cTn id="23"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bldLvl="0" animBg="1"/>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eaLnBrk="1" hangingPunct="1">
              <a:spcBef>
                <a:spcPct val="50000"/>
              </a:spcBef>
              <a:buNone/>
            </a:pPr>
            <a:r>
              <a:rPr sz="3200" dirty="0">
                <a:solidFill>
                  <a:schemeClr val="bg1"/>
                </a:solidFill>
                <a:latin typeface="Calibri" panose="020F0502020204030204" pitchFamily="34" charset="0"/>
              </a:rPr>
              <a:t>N</a:t>
            </a:r>
            <a:r>
              <a:rPr lang="vi-VN" altLang="x-none" sz="3200" dirty="0">
                <a:solidFill>
                  <a:schemeClr val="bg1"/>
                </a:solidFill>
                <a:latin typeface="Times New Roman" panose="02020603050405020304" pitchFamily="18" charset="0"/>
              </a:rPr>
              <a:t>gôi 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schemeClr val="bg1"/>
                </a:solidFill>
                <a:latin typeface="Calibri" panose="020F0502020204030204" pitchFamily="34" charset="0"/>
              </a:rPr>
              <a:t>.</a:t>
            </a:r>
            <a:endParaRPr lang="en-US" altLang="vi-VN" sz="3200" dirty="0">
              <a:solidFill>
                <a:schemeClr val="bg1"/>
              </a:solidFill>
              <a:latin typeface="Calibri" panose="020F0502020204030204" pitchFamily="34" charset="0"/>
            </a:endParaRPr>
          </a:p>
        </p:txBody>
      </p:sp>
      <p:sp>
        <p:nvSpPr>
          <p:cNvPr id="21507" name="Rectangle 29"/>
          <p:cNvSpPr/>
          <p:nvPr/>
        </p:nvSpPr>
        <p:spPr>
          <a:xfrm>
            <a:off x="914400" y="1752600"/>
            <a:ext cx="8716963"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14"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21509" name="Picture 10"/>
          <p:cNvPicPr>
            <a:picLocks noChangeAspect="1"/>
          </p:cNvPicPr>
          <p:nvPr/>
        </p:nvPicPr>
        <p:blipFill>
          <a:blip r:embed="rId1"/>
          <a:stretch>
            <a:fillRect/>
          </a:stretch>
        </p:blipFill>
        <p:spPr>
          <a:xfrm>
            <a:off x="49213" y="58738"/>
            <a:ext cx="457200" cy="457200"/>
          </a:xfrm>
          <a:prstGeom prst="rect">
            <a:avLst/>
          </a:prstGeom>
          <a:noFill/>
          <a:ln w="9525">
            <a:noFill/>
          </a:ln>
        </p:spPr>
      </p:pic>
      <p:pic>
        <p:nvPicPr>
          <p:cNvPr id="21510" name="Picture 11"/>
          <p:cNvPicPr>
            <a:picLocks noChangeAspect="1"/>
          </p:cNvPicPr>
          <p:nvPr/>
        </p:nvPicPr>
        <p:blipFill>
          <a:blip r:embed="rId1"/>
          <a:stretch>
            <a:fillRect/>
          </a:stretch>
        </p:blipFill>
        <p:spPr>
          <a:xfrm>
            <a:off x="8458200" y="58738"/>
            <a:ext cx="457200" cy="457200"/>
          </a:xfrm>
          <a:prstGeom prst="rect">
            <a:avLst/>
          </a:prstGeom>
          <a:noFill/>
          <a:ln w="9525">
            <a:noFill/>
          </a:ln>
        </p:spPr>
      </p:pic>
      <p:pic>
        <p:nvPicPr>
          <p:cNvPr id="21511" name="Picture 12"/>
          <p:cNvPicPr>
            <a:picLocks noChangeAspect="1"/>
          </p:cNvPicPr>
          <p:nvPr/>
        </p:nvPicPr>
        <p:blipFill>
          <a:blip r:embed="rId1"/>
          <a:stretch>
            <a:fillRect/>
          </a:stretch>
        </p:blipFill>
        <p:spPr>
          <a:xfrm>
            <a:off x="8686800" y="6253163"/>
            <a:ext cx="457200" cy="457200"/>
          </a:xfrm>
          <a:prstGeom prst="rect">
            <a:avLst/>
          </a:prstGeom>
          <a:noFill/>
          <a:ln w="9525">
            <a:noFill/>
          </a:ln>
        </p:spPr>
      </p:pic>
      <p:pic>
        <p:nvPicPr>
          <p:cNvPr id="21512" name="Picture 14"/>
          <p:cNvPicPr>
            <a:picLocks noChangeAspect="1"/>
          </p:cNvPicPr>
          <p:nvPr/>
        </p:nvPicPr>
        <p:blipFill>
          <a:blip r:embed="rId1"/>
          <a:stretch>
            <a:fillRect/>
          </a:stretch>
        </p:blipFill>
        <p:spPr>
          <a:xfrm>
            <a:off x="142875" y="6457950"/>
            <a:ext cx="457200" cy="457200"/>
          </a:xfrm>
          <a:prstGeom prst="rect">
            <a:avLst/>
          </a:prstGeom>
          <a:noFill/>
          <a:ln w="9525">
            <a:noFill/>
          </a:ln>
        </p:spPr>
      </p:pic>
      <p:pic>
        <p:nvPicPr>
          <p:cNvPr id="11" name="Picture 4"/>
          <p:cNvPicPr>
            <a:picLocks noChangeAspect="1"/>
          </p:cNvPicPr>
          <p:nvPr/>
        </p:nvPicPr>
        <p:blipFill>
          <a:blip r:embed="rId2"/>
          <a:stretch>
            <a:fillRect/>
          </a:stretch>
        </p:blipFill>
        <p:spPr>
          <a:xfrm>
            <a:off x="1447800" y="2524125"/>
            <a:ext cx="6629400" cy="3933825"/>
          </a:xfrm>
          <a:prstGeom prst="rect">
            <a:avLst/>
          </a:prstGeom>
          <a:noFill/>
          <a:ln w="9525">
            <a:noFill/>
          </a:ln>
        </p:spPr>
      </p:pic>
      <p:sp>
        <p:nvSpPr>
          <p:cNvPr id="22538" name="Rectangle 2"/>
          <p:cNvSpPr/>
          <p:nvPr/>
        </p:nvSpPr>
        <p:spPr>
          <a:xfrm>
            <a:off x="930275" y="1214438"/>
            <a:ext cx="7283450" cy="831850"/>
          </a:xfrm>
          <a:prstGeom prst="rect">
            <a:avLst/>
          </a:prstGeom>
          <a:noFill/>
          <a:ln w="9525">
            <a:noFill/>
          </a:ln>
        </p:spPr>
        <p:txBody>
          <a:bodyPr wrap="none">
            <a:spAutoFit/>
          </a:bodyPr>
          <a:p>
            <a:r>
              <a:rPr lang="en-US" altLang="en-US" dirty="0">
                <a:solidFill>
                  <a:schemeClr val="hlink"/>
                </a:solidFill>
                <a:latin typeface="Times New Roman" panose="02020603050405020304" pitchFamily="18" charset="0"/>
              </a:rPr>
              <a:t>Em hãy tìm hiểu về trang phục thân thiện với môi trường.</a:t>
            </a:r>
            <a:endParaRPr lang="en-US" altLang="en-US" dirty="0">
              <a:solidFill>
                <a:schemeClr val="hlink"/>
              </a:solidFill>
              <a:latin typeface="Times New Roman" panose="02020603050405020304" pitchFamily="18" charset="0"/>
            </a:endParaRPr>
          </a:p>
          <a:p>
            <a:endParaRPr lang="en-US" altLang="en-US" dirty="0">
              <a:latin typeface="Times New Roman" panose="02020603050405020304" pitchFamily="18" charset="0"/>
            </a:endParaRPr>
          </a:p>
        </p:txBody>
      </p:sp>
      <p:pic>
        <p:nvPicPr>
          <p:cNvPr id="21515" name="Picture 3"/>
          <p:cNvPicPr>
            <a:picLocks noChangeAspect="1"/>
          </p:cNvPicPr>
          <p:nvPr/>
        </p:nvPicPr>
        <p:blipFill>
          <a:blip r:embed="rId3"/>
          <a:stretch>
            <a:fillRect/>
          </a:stretch>
        </p:blipFill>
        <p:spPr>
          <a:xfrm>
            <a:off x="868363" y="120650"/>
            <a:ext cx="2665412" cy="6889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8"/>
                                        </p:tgtEl>
                                        <p:attrNameLst>
                                          <p:attrName>style.visibility</p:attrName>
                                        </p:attrNameLst>
                                      </p:cBhvr>
                                      <p:to>
                                        <p:strVal val="visible"/>
                                      </p:to>
                                    </p:set>
                                    <p:animEffect transition="in" filter="fade">
                                      <p:cBhvr>
                                        <p:cTn id="12" dur="500"/>
                                        <p:tgtEl>
                                          <p:spTgt spid="225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225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eaLnBrk="1" hangingPunct="1">
              <a:spcBef>
                <a:spcPct val="50000"/>
              </a:spcBef>
              <a:buNone/>
            </a:pPr>
            <a:r>
              <a:rPr sz="3200" dirty="0">
                <a:solidFill>
                  <a:schemeClr val="bg1"/>
                </a:solidFill>
                <a:latin typeface="Calibri" panose="020F0502020204030204" pitchFamily="34" charset="0"/>
              </a:rPr>
              <a:t>N</a:t>
            </a:r>
            <a:r>
              <a:rPr lang="vi-VN" altLang="x-none" sz="3200" dirty="0">
                <a:solidFill>
                  <a:schemeClr val="bg1"/>
                </a:solidFill>
                <a:latin typeface="Times New Roman" panose="02020603050405020304" pitchFamily="18" charset="0"/>
              </a:rPr>
              <a:t>gôi 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schemeClr val="bg1"/>
                </a:solidFill>
                <a:latin typeface="Calibri" panose="020F0502020204030204" pitchFamily="34" charset="0"/>
              </a:rPr>
              <a:t>.</a:t>
            </a:r>
            <a:endParaRPr lang="en-US" altLang="vi-VN" sz="3200" dirty="0">
              <a:solidFill>
                <a:schemeClr val="bg1"/>
              </a:solidFill>
              <a:latin typeface="Calibri" panose="020F0502020204030204" pitchFamily="34" charset="0"/>
            </a:endParaRPr>
          </a:p>
        </p:txBody>
      </p:sp>
      <p:sp>
        <p:nvSpPr>
          <p:cNvPr id="22531" name="Rectangle 29"/>
          <p:cNvSpPr/>
          <p:nvPr/>
        </p:nvSpPr>
        <p:spPr>
          <a:xfrm>
            <a:off x="914400" y="1752600"/>
            <a:ext cx="8716963"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14"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22533" name="Picture 10"/>
          <p:cNvPicPr>
            <a:picLocks noChangeAspect="1"/>
          </p:cNvPicPr>
          <p:nvPr/>
        </p:nvPicPr>
        <p:blipFill>
          <a:blip r:embed="rId1"/>
          <a:stretch>
            <a:fillRect/>
          </a:stretch>
        </p:blipFill>
        <p:spPr>
          <a:xfrm>
            <a:off x="49213" y="58738"/>
            <a:ext cx="457200" cy="457200"/>
          </a:xfrm>
          <a:prstGeom prst="rect">
            <a:avLst/>
          </a:prstGeom>
          <a:noFill/>
          <a:ln w="9525">
            <a:noFill/>
          </a:ln>
        </p:spPr>
      </p:pic>
      <p:pic>
        <p:nvPicPr>
          <p:cNvPr id="22534" name="Picture 11"/>
          <p:cNvPicPr>
            <a:picLocks noChangeAspect="1"/>
          </p:cNvPicPr>
          <p:nvPr/>
        </p:nvPicPr>
        <p:blipFill>
          <a:blip r:embed="rId1"/>
          <a:stretch>
            <a:fillRect/>
          </a:stretch>
        </p:blipFill>
        <p:spPr>
          <a:xfrm>
            <a:off x="8458200" y="58738"/>
            <a:ext cx="457200" cy="457200"/>
          </a:xfrm>
          <a:prstGeom prst="rect">
            <a:avLst/>
          </a:prstGeom>
          <a:noFill/>
          <a:ln w="9525">
            <a:noFill/>
          </a:ln>
        </p:spPr>
      </p:pic>
      <p:pic>
        <p:nvPicPr>
          <p:cNvPr id="22535" name="Picture 12"/>
          <p:cNvPicPr>
            <a:picLocks noChangeAspect="1"/>
          </p:cNvPicPr>
          <p:nvPr/>
        </p:nvPicPr>
        <p:blipFill>
          <a:blip r:embed="rId1"/>
          <a:stretch>
            <a:fillRect/>
          </a:stretch>
        </p:blipFill>
        <p:spPr>
          <a:xfrm>
            <a:off x="8686800" y="6253163"/>
            <a:ext cx="457200" cy="457200"/>
          </a:xfrm>
          <a:prstGeom prst="rect">
            <a:avLst/>
          </a:prstGeom>
          <a:noFill/>
          <a:ln w="9525">
            <a:noFill/>
          </a:ln>
        </p:spPr>
      </p:pic>
      <p:pic>
        <p:nvPicPr>
          <p:cNvPr id="22536" name="Picture 14"/>
          <p:cNvPicPr>
            <a:picLocks noChangeAspect="1"/>
          </p:cNvPicPr>
          <p:nvPr/>
        </p:nvPicPr>
        <p:blipFill>
          <a:blip r:embed="rId1"/>
          <a:stretch>
            <a:fillRect/>
          </a:stretch>
        </p:blipFill>
        <p:spPr>
          <a:xfrm>
            <a:off x="142875" y="6457950"/>
            <a:ext cx="457200" cy="457200"/>
          </a:xfrm>
          <a:prstGeom prst="rect">
            <a:avLst/>
          </a:prstGeom>
          <a:noFill/>
          <a:ln w="9525">
            <a:noFill/>
          </a:ln>
        </p:spPr>
      </p:pic>
      <p:pic>
        <p:nvPicPr>
          <p:cNvPr id="11" name="Picture 4"/>
          <p:cNvPicPr>
            <a:picLocks noChangeAspect="1"/>
          </p:cNvPicPr>
          <p:nvPr/>
        </p:nvPicPr>
        <p:blipFill>
          <a:blip r:embed="rId2"/>
          <a:stretch>
            <a:fillRect/>
          </a:stretch>
        </p:blipFill>
        <p:spPr>
          <a:xfrm>
            <a:off x="1447800" y="2524125"/>
            <a:ext cx="6629400" cy="3933825"/>
          </a:xfrm>
          <a:prstGeom prst="rect">
            <a:avLst/>
          </a:prstGeom>
          <a:noFill/>
          <a:ln w="9525">
            <a:noFill/>
          </a:ln>
        </p:spPr>
      </p:pic>
      <p:sp>
        <p:nvSpPr>
          <p:cNvPr id="22538" name="Rectangle 2"/>
          <p:cNvSpPr/>
          <p:nvPr/>
        </p:nvSpPr>
        <p:spPr>
          <a:xfrm>
            <a:off x="371475" y="847725"/>
            <a:ext cx="8413750" cy="1201738"/>
          </a:xfrm>
          <a:prstGeom prst="rect">
            <a:avLst/>
          </a:prstGeom>
          <a:noFill/>
          <a:ln w="9525">
            <a:noFill/>
          </a:ln>
        </p:spPr>
        <p:txBody>
          <a:bodyPr wrap="none">
            <a:spAutoFit/>
          </a:bodyPr>
          <a:p>
            <a:r>
              <a:rPr lang="en-US" altLang="en-US" dirty="0">
                <a:solidFill>
                  <a:schemeClr val="hlink"/>
                </a:solidFill>
                <a:latin typeface="Times New Roman" panose="02020603050405020304" pitchFamily="18" charset="0"/>
              </a:rPr>
              <a:t>Em hãy làm mới trang phục của mình bằng cách kết hợp các trang </a:t>
            </a:r>
            <a:endParaRPr lang="en-US" altLang="en-US" dirty="0">
              <a:solidFill>
                <a:schemeClr val="hlink"/>
              </a:solidFill>
              <a:latin typeface="Times New Roman" panose="02020603050405020304" pitchFamily="18" charset="0"/>
            </a:endParaRPr>
          </a:p>
          <a:p>
            <a:r>
              <a:rPr lang="en-US" altLang="en-US" dirty="0">
                <a:solidFill>
                  <a:schemeClr val="hlink"/>
                </a:solidFill>
                <a:latin typeface="Times New Roman" panose="02020603050405020304" pitchFamily="18" charset="0"/>
              </a:rPr>
              <a:t>phục đang có để tạo ra 3 – 5 bộ trang phục khác nhau.</a:t>
            </a:r>
            <a:endParaRPr lang="en-US" altLang="en-US" dirty="0">
              <a:solidFill>
                <a:schemeClr val="hlink"/>
              </a:solidFill>
              <a:latin typeface="Times New Roman" panose="02020603050405020304" pitchFamily="18" charset="0"/>
            </a:endParaRPr>
          </a:p>
          <a:p>
            <a:endParaRPr lang="en-US" altLang="en-US" dirty="0">
              <a:solidFill>
                <a:schemeClr val="hlink"/>
              </a:solidFill>
              <a:latin typeface="Times New Roman" panose="02020603050405020304" pitchFamily="18" charset="0"/>
            </a:endParaRPr>
          </a:p>
        </p:txBody>
      </p:sp>
      <p:pic>
        <p:nvPicPr>
          <p:cNvPr id="22539" name="Picture 2" descr="Screen Clipping"/>
          <p:cNvPicPr>
            <a:picLocks noChangeAspect="1"/>
          </p:cNvPicPr>
          <p:nvPr/>
        </p:nvPicPr>
        <p:blipFill>
          <a:blip r:embed="rId3"/>
          <a:stretch>
            <a:fillRect/>
          </a:stretch>
        </p:blipFill>
        <p:spPr>
          <a:xfrm>
            <a:off x="914400" y="241300"/>
            <a:ext cx="762000" cy="5715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eaLnBrk="1" hangingPunct="1">
              <a:spcBef>
                <a:spcPct val="50000"/>
              </a:spcBef>
              <a:buNone/>
            </a:pPr>
            <a:r>
              <a:rPr sz="3200" dirty="0">
                <a:solidFill>
                  <a:schemeClr val="bg1"/>
                </a:solidFill>
                <a:latin typeface="Calibri" panose="020F0502020204030204" pitchFamily="34" charset="0"/>
              </a:rPr>
              <a:t>N</a:t>
            </a:r>
            <a:r>
              <a:rPr lang="vi-VN" altLang="x-none" sz="3200" dirty="0">
                <a:solidFill>
                  <a:schemeClr val="bg1"/>
                </a:solidFill>
                <a:latin typeface="Times New Roman" panose="02020603050405020304" pitchFamily="18" charset="0"/>
              </a:rPr>
              <a:t>gôi 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schemeClr val="bg1"/>
                </a:solidFill>
                <a:latin typeface="Calibri" panose="020F0502020204030204" pitchFamily="34" charset="0"/>
              </a:rPr>
              <a:t>.</a:t>
            </a:r>
            <a:endParaRPr lang="en-US" altLang="vi-VN" sz="3200" dirty="0">
              <a:solidFill>
                <a:schemeClr val="bg1"/>
              </a:solidFill>
              <a:latin typeface="Calibri" panose="020F0502020204030204" pitchFamily="34" charset="0"/>
            </a:endParaRPr>
          </a:p>
        </p:txBody>
      </p:sp>
      <p:sp>
        <p:nvSpPr>
          <p:cNvPr id="23555" name="Rectangle 29"/>
          <p:cNvSpPr/>
          <p:nvPr/>
        </p:nvSpPr>
        <p:spPr>
          <a:xfrm>
            <a:off x="914400" y="1752600"/>
            <a:ext cx="8716963"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14"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7" name="Text Box 5"/>
          <p:cNvSpPr txBox="1"/>
          <p:nvPr/>
        </p:nvSpPr>
        <p:spPr>
          <a:xfrm>
            <a:off x="1192213" y="723900"/>
            <a:ext cx="7620000" cy="1938338"/>
          </a:xfrm>
          <a:prstGeom prst="rect">
            <a:avLst/>
          </a:prstGeom>
          <a:noFill/>
          <a:ln w="9525">
            <a:noFill/>
          </a:ln>
        </p:spPr>
        <p:txBody>
          <a:bodyPr>
            <a:spAutoFit/>
          </a:bodyPr>
          <a:p>
            <a:r>
              <a:rPr lang="en-US" altLang="en-US" i="1" dirty="0">
                <a:solidFill>
                  <a:srgbClr val="00B050"/>
                </a:solidFill>
                <a:latin typeface="Times New Roman" panose="02020603050405020304" pitchFamily="18" charset="0"/>
              </a:rPr>
              <a:t>Khi lựa chọn và sử dụng trang phục, ngoài sở thích cá nhân cần xem xét đến các yếu tố như đặc điểm vóc dáng, lứa tuổi, hoàn cảnh sử dụng, sự đồng bộ của trang phục, điều kiện tài chính của gia đình và phải đảm bảo được sự gọn gàng, thoải mái.</a:t>
            </a:r>
            <a:endParaRPr lang="en-US" altLang="en-US" i="1" dirty="0">
              <a:solidFill>
                <a:srgbClr val="00B050"/>
              </a:solidFill>
              <a:latin typeface="Times New Roman" panose="02020603050405020304" pitchFamily="18" charset="0"/>
            </a:endParaRPr>
          </a:p>
        </p:txBody>
      </p:sp>
      <p:pic>
        <p:nvPicPr>
          <p:cNvPr id="23558" name="Picture 12"/>
          <p:cNvPicPr>
            <a:picLocks noChangeAspect="1"/>
          </p:cNvPicPr>
          <p:nvPr/>
        </p:nvPicPr>
        <p:blipFill>
          <a:blip r:embed="rId1"/>
          <a:stretch>
            <a:fillRect/>
          </a:stretch>
        </p:blipFill>
        <p:spPr>
          <a:xfrm>
            <a:off x="49213" y="58738"/>
            <a:ext cx="457200" cy="457200"/>
          </a:xfrm>
          <a:prstGeom prst="rect">
            <a:avLst/>
          </a:prstGeom>
          <a:noFill/>
          <a:ln w="9525">
            <a:noFill/>
          </a:ln>
        </p:spPr>
      </p:pic>
      <p:pic>
        <p:nvPicPr>
          <p:cNvPr id="23559" name="Picture 14"/>
          <p:cNvPicPr>
            <a:picLocks noChangeAspect="1"/>
          </p:cNvPicPr>
          <p:nvPr/>
        </p:nvPicPr>
        <p:blipFill>
          <a:blip r:embed="rId1"/>
          <a:stretch>
            <a:fillRect/>
          </a:stretch>
        </p:blipFill>
        <p:spPr>
          <a:xfrm>
            <a:off x="8458200" y="58738"/>
            <a:ext cx="457200" cy="457200"/>
          </a:xfrm>
          <a:prstGeom prst="rect">
            <a:avLst/>
          </a:prstGeom>
          <a:noFill/>
          <a:ln w="9525">
            <a:noFill/>
          </a:ln>
        </p:spPr>
      </p:pic>
      <p:pic>
        <p:nvPicPr>
          <p:cNvPr id="23560" name="Picture 15"/>
          <p:cNvPicPr>
            <a:picLocks noChangeAspect="1"/>
          </p:cNvPicPr>
          <p:nvPr/>
        </p:nvPicPr>
        <p:blipFill>
          <a:blip r:embed="rId1"/>
          <a:stretch>
            <a:fillRect/>
          </a:stretch>
        </p:blipFill>
        <p:spPr>
          <a:xfrm>
            <a:off x="8686800" y="6253163"/>
            <a:ext cx="457200" cy="457200"/>
          </a:xfrm>
          <a:prstGeom prst="rect">
            <a:avLst/>
          </a:prstGeom>
          <a:noFill/>
          <a:ln w="9525">
            <a:noFill/>
          </a:ln>
        </p:spPr>
      </p:pic>
      <p:pic>
        <p:nvPicPr>
          <p:cNvPr id="23561" name="Picture 17"/>
          <p:cNvPicPr>
            <a:picLocks noChangeAspect="1"/>
          </p:cNvPicPr>
          <p:nvPr/>
        </p:nvPicPr>
        <p:blipFill>
          <a:blip r:embed="rId1"/>
          <a:stretch>
            <a:fillRect/>
          </a:stretch>
        </p:blipFill>
        <p:spPr>
          <a:xfrm>
            <a:off x="142875" y="6457950"/>
            <a:ext cx="457200" cy="457200"/>
          </a:xfrm>
          <a:prstGeom prst="rect">
            <a:avLst/>
          </a:prstGeom>
          <a:noFill/>
          <a:ln w="9525">
            <a:noFill/>
          </a:ln>
        </p:spPr>
      </p:pic>
      <p:pic>
        <p:nvPicPr>
          <p:cNvPr id="23562" name="Picture 1" descr="Screen Clipping"/>
          <p:cNvPicPr>
            <a:picLocks noChangeAspect="1"/>
          </p:cNvPicPr>
          <p:nvPr/>
        </p:nvPicPr>
        <p:blipFill>
          <a:blip r:embed="rId2"/>
          <a:stretch>
            <a:fillRect/>
          </a:stretch>
        </p:blipFill>
        <p:spPr>
          <a:xfrm>
            <a:off x="608013" y="-274637"/>
            <a:ext cx="1198562" cy="939800"/>
          </a:xfrm>
          <a:prstGeom prst="rect">
            <a:avLst/>
          </a:prstGeom>
          <a:noFill/>
          <a:ln w="9525">
            <a:noFill/>
          </a:ln>
        </p:spPr>
      </p:pic>
      <p:pic>
        <p:nvPicPr>
          <p:cNvPr id="13" name="Picture 15" descr="Screen Clipping"/>
          <p:cNvPicPr>
            <a:picLocks noChangeAspect="1"/>
          </p:cNvPicPr>
          <p:nvPr/>
        </p:nvPicPr>
        <p:blipFill>
          <a:blip r:embed="rId3"/>
          <a:srcRect t="3218" r="75433"/>
          <a:stretch>
            <a:fillRect/>
          </a:stretch>
        </p:blipFill>
        <p:spPr>
          <a:xfrm>
            <a:off x="490538" y="3201988"/>
            <a:ext cx="2047875" cy="2841625"/>
          </a:xfrm>
          <a:prstGeom prst="rect">
            <a:avLst/>
          </a:prstGeom>
          <a:noFill/>
          <a:ln w="9525">
            <a:noFill/>
          </a:ln>
        </p:spPr>
      </p:pic>
      <p:pic>
        <p:nvPicPr>
          <p:cNvPr id="15" name="Picture 15" descr="Screen Clipping"/>
          <p:cNvPicPr>
            <a:picLocks noChangeAspect="1"/>
          </p:cNvPicPr>
          <p:nvPr/>
        </p:nvPicPr>
        <p:blipFill>
          <a:blip r:embed="rId3"/>
          <a:srcRect l="61360" t="3218"/>
          <a:stretch>
            <a:fillRect/>
          </a:stretch>
        </p:blipFill>
        <p:spPr>
          <a:xfrm>
            <a:off x="5840413" y="2828925"/>
            <a:ext cx="3221037" cy="2841625"/>
          </a:xfrm>
          <a:prstGeom prst="rect">
            <a:avLst/>
          </a:prstGeom>
          <a:noFill/>
          <a:ln w="9525">
            <a:noFill/>
          </a:ln>
        </p:spPr>
      </p:pic>
      <p:pic>
        <p:nvPicPr>
          <p:cNvPr id="16" name="Picture 15" descr="Screen Clipping"/>
          <p:cNvPicPr>
            <a:picLocks noChangeAspect="1"/>
          </p:cNvPicPr>
          <p:nvPr/>
        </p:nvPicPr>
        <p:blipFill>
          <a:blip r:embed="rId3"/>
          <a:srcRect l="30969" t="3218" r="46178"/>
          <a:stretch>
            <a:fillRect/>
          </a:stretch>
        </p:blipFill>
        <p:spPr>
          <a:xfrm>
            <a:off x="3605213" y="2776538"/>
            <a:ext cx="1905000" cy="28416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0-#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0-#ppt_w/2"/>
                                          </p:val>
                                        </p:tav>
                                        <p:tav tm="100000">
                                          <p:val>
                                            <p:strVal val="#ppt_x"/>
                                          </p:val>
                                        </p:tav>
                                      </p:tavLst>
                                    </p:anim>
                                    <p:anim calcmode="lin" valueType="num">
                                      <p:cBhvr additive="base">
                                        <p:cTn id="2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1+#ppt_w/2"/>
                                          </p:val>
                                        </p:tav>
                                        <p:tav tm="100000">
                                          <p:val>
                                            <p:strVal val="#ppt_x"/>
                                          </p:val>
                                        </p:tav>
                                      </p:tavLst>
                                    </p:anim>
                                    <p:anim calcmode="lin" valueType="num">
                                      <p:cBhvr additive="base">
                                        <p:cTn id="31"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eaLnBrk="1" hangingPunct="1">
              <a:spcBef>
                <a:spcPct val="50000"/>
              </a:spcBef>
              <a:buNone/>
            </a:pPr>
            <a:r>
              <a:rPr sz="3200" dirty="0">
                <a:solidFill>
                  <a:schemeClr val="bg1"/>
                </a:solidFill>
                <a:latin typeface="Calibri" panose="020F0502020204030204" pitchFamily="34" charset="0"/>
              </a:rPr>
              <a:t>N</a:t>
            </a:r>
            <a:r>
              <a:rPr lang="vi-VN" altLang="x-none" sz="3200" dirty="0">
                <a:solidFill>
                  <a:schemeClr val="bg1"/>
                </a:solidFill>
                <a:latin typeface="Times New Roman" panose="02020603050405020304" pitchFamily="18" charset="0"/>
              </a:rPr>
              <a:t>gôi 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schemeClr val="bg1"/>
                </a:solidFill>
                <a:latin typeface="Calibri" panose="020F0502020204030204" pitchFamily="34" charset="0"/>
              </a:rPr>
              <a:t>.</a:t>
            </a:r>
            <a:endParaRPr lang="en-US" altLang="vi-VN" sz="3200" dirty="0">
              <a:solidFill>
                <a:schemeClr val="bg1"/>
              </a:solidFill>
              <a:latin typeface="Calibri" panose="020F0502020204030204" pitchFamily="34" charset="0"/>
            </a:endParaRPr>
          </a:p>
        </p:txBody>
      </p:sp>
      <p:sp>
        <p:nvSpPr>
          <p:cNvPr id="24579" name="Rectangle 29"/>
          <p:cNvSpPr/>
          <p:nvPr/>
        </p:nvSpPr>
        <p:spPr>
          <a:xfrm>
            <a:off x="914400" y="1752600"/>
            <a:ext cx="8716963"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14"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7" name="Text Box 5"/>
          <p:cNvSpPr txBox="1"/>
          <p:nvPr/>
        </p:nvSpPr>
        <p:spPr>
          <a:xfrm>
            <a:off x="836613" y="782638"/>
            <a:ext cx="7620000" cy="1939925"/>
          </a:xfrm>
          <a:prstGeom prst="rect">
            <a:avLst/>
          </a:prstGeom>
          <a:noFill/>
          <a:ln w="9525">
            <a:noFill/>
          </a:ln>
        </p:spPr>
        <p:txBody>
          <a:bodyPr>
            <a:spAutoFit/>
          </a:bodyPr>
          <a:p>
            <a:r>
              <a:rPr lang="en-US" altLang="en-US" dirty="0">
                <a:solidFill>
                  <a:srgbClr val="0070C0"/>
                </a:solidFill>
                <a:latin typeface="Times New Roman" panose="02020603050405020304" pitchFamily="18" charset="0"/>
              </a:rPr>
              <a:t>Trang phục truyền thống thể hiện rõ nét bản sắc văn hoá cũng như dấu ấn lịch sử của các quốc gia. Trang phục truyền thống thường được sử dụng trong các dịp lễ tết hoặc sự kiện đặc biệt, trang trọng, thể hiện niềm tự hào của người dân mỗi đất nước</a:t>
            </a:r>
            <a:r>
              <a:rPr lang="en-US" altLang="en-US" dirty="0">
                <a:latin typeface="Times New Roman" panose="02020603050405020304" pitchFamily="18" charset="0"/>
              </a:rPr>
              <a:t>.</a:t>
            </a:r>
            <a:endParaRPr lang="en-US" altLang="en-US" dirty="0">
              <a:latin typeface="Times New Roman" panose="02020603050405020304" pitchFamily="18" charset="0"/>
            </a:endParaRPr>
          </a:p>
        </p:txBody>
      </p:sp>
      <p:pic>
        <p:nvPicPr>
          <p:cNvPr id="24582" name="Picture 12"/>
          <p:cNvPicPr>
            <a:picLocks noChangeAspect="1"/>
          </p:cNvPicPr>
          <p:nvPr/>
        </p:nvPicPr>
        <p:blipFill>
          <a:blip r:embed="rId1"/>
          <a:stretch>
            <a:fillRect/>
          </a:stretch>
        </p:blipFill>
        <p:spPr>
          <a:xfrm>
            <a:off x="49213" y="58738"/>
            <a:ext cx="457200" cy="457200"/>
          </a:xfrm>
          <a:prstGeom prst="rect">
            <a:avLst/>
          </a:prstGeom>
          <a:noFill/>
          <a:ln w="9525">
            <a:noFill/>
          </a:ln>
        </p:spPr>
      </p:pic>
      <p:pic>
        <p:nvPicPr>
          <p:cNvPr id="24583" name="Picture 14"/>
          <p:cNvPicPr>
            <a:picLocks noChangeAspect="1"/>
          </p:cNvPicPr>
          <p:nvPr/>
        </p:nvPicPr>
        <p:blipFill>
          <a:blip r:embed="rId1"/>
          <a:stretch>
            <a:fillRect/>
          </a:stretch>
        </p:blipFill>
        <p:spPr>
          <a:xfrm>
            <a:off x="8458200" y="58738"/>
            <a:ext cx="457200" cy="457200"/>
          </a:xfrm>
          <a:prstGeom prst="rect">
            <a:avLst/>
          </a:prstGeom>
          <a:noFill/>
          <a:ln w="9525">
            <a:noFill/>
          </a:ln>
        </p:spPr>
      </p:pic>
      <p:pic>
        <p:nvPicPr>
          <p:cNvPr id="24584" name="Picture 15"/>
          <p:cNvPicPr>
            <a:picLocks noChangeAspect="1"/>
          </p:cNvPicPr>
          <p:nvPr/>
        </p:nvPicPr>
        <p:blipFill>
          <a:blip r:embed="rId1"/>
          <a:stretch>
            <a:fillRect/>
          </a:stretch>
        </p:blipFill>
        <p:spPr>
          <a:xfrm>
            <a:off x="8686800" y="6253163"/>
            <a:ext cx="457200" cy="457200"/>
          </a:xfrm>
          <a:prstGeom prst="rect">
            <a:avLst/>
          </a:prstGeom>
          <a:noFill/>
          <a:ln w="9525">
            <a:noFill/>
          </a:ln>
        </p:spPr>
      </p:pic>
      <p:pic>
        <p:nvPicPr>
          <p:cNvPr id="24585" name="Picture 17"/>
          <p:cNvPicPr>
            <a:picLocks noChangeAspect="1"/>
          </p:cNvPicPr>
          <p:nvPr/>
        </p:nvPicPr>
        <p:blipFill>
          <a:blip r:embed="rId1"/>
          <a:stretch>
            <a:fillRect/>
          </a:stretch>
        </p:blipFill>
        <p:spPr>
          <a:xfrm>
            <a:off x="142875" y="6457950"/>
            <a:ext cx="457200" cy="457200"/>
          </a:xfrm>
          <a:prstGeom prst="rect">
            <a:avLst/>
          </a:prstGeom>
          <a:noFill/>
          <a:ln w="9525">
            <a:noFill/>
          </a:ln>
        </p:spPr>
      </p:pic>
      <p:pic>
        <p:nvPicPr>
          <p:cNvPr id="24586" name="Picture 2" descr="Screen Clipping"/>
          <p:cNvPicPr>
            <a:picLocks noChangeAspect="1"/>
          </p:cNvPicPr>
          <p:nvPr/>
        </p:nvPicPr>
        <p:blipFill>
          <a:blip r:embed="rId2"/>
          <a:stretch>
            <a:fillRect/>
          </a:stretch>
        </p:blipFill>
        <p:spPr>
          <a:xfrm>
            <a:off x="569913" y="-150812"/>
            <a:ext cx="3067050" cy="962025"/>
          </a:xfrm>
          <a:prstGeom prst="rect">
            <a:avLst/>
          </a:prstGeom>
          <a:noFill/>
          <a:ln w="9525">
            <a:noFill/>
          </a:ln>
        </p:spPr>
      </p:pic>
      <p:pic>
        <p:nvPicPr>
          <p:cNvPr id="25612" name="Picture 14" descr="Screen Clipping"/>
          <p:cNvPicPr>
            <a:picLocks noChangeAspect="1"/>
          </p:cNvPicPr>
          <p:nvPr/>
        </p:nvPicPr>
        <p:blipFill>
          <a:blip r:embed="rId3"/>
          <a:stretch>
            <a:fillRect/>
          </a:stretch>
        </p:blipFill>
        <p:spPr>
          <a:xfrm>
            <a:off x="3171825" y="2898775"/>
            <a:ext cx="2841625" cy="3971925"/>
          </a:xfrm>
          <a:prstGeom prst="rect">
            <a:avLst/>
          </a:prstGeom>
          <a:noFill/>
          <a:ln w="9525">
            <a:noFill/>
          </a:ln>
        </p:spPr>
      </p:pic>
      <p:pic>
        <p:nvPicPr>
          <p:cNvPr id="25613" name="Picture 15" descr="Screen Clipping"/>
          <p:cNvPicPr>
            <a:picLocks noChangeAspect="1"/>
          </p:cNvPicPr>
          <p:nvPr/>
        </p:nvPicPr>
        <p:blipFill>
          <a:blip r:embed="rId4"/>
          <a:stretch>
            <a:fillRect/>
          </a:stretch>
        </p:blipFill>
        <p:spPr>
          <a:xfrm>
            <a:off x="446088" y="2841625"/>
            <a:ext cx="2638425" cy="4029075"/>
          </a:xfrm>
          <a:prstGeom prst="rect">
            <a:avLst/>
          </a:prstGeom>
          <a:noFill/>
          <a:ln w="9525">
            <a:noFill/>
          </a:ln>
        </p:spPr>
      </p:pic>
      <p:pic>
        <p:nvPicPr>
          <p:cNvPr id="25615" name="Picture 1"/>
          <p:cNvPicPr>
            <a:picLocks noChangeAspect="1"/>
          </p:cNvPicPr>
          <p:nvPr/>
        </p:nvPicPr>
        <p:blipFill>
          <a:blip r:embed="rId5"/>
          <a:stretch>
            <a:fillRect/>
          </a:stretch>
        </p:blipFill>
        <p:spPr>
          <a:xfrm>
            <a:off x="6056313" y="2860675"/>
            <a:ext cx="2762250" cy="4176713"/>
          </a:xfrm>
          <a:prstGeom prst="rect">
            <a:avLst/>
          </a:prstGeom>
          <a:noFill/>
          <a:ln w="9525">
            <a:noFill/>
          </a:ln>
        </p:spPr>
      </p:pic>
      <p:sp>
        <p:nvSpPr>
          <p:cNvPr id="2" name="Content Placeholder 1"/>
          <p:cNvSpPr/>
          <p:nvPr>
            <p:ph idx="1"/>
          </p:nvPr>
        </p:nvSpPr>
        <p:spPr/>
        <p:txBody>
          <a:bodyPr/>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5613"/>
                                        </p:tgtEl>
                                        <p:attrNameLst>
                                          <p:attrName>style.visibility</p:attrName>
                                        </p:attrNameLst>
                                      </p:cBhvr>
                                      <p:to>
                                        <p:strVal val="visible"/>
                                      </p:to>
                                    </p:set>
                                    <p:animEffect transition="in" filter="barn(inVertical)">
                                      <p:cBhvr>
                                        <p:cTn id="18" dur="500"/>
                                        <p:tgtEl>
                                          <p:spTgt spid="256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5612"/>
                                        </p:tgtEl>
                                        <p:attrNameLst>
                                          <p:attrName>style.visibility</p:attrName>
                                        </p:attrNameLst>
                                      </p:cBhvr>
                                      <p:to>
                                        <p:strVal val="visible"/>
                                      </p:to>
                                    </p:set>
                                    <p:animEffect transition="in" filter="barn(inVertical)">
                                      <p:cBhvr>
                                        <p:cTn id="23" dur="500"/>
                                        <p:tgtEl>
                                          <p:spTgt spid="256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5615"/>
                                        </p:tgtEl>
                                        <p:attrNameLst>
                                          <p:attrName>style.visibility</p:attrName>
                                        </p:attrNameLst>
                                      </p:cBhvr>
                                      <p:to>
                                        <p:strVal val="visible"/>
                                      </p:to>
                                    </p:set>
                                    <p:animEffect transition="in" filter="barn(inVertical)">
                                      <p:cBhvr>
                                        <p:cTn id="28" dur="500"/>
                                        <p:tgtEl>
                                          <p:spTgt spid="256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Rectangle 29"/>
          <p:cNvSpPr/>
          <p:nvPr/>
        </p:nvSpPr>
        <p:spPr>
          <a:xfrm>
            <a:off x="198438" y="152400"/>
            <a:ext cx="8716962"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3"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4100" name="Picture 10"/>
          <p:cNvPicPr>
            <a:picLocks noChangeAspect="1"/>
          </p:cNvPicPr>
          <p:nvPr/>
        </p:nvPicPr>
        <p:blipFill>
          <a:blip r:embed="rId1"/>
          <a:stretch>
            <a:fillRect/>
          </a:stretch>
        </p:blipFill>
        <p:spPr>
          <a:xfrm>
            <a:off x="49213" y="58738"/>
            <a:ext cx="457200" cy="457200"/>
          </a:xfrm>
          <a:prstGeom prst="rect">
            <a:avLst/>
          </a:prstGeom>
          <a:noFill/>
          <a:ln w="9525">
            <a:noFill/>
          </a:ln>
        </p:spPr>
      </p:pic>
      <p:pic>
        <p:nvPicPr>
          <p:cNvPr id="4101" name="Picture 11"/>
          <p:cNvPicPr>
            <a:picLocks noChangeAspect="1"/>
          </p:cNvPicPr>
          <p:nvPr/>
        </p:nvPicPr>
        <p:blipFill>
          <a:blip r:embed="rId1"/>
          <a:stretch>
            <a:fillRect/>
          </a:stretch>
        </p:blipFill>
        <p:spPr>
          <a:xfrm>
            <a:off x="8458200" y="58738"/>
            <a:ext cx="457200" cy="457200"/>
          </a:xfrm>
          <a:prstGeom prst="rect">
            <a:avLst/>
          </a:prstGeom>
          <a:noFill/>
          <a:ln w="9525">
            <a:noFill/>
          </a:ln>
        </p:spPr>
      </p:pic>
      <p:pic>
        <p:nvPicPr>
          <p:cNvPr id="4102" name="Picture 12"/>
          <p:cNvPicPr>
            <a:picLocks noChangeAspect="1"/>
          </p:cNvPicPr>
          <p:nvPr/>
        </p:nvPicPr>
        <p:blipFill>
          <a:blip r:embed="rId1"/>
          <a:stretch>
            <a:fillRect/>
          </a:stretch>
        </p:blipFill>
        <p:spPr>
          <a:xfrm>
            <a:off x="8686800" y="6253163"/>
            <a:ext cx="457200" cy="457200"/>
          </a:xfrm>
          <a:prstGeom prst="rect">
            <a:avLst/>
          </a:prstGeom>
          <a:noFill/>
          <a:ln w="9525">
            <a:noFill/>
          </a:ln>
        </p:spPr>
      </p:pic>
      <p:pic>
        <p:nvPicPr>
          <p:cNvPr id="4103" name="Picture 13"/>
          <p:cNvPicPr>
            <a:picLocks noChangeAspect="1"/>
          </p:cNvPicPr>
          <p:nvPr/>
        </p:nvPicPr>
        <p:blipFill>
          <a:blip r:embed="rId1"/>
          <a:stretch>
            <a:fillRect/>
          </a:stretch>
        </p:blipFill>
        <p:spPr>
          <a:xfrm>
            <a:off x="142875" y="6457950"/>
            <a:ext cx="457200" cy="457200"/>
          </a:xfrm>
          <a:prstGeom prst="rect">
            <a:avLst/>
          </a:prstGeom>
          <a:noFill/>
          <a:ln w="9525">
            <a:noFill/>
          </a:ln>
        </p:spPr>
      </p:pic>
      <p:pic>
        <p:nvPicPr>
          <p:cNvPr id="4104" name="Picture 1"/>
          <p:cNvPicPr>
            <a:picLocks noChangeAspect="1"/>
          </p:cNvPicPr>
          <p:nvPr/>
        </p:nvPicPr>
        <p:blipFill>
          <a:blip r:embed="rId2"/>
          <a:stretch>
            <a:fillRect/>
          </a:stretch>
        </p:blipFill>
        <p:spPr>
          <a:xfrm>
            <a:off x="506413" y="266700"/>
            <a:ext cx="938212" cy="957263"/>
          </a:xfrm>
          <a:prstGeom prst="rect">
            <a:avLst/>
          </a:prstGeom>
          <a:noFill/>
          <a:ln w="9525">
            <a:noFill/>
          </a:ln>
        </p:spPr>
      </p:pic>
      <p:sp>
        <p:nvSpPr>
          <p:cNvPr id="10" name="Text Box 5"/>
          <p:cNvSpPr txBox="1"/>
          <p:nvPr/>
        </p:nvSpPr>
        <p:spPr>
          <a:xfrm>
            <a:off x="539750" y="1227138"/>
            <a:ext cx="8431213" cy="1384300"/>
          </a:xfrm>
          <a:prstGeom prst="rect">
            <a:avLst/>
          </a:prstGeom>
          <a:noFill/>
          <a:ln w="9525">
            <a:noFill/>
          </a:ln>
        </p:spPr>
        <p:txBody>
          <a:bodyPr>
            <a:spAutoFit/>
          </a:bodyPr>
          <a:p>
            <a:r>
              <a:rPr lang="en-US" altLang="en-US" sz="2800" dirty="0">
                <a:solidFill>
                  <a:schemeClr val="hlink"/>
                </a:solidFill>
                <a:latin typeface="Times New Roman" panose="02020603050405020304" pitchFamily="18" charset="0"/>
              </a:rPr>
              <a:t>Theo em, một bộ trang phục nếu sử dụng trong nhiều hoàn cảnh như đi học, đi ngủ, đi chơi, đi thi đấu thể thao, đi lễ hội, ... có được không? Vì sao?</a:t>
            </a:r>
            <a:endParaRPr lang="en-US" altLang="en-US" sz="2800" dirty="0">
              <a:solidFill>
                <a:schemeClr val="hlink"/>
              </a:solidFill>
              <a:latin typeface="Times New Roman" panose="02020603050405020304" pitchFamily="18" charset="0"/>
            </a:endParaRPr>
          </a:p>
        </p:txBody>
      </p:sp>
      <p:pic>
        <p:nvPicPr>
          <p:cNvPr id="11" name="Picture 14" descr="Screen Clipping"/>
          <p:cNvPicPr>
            <a:picLocks noChangeAspect="1"/>
          </p:cNvPicPr>
          <p:nvPr/>
        </p:nvPicPr>
        <p:blipFill>
          <a:blip r:embed="rId3"/>
          <a:srcRect l="36398" r="38210" b="13791"/>
          <a:stretch>
            <a:fillRect/>
          </a:stretch>
        </p:blipFill>
        <p:spPr>
          <a:xfrm>
            <a:off x="5334000" y="2616200"/>
            <a:ext cx="1981200" cy="3046413"/>
          </a:xfrm>
          <a:prstGeom prst="rect">
            <a:avLst/>
          </a:prstGeom>
          <a:noFill/>
          <a:ln w="9525">
            <a:noFill/>
          </a:ln>
        </p:spPr>
      </p:pic>
      <p:pic>
        <p:nvPicPr>
          <p:cNvPr id="12" name="Picture 14" descr="Screen Clipping"/>
          <p:cNvPicPr>
            <a:picLocks noChangeAspect="1"/>
          </p:cNvPicPr>
          <p:nvPr/>
        </p:nvPicPr>
        <p:blipFill>
          <a:blip r:embed="rId4"/>
          <a:srcRect r="74608" b="10399"/>
          <a:stretch>
            <a:fillRect/>
          </a:stretch>
        </p:blipFill>
        <p:spPr>
          <a:xfrm>
            <a:off x="2057400" y="2611438"/>
            <a:ext cx="1981200" cy="3167062"/>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eaLnBrk="1" hangingPunct="1">
              <a:spcBef>
                <a:spcPct val="50000"/>
              </a:spcBef>
              <a:buNone/>
            </a:pPr>
            <a:r>
              <a:rPr sz="3200" dirty="0">
                <a:solidFill>
                  <a:schemeClr val="bg1"/>
                </a:solidFill>
                <a:latin typeface="Calibri" panose="020F0502020204030204" pitchFamily="34" charset="0"/>
              </a:rPr>
              <a:t>N</a:t>
            </a:r>
            <a:r>
              <a:rPr lang="vi-VN" altLang="x-none" sz="3200" dirty="0">
                <a:solidFill>
                  <a:schemeClr val="bg1"/>
                </a:solidFill>
                <a:latin typeface="Times New Roman" panose="02020603050405020304" pitchFamily="18" charset="0"/>
              </a:rPr>
              <a:t>gôi 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schemeClr val="bg1"/>
                </a:solidFill>
                <a:latin typeface="Calibri" panose="020F0502020204030204" pitchFamily="34" charset="0"/>
              </a:rPr>
              <a:t>.</a:t>
            </a:r>
            <a:endParaRPr lang="en-US" altLang="vi-VN" sz="3200" dirty="0">
              <a:solidFill>
                <a:schemeClr val="bg1"/>
              </a:solidFill>
              <a:latin typeface="Calibri" panose="020F0502020204030204" pitchFamily="34" charset="0"/>
            </a:endParaRPr>
          </a:p>
        </p:txBody>
      </p:sp>
      <p:sp>
        <p:nvSpPr>
          <p:cNvPr id="5123" name="Rectangle 29"/>
          <p:cNvSpPr/>
          <p:nvPr/>
        </p:nvSpPr>
        <p:spPr>
          <a:xfrm>
            <a:off x="198438" y="152400"/>
            <a:ext cx="8716962"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5124" name="Rectangle 10"/>
          <p:cNvSpPr/>
          <p:nvPr/>
        </p:nvSpPr>
        <p:spPr>
          <a:xfrm>
            <a:off x="506413" y="273050"/>
            <a:ext cx="6408737" cy="523875"/>
          </a:xfrm>
          <a:prstGeom prst="rect">
            <a:avLst/>
          </a:prstGeom>
          <a:noFill/>
          <a:ln w="9525">
            <a:noFill/>
          </a:ln>
        </p:spPr>
        <p:txBody>
          <a:bodyPr wrap="none">
            <a:spAutoFit/>
          </a:bodyPr>
          <a:p>
            <a:r>
              <a:rPr lang="en-US" altLang="en-US" sz="2800" dirty="0">
                <a:solidFill>
                  <a:srgbClr val="FF3300"/>
                </a:solidFill>
                <a:latin typeface="Times New Roman" panose="02020603050405020304" pitchFamily="18" charset="0"/>
              </a:rPr>
              <a:t>I. </a:t>
            </a:r>
            <a:r>
              <a:rPr lang="en-US" altLang="en-US" dirty="0">
                <a:solidFill>
                  <a:srgbClr val="FF3300"/>
                </a:solidFill>
                <a:latin typeface="Times New Roman" panose="02020603050405020304" pitchFamily="18" charset="0"/>
              </a:rPr>
              <a:t>PHƯƠNG PHÁP LỰA CHỌN TRANG PHỤC </a:t>
            </a:r>
            <a:endParaRPr lang="en-US" altLang="en-US" dirty="0">
              <a:solidFill>
                <a:srgbClr val="FF3300"/>
              </a:solidFill>
              <a:latin typeface="Times New Roman" panose="02020603050405020304" pitchFamily="18" charset="0"/>
            </a:endParaRPr>
          </a:p>
        </p:txBody>
      </p:sp>
      <p:sp>
        <p:nvSpPr>
          <p:cNvPr id="14"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8" name="Text Box 5"/>
          <p:cNvSpPr txBox="1"/>
          <p:nvPr/>
        </p:nvSpPr>
        <p:spPr>
          <a:xfrm>
            <a:off x="539750" y="808038"/>
            <a:ext cx="3956050" cy="523875"/>
          </a:xfrm>
          <a:prstGeom prst="rect">
            <a:avLst/>
          </a:prstGeom>
          <a:noFill/>
          <a:ln w="9525">
            <a:noFill/>
          </a:ln>
        </p:spPr>
        <p:txBody>
          <a:bodyPr>
            <a:spAutoFit/>
          </a:bodyPr>
          <a:p>
            <a:pPr algn="just"/>
            <a:r>
              <a:rPr lang="en-US" altLang="en-US" sz="2800" dirty="0">
                <a:solidFill>
                  <a:schemeClr val="hlink"/>
                </a:solidFill>
                <a:latin typeface="Times New Roman" panose="02020603050405020304" pitchFamily="18" charset="0"/>
              </a:rPr>
              <a:t>1. Theo vóc dáng </a:t>
            </a:r>
            <a:endParaRPr lang="en-US" altLang="en-US" sz="2800" dirty="0">
              <a:solidFill>
                <a:schemeClr val="hlink"/>
              </a:solidFill>
              <a:latin typeface="Times New Roman" panose="02020603050405020304" pitchFamily="18" charset="0"/>
            </a:endParaRPr>
          </a:p>
        </p:txBody>
      </p:sp>
      <p:pic>
        <p:nvPicPr>
          <p:cNvPr id="6157" name="Picture 1"/>
          <p:cNvPicPr>
            <a:picLocks noChangeAspect="1"/>
          </p:cNvPicPr>
          <p:nvPr/>
        </p:nvPicPr>
        <p:blipFill>
          <a:blip r:embed="rId1"/>
          <a:srcRect l="8861" b="10080"/>
          <a:stretch>
            <a:fillRect/>
          </a:stretch>
        </p:blipFill>
        <p:spPr>
          <a:xfrm>
            <a:off x="4837113" y="852488"/>
            <a:ext cx="3956050" cy="4297362"/>
          </a:xfrm>
          <a:prstGeom prst="rect">
            <a:avLst/>
          </a:prstGeom>
          <a:noFill/>
          <a:ln w="9525">
            <a:noFill/>
          </a:ln>
        </p:spPr>
      </p:pic>
      <p:pic>
        <p:nvPicPr>
          <p:cNvPr id="5128" name="Picture 14"/>
          <p:cNvPicPr>
            <a:picLocks noChangeAspect="1"/>
          </p:cNvPicPr>
          <p:nvPr/>
        </p:nvPicPr>
        <p:blipFill>
          <a:blip r:embed="rId2"/>
          <a:stretch>
            <a:fillRect/>
          </a:stretch>
        </p:blipFill>
        <p:spPr>
          <a:xfrm>
            <a:off x="49213" y="58738"/>
            <a:ext cx="457200" cy="457200"/>
          </a:xfrm>
          <a:prstGeom prst="rect">
            <a:avLst/>
          </a:prstGeom>
          <a:noFill/>
          <a:ln w="9525">
            <a:noFill/>
          </a:ln>
        </p:spPr>
      </p:pic>
      <p:pic>
        <p:nvPicPr>
          <p:cNvPr id="5129" name="Picture 15"/>
          <p:cNvPicPr>
            <a:picLocks noChangeAspect="1"/>
          </p:cNvPicPr>
          <p:nvPr/>
        </p:nvPicPr>
        <p:blipFill>
          <a:blip r:embed="rId2"/>
          <a:stretch>
            <a:fillRect/>
          </a:stretch>
        </p:blipFill>
        <p:spPr>
          <a:xfrm>
            <a:off x="8458200" y="58738"/>
            <a:ext cx="457200" cy="457200"/>
          </a:xfrm>
          <a:prstGeom prst="rect">
            <a:avLst/>
          </a:prstGeom>
          <a:noFill/>
          <a:ln w="9525">
            <a:noFill/>
          </a:ln>
        </p:spPr>
      </p:pic>
      <p:pic>
        <p:nvPicPr>
          <p:cNvPr id="5130" name="Picture 16"/>
          <p:cNvPicPr>
            <a:picLocks noChangeAspect="1"/>
          </p:cNvPicPr>
          <p:nvPr/>
        </p:nvPicPr>
        <p:blipFill>
          <a:blip r:embed="rId2"/>
          <a:stretch>
            <a:fillRect/>
          </a:stretch>
        </p:blipFill>
        <p:spPr>
          <a:xfrm>
            <a:off x="8686800" y="6253163"/>
            <a:ext cx="457200" cy="457200"/>
          </a:xfrm>
          <a:prstGeom prst="rect">
            <a:avLst/>
          </a:prstGeom>
          <a:noFill/>
          <a:ln w="9525">
            <a:noFill/>
          </a:ln>
        </p:spPr>
      </p:pic>
      <p:pic>
        <p:nvPicPr>
          <p:cNvPr id="5131" name="Picture 18"/>
          <p:cNvPicPr>
            <a:picLocks noChangeAspect="1"/>
          </p:cNvPicPr>
          <p:nvPr/>
        </p:nvPicPr>
        <p:blipFill>
          <a:blip r:embed="rId2"/>
          <a:stretch>
            <a:fillRect/>
          </a:stretch>
        </p:blipFill>
        <p:spPr>
          <a:xfrm>
            <a:off x="142875" y="6457950"/>
            <a:ext cx="457200" cy="457200"/>
          </a:xfrm>
          <a:prstGeom prst="rect">
            <a:avLst/>
          </a:prstGeom>
          <a:noFill/>
          <a:ln w="9525">
            <a:noFill/>
          </a:ln>
        </p:spPr>
      </p:pic>
      <p:sp>
        <p:nvSpPr>
          <p:cNvPr id="16" name="Text Box 5"/>
          <p:cNvSpPr txBox="1"/>
          <p:nvPr/>
        </p:nvSpPr>
        <p:spPr>
          <a:xfrm>
            <a:off x="565150" y="1484313"/>
            <a:ext cx="3956050" cy="3108325"/>
          </a:xfrm>
          <a:prstGeom prst="rect">
            <a:avLst/>
          </a:prstGeom>
          <a:noFill/>
          <a:ln w="9525">
            <a:noFill/>
          </a:ln>
        </p:spPr>
        <p:txBody>
          <a:bodyPr>
            <a:spAutoFit/>
          </a:bodyPr>
          <a:p>
            <a:r>
              <a:rPr lang="en-US" altLang="en-US" sz="2800" dirty="0">
                <a:solidFill>
                  <a:schemeClr val="hlink"/>
                </a:solidFill>
                <a:latin typeface="Times New Roman" panose="02020603050405020304" pitchFamily="18" charset="0"/>
              </a:rPr>
              <a:t>Mỗi người có vóc dáng và đặc điểm cơ thể khác nhau như gầy, béo, cao, thấp,... Vóc dáng khác nhau sẽ phù hợp với từng kiểu dáng, màu sắc, chất liệu,... khác nhau.</a:t>
            </a:r>
            <a:endParaRPr lang="en-US" altLang="en-US" sz="2800" dirty="0">
              <a:solidFill>
                <a:schemeClr val="hlink"/>
              </a:solidFill>
              <a:latin typeface="Times New Roman" panose="02020603050405020304" pitchFamily="18" charset="0"/>
            </a:endParaRPr>
          </a:p>
        </p:txBody>
      </p:sp>
    </p:spTree>
    <p:custDataLst>
      <p:tags r:id="rId3"/>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157"/>
                                        </p:tgtEl>
                                        <p:attrNameLst>
                                          <p:attrName>style.visibility</p:attrName>
                                        </p:attrNameLst>
                                      </p:cBhvr>
                                      <p:to>
                                        <p:strVal val="visible"/>
                                      </p:to>
                                    </p:set>
                                    <p:animEffect transition="in" filter="fade">
                                      <p:cBhvr>
                                        <p:cTn id="18" dur="500"/>
                                        <p:tgtEl>
                                          <p:spTgt spid="615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18"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eaLnBrk="1" hangingPunct="1">
              <a:spcBef>
                <a:spcPct val="50000"/>
              </a:spcBef>
              <a:buNone/>
            </a:pPr>
            <a:r>
              <a:rPr sz="3200" dirty="0">
                <a:solidFill>
                  <a:schemeClr val="bg1"/>
                </a:solidFill>
                <a:latin typeface="Calibri" panose="020F0502020204030204" pitchFamily="34" charset="0"/>
              </a:rPr>
              <a:t>N</a:t>
            </a:r>
            <a:r>
              <a:rPr lang="vi-VN" altLang="x-none" sz="3200" dirty="0">
                <a:solidFill>
                  <a:schemeClr val="bg1"/>
                </a:solidFill>
                <a:latin typeface="Times New Roman" panose="02020603050405020304" pitchFamily="18" charset="0"/>
              </a:rPr>
              <a:t>gôi 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schemeClr val="bg1"/>
                </a:solidFill>
                <a:latin typeface="Calibri" panose="020F0502020204030204" pitchFamily="34" charset="0"/>
              </a:rPr>
              <a:t>.</a:t>
            </a:r>
            <a:endParaRPr lang="en-US" altLang="vi-VN" sz="3200" dirty="0">
              <a:solidFill>
                <a:schemeClr val="bg1"/>
              </a:solidFill>
              <a:latin typeface="Calibri" panose="020F0502020204030204" pitchFamily="34" charset="0"/>
            </a:endParaRPr>
          </a:p>
        </p:txBody>
      </p:sp>
      <p:sp>
        <p:nvSpPr>
          <p:cNvPr id="6147" name="Rectangle 29"/>
          <p:cNvSpPr/>
          <p:nvPr/>
        </p:nvSpPr>
        <p:spPr>
          <a:xfrm>
            <a:off x="198438" y="152400"/>
            <a:ext cx="8716962"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14"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8" name="Text Box 5"/>
          <p:cNvSpPr txBox="1"/>
          <p:nvPr/>
        </p:nvSpPr>
        <p:spPr>
          <a:xfrm>
            <a:off x="600075" y="152400"/>
            <a:ext cx="3956050" cy="523875"/>
          </a:xfrm>
          <a:prstGeom prst="rect">
            <a:avLst/>
          </a:prstGeom>
          <a:noFill/>
          <a:ln w="9525">
            <a:noFill/>
          </a:ln>
        </p:spPr>
        <p:txBody>
          <a:bodyPr>
            <a:spAutoFit/>
          </a:bodyPr>
          <a:p>
            <a:pPr algn="just"/>
            <a:r>
              <a:rPr lang="en-US" altLang="en-US" sz="2800" dirty="0">
                <a:solidFill>
                  <a:schemeClr val="hlink"/>
                </a:solidFill>
                <a:latin typeface="Times New Roman" panose="02020603050405020304" pitchFamily="18" charset="0"/>
              </a:rPr>
              <a:t>1. Theo vóc dáng </a:t>
            </a:r>
            <a:endParaRPr lang="en-US" altLang="en-US" sz="2800" dirty="0">
              <a:solidFill>
                <a:schemeClr val="hlink"/>
              </a:solidFill>
              <a:latin typeface="Times New Roman" panose="02020603050405020304" pitchFamily="18" charset="0"/>
            </a:endParaRPr>
          </a:p>
        </p:txBody>
      </p:sp>
      <p:pic>
        <p:nvPicPr>
          <p:cNvPr id="6150" name="Picture 14"/>
          <p:cNvPicPr>
            <a:picLocks noChangeAspect="1"/>
          </p:cNvPicPr>
          <p:nvPr/>
        </p:nvPicPr>
        <p:blipFill>
          <a:blip r:embed="rId1"/>
          <a:stretch>
            <a:fillRect/>
          </a:stretch>
        </p:blipFill>
        <p:spPr>
          <a:xfrm>
            <a:off x="49213" y="58738"/>
            <a:ext cx="457200" cy="457200"/>
          </a:xfrm>
          <a:prstGeom prst="rect">
            <a:avLst/>
          </a:prstGeom>
          <a:noFill/>
          <a:ln w="9525">
            <a:noFill/>
          </a:ln>
        </p:spPr>
      </p:pic>
      <p:pic>
        <p:nvPicPr>
          <p:cNvPr id="6151" name="Picture 15"/>
          <p:cNvPicPr>
            <a:picLocks noChangeAspect="1"/>
          </p:cNvPicPr>
          <p:nvPr/>
        </p:nvPicPr>
        <p:blipFill>
          <a:blip r:embed="rId1"/>
          <a:stretch>
            <a:fillRect/>
          </a:stretch>
        </p:blipFill>
        <p:spPr>
          <a:xfrm>
            <a:off x="8458200" y="58738"/>
            <a:ext cx="457200" cy="457200"/>
          </a:xfrm>
          <a:prstGeom prst="rect">
            <a:avLst/>
          </a:prstGeom>
          <a:noFill/>
          <a:ln w="9525">
            <a:noFill/>
          </a:ln>
        </p:spPr>
      </p:pic>
      <p:pic>
        <p:nvPicPr>
          <p:cNvPr id="6152" name="Picture 16"/>
          <p:cNvPicPr>
            <a:picLocks noChangeAspect="1"/>
          </p:cNvPicPr>
          <p:nvPr/>
        </p:nvPicPr>
        <p:blipFill>
          <a:blip r:embed="rId1"/>
          <a:stretch>
            <a:fillRect/>
          </a:stretch>
        </p:blipFill>
        <p:spPr>
          <a:xfrm>
            <a:off x="8686800" y="6253163"/>
            <a:ext cx="457200" cy="457200"/>
          </a:xfrm>
          <a:prstGeom prst="rect">
            <a:avLst/>
          </a:prstGeom>
          <a:noFill/>
          <a:ln w="9525">
            <a:noFill/>
          </a:ln>
        </p:spPr>
      </p:pic>
      <p:pic>
        <p:nvPicPr>
          <p:cNvPr id="6153" name="Picture 18"/>
          <p:cNvPicPr>
            <a:picLocks noChangeAspect="1"/>
          </p:cNvPicPr>
          <p:nvPr/>
        </p:nvPicPr>
        <p:blipFill>
          <a:blip r:embed="rId1"/>
          <a:stretch>
            <a:fillRect/>
          </a:stretch>
        </p:blipFill>
        <p:spPr>
          <a:xfrm>
            <a:off x="142875" y="6457950"/>
            <a:ext cx="457200" cy="457200"/>
          </a:xfrm>
          <a:prstGeom prst="rect">
            <a:avLst/>
          </a:prstGeom>
          <a:noFill/>
          <a:ln w="9525">
            <a:noFill/>
          </a:ln>
        </p:spPr>
      </p:pic>
      <p:pic>
        <p:nvPicPr>
          <p:cNvPr id="7178" name="Picture 1" descr="Screen Clipping"/>
          <p:cNvPicPr>
            <a:picLocks noChangeAspect="1"/>
          </p:cNvPicPr>
          <p:nvPr/>
        </p:nvPicPr>
        <p:blipFill>
          <a:blip r:embed="rId2"/>
          <a:stretch>
            <a:fillRect/>
          </a:stretch>
        </p:blipFill>
        <p:spPr>
          <a:xfrm>
            <a:off x="695325" y="792163"/>
            <a:ext cx="7991475" cy="5483225"/>
          </a:xfrm>
          <a:prstGeom prst="rect">
            <a:avLst/>
          </a:prstGeom>
          <a:noFill/>
          <a:ln w="9525">
            <a:noFill/>
          </a:ln>
        </p:spPr>
      </p:pic>
    </p:spTree>
    <p:custDataLst>
      <p:tags r:id="rId3"/>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178"/>
                                        </p:tgtEl>
                                        <p:attrNameLst>
                                          <p:attrName>style.visibility</p:attrName>
                                        </p:attrNameLst>
                                      </p:cBhvr>
                                      <p:to>
                                        <p:strVal val="visible"/>
                                      </p:to>
                                    </p:set>
                                    <p:animEffect transition="in" filter="fade">
                                      <p:cBhvr>
                                        <p:cTn id="18" dur="500"/>
                                        <p:tgtEl>
                                          <p:spTgt spid="7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eaLnBrk="1" hangingPunct="1">
              <a:spcBef>
                <a:spcPct val="50000"/>
              </a:spcBef>
              <a:buNone/>
            </a:pPr>
            <a:r>
              <a:rPr sz="3200" dirty="0">
                <a:solidFill>
                  <a:schemeClr val="bg1"/>
                </a:solidFill>
                <a:latin typeface="Calibri" panose="020F0502020204030204" pitchFamily="34" charset="0"/>
              </a:rPr>
              <a:t>N</a:t>
            </a:r>
            <a:r>
              <a:rPr lang="vi-VN" altLang="x-none" sz="3200" dirty="0">
                <a:solidFill>
                  <a:schemeClr val="bg1"/>
                </a:solidFill>
                <a:latin typeface="Times New Roman" panose="02020603050405020304" pitchFamily="18" charset="0"/>
              </a:rPr>
              <a:t>gôi 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schemeClr val="bg1"/>
                </a:solidFill>
                <a:latin typeface="Calibri" panose="020F0502020204030204" pitchFamily="34" charset="0"/>
              </a:rPr>
              <a:t>.</a:t>
            </a:r>
            <a:endParaRPr lang="en-US" altLang="vi-VN" sz="3200" dirty="0">
              <a:solidFill>
                <a:schemeClr val="bg1"/>
              </a:solidFill>
              <a:latin typeface="Calibri" panose="020F0502020204030204" pitchFamily="34" charset="0"/>
            </a:endParaRPr>
          </a:p>
        </p:txBody>
      </p:sp>
      <p:sp>
        <p:nvSpPr>
          <p:cNvPr id="7171" name="Rectangle 29"/>
          <p:cNvSpPr/>
          <p:nvPr/>
        </p:nvSpPr>
        <p:spPr>
          <a:xfrm>
            <a:off x="198438" y="152400"/>
            <a:ext cx="8716962"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7172" name="Rectangle 10"/>
          <p:cNvSpPr/>
          <p:nvPr/>
        </p:nvSpPr>
        <p:spPr>
          <a:xfrm>
            <a:off x="600075" y="290513"/>
            <a:ext cx="2554288" cy="522287"/>
          </a:xfrm>
          <a:prstGeom prst="rect">
            <a:avLst/>
          </a:prstGeom>
          <a:noFill/>
          <a:ln w="9525">
            <a:noFill/>
          </a:ln>
        </p:spPr>
        <p:txBody>
          <a:bodyPr wrap="none">
            <a:spAutoFit/>
          </a:bodyPr>
          <a:p>
            <a:r>
              <a:rPr lang="en-US" altLang="en-US" sz="2800" dirty="0">
                <a:solidFill>
                  <a:srgbClr val="FF3300"/>
                </a:solidFill>
                <a:latin typeface="Times New Roman" panose="02020603050405020304" pitchFamily="18" charset="0"/>
              </a:rPr>
              <a:t>2. Theo lứa tuổi </a:t>
            </a:r>
            <a:endParaRPr lang="en-US" altLang="en-US" sz="2800" dirty="0">
              <a:solidFill>
                <a:srgbClr val="FF3300"/>
              </a:solidFill>
              <a:latin typeface="Times New Roman" panose="02020603050405020304" pitchFamily="18" charset="0"/>
            </a:endParaRPr>
          </a:p>
        </p:txBody>
      </p:sp>
      <p:sp>
        <p:nvSpPr>
          <p:cNvPr id="14"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7174" name="Audio 1">
            <a:hlinkClick r:id="" action="ppaction://media"/>
          </p:cNvPr>
          <p:cNvPicPr>
            <a:picLocks noChangeAspect="1"/>
          </p:cNvPicPr>
          <p:nvPr/>
        </p:nvPicPr>
        <p:blipFill>
          <a:blip r:embed="rId1"/>
          <a:stretch>
            <a:fillRect/>
          </a:stretch>
        </p:blipFill>
        <p:spPr>
          <a:xfrm>
            <a:off x="8382000" y="6096000"/>
            <a:ext cx="609600" cy="609600"/>
          </a:xfrm>
          <a:prstGeom prst="rect">
            <a:avLst/>
          </a:prstGeom>
          <a:noFill/>
          <a:ln w="9525">
            <a:noFill/>
          </a:ln>
        </p:spPr>
      </p:pic>
      <p:sp>
        <p:nvSpPr>
          <p:cNvPr id="18" name="Text Box 5"/>
          <p:cNvSpPr txBox="1"/>
          <p:nvPr/>
        </p:nvSpPr>
        <p:spPr>
          <a:xfrm>
            <a:off x="539750" y="808038"/>
            <a:ext cx="8299450" cy="5262562"/>
          </a:xfrm>
          <a:prstGeom prst="rect">
            <a:avLst/>
          </a:prstGeom>
          <a:noFill/>
          <a:ln w="9525">
            <a:noFill/>
          </a:ln>
        </p:spPr>
        <p:txBody>
          <a:bodyPr>
            <a:spAutoFit/>
          </a:bodyPr>
          <a:p>
            <a:r>
              <a:rPr lang="en-US" altLang="en-US" sz="2800" dirty="0">
                <a:solidFill>
                  <a:schemeClr val="hlink"/>
                </a:solidFill>
                <a:latin typeface="Times New Roman" panose="02020603050405020304" pitchFamily="18" charset="0"/>
              </a:rPr>
              <a:t>Mỗi lứa tuổi có đặc điểm vóc dáng, sở thích, tính cách,</a:t>
            </a:r>
            <a:endParaRPr lang="en-US" altLang="en-US" sz="2800" dirty="0">
              <a:solidFill>
                <a:schemeClr val="hlink"/>
              </a:solidFill>
              <a:latin typeface="Times New Roman" panose="02020603050405020304" pitchFamily="18" charset="0"/>
            </a:endParaRPr>
          </a:p>
          <a:p>
            <a:r>
              <a:rPr lang="en-US" altLang="en-US" sz="2800" dirty="0">
                <a:solidFill>
                  <a:schemeClr val="hlink"/>
                </a:solidFill>
                <a:latin typeface="Times New Roman" panose="02020603050405020304" pitchFamily="18" charset="0"/>
              </a:rPr>
              <a:t>điều kiện sinh hoạt khác nhau </a:t>
            </a:r>
            <a:endParaRPr lang="en-US" altLang="en-US" sz="2800" dirty="0">
              <a:solidFill>
                <a:schemeClr val="hlink"/>
              </a:solidFill>
              <a:latin typeface="Times New Roman" panose="02020603050405020304" pitchFamily="18" charset="0"/>
            </a:endParaRPr>
          </a:p>
          <a:p>
            <a:endParaRPr lang="en-US" altLang="en-US" sz="2800" dirty="0">
              <a:solidFill>
                <a:schemeClr val="hlink"/>
              </a:solidFill>
              <a:latin typeface="Times New Roman" panose="02020603050405020304" pitchFamily="18" charset="0"/>
            </a:endParaRPr>
          </a:p>
          <a:p>
            <a:r>
              <a:rPr lang="en-US" altLang="en-US" sz="2800" dirty="0">
                <a:solidFill>
                  <a:schemeClr val="hlink"/>
                </a:solidFill>
                <a:latin typeface="Times New Roman" panose="02020603050405020304" pitchFamily="18" charset="0"/>
              </a:rPr>
              <a:t>Trẻ em: kiểu dáng rộng, thoải mái, màu sắc tươi sáng, hoạ tiết trang trí vui mắt, loại vải mềm dễ thấm hút mồ hôi, có độ co giãn.</a:t>
            </a:r>
            <a:endParaRPr lang="en-US" altLang="en-US" sz="2800" dirty="0">
              <a:solidFill>
                <a:schemeClr val="hlink"/>
              </a:solidFill>
              <a:latin typeface="Times New Roman" panose="02020603050405020304" pitchFamily="18" charset="0"/>
            </a:endParaRPr>
          </a:p>
          <a:p>
            <a:r>
              <a:rPr lang="en-US" altLang="en-US" sz="2800" dirty="0">
                <a:solidFill>
                  <a:schemeClr val="hlink"/>
                </a:solidFill>
                <a:latin typeface="Times New Roman" panose="02020603050405020304" pitchFamily="18" charset="0"/>
              </a:rPr>
              <a:t> Thanh niên: đa dạng, phong phú về kiểu dáng và chất liệu, màu sắc tươi trẻ.</a:t>
            </a:r>
            <a:endParaRPr lang="en-US" altLang="en-US" sz="2800" dirty="0">
              <a:solidFill>
                <a:schemeClr val="hlink"/>
              </a:solidFill>
              <a:latin typeface="Times New Roman" panose="02020603050405020304" pitchFamily="18" charset="0"/>
            </a:endParaRPr>
          </a:p>
          <a:p>
            <a:r>
              <a:rPr lang="en-US" altLang="en-US" sz="2800" dirty="0">
                <a:solidFill>
                  <a:schemeClr val="hlink"/>
                </a:solidFill>
                <a:latin typeface="Times New Roman" panose="02020603050405020304" pitchFamily="18" charset="0"/>
              </a:rPr>
              <a:t>Trung niên: kiểu dáng, chất liệu, màu sắc trang nhã, lịch sự. </a:t>
            </a:r>
            <a:endParaRPr lang="en-US" altLang="en-US" sz="2800" dirty="0">
              <a:solidFill>
                <a:schemeClr val="hlink"/>
              </a:solidFill>
              <a:latin typeface="Times New Roman" panose="02020603050405020304" pitchFamily="18" charset="0"/>
            </a:endParaRPr>
          </a:p>
          <a:p>
            <a:r>
              <a:rPr lang="en-US" altLang="en-US" sz="2800" dirty="0">
                <a:solidFill>
                  <a:schemeClr val="hlink"/>
                </a:solidFill>
                <a:latin typeface="Times New Roman" panose="02020603050405020304" pitchFamily="18" charset="0"/>
              </a:rPr>
              <a:t>Người già: kiểu dáng rộng, thoải mái, chất liệu thấm hút mồ hôi tốt, màu sắc nhã nhặn với hoạ tiết đơn giản.</a:t>
            </a:r>
            <a:endParaRPr lang="en-US" altLang="en-US" sz="2800" dirty="0">
              <a:solidFill>
                <a:schemeClr val="hlink"/>
              </a:solidFill>
              <a:latin typeface="Times New Roman" panose="02020603050405020304" pitchFamily="18" charset="0"/>
            </a:endParaRPr>
          </a:p>
        </p:txBody>
      </p:sp>
      <p:pic>
        <p:nvPicPr>
          <p:cNvPr id="7176" name="Picture 16"/>
          <p:cNvPicPr>
            <a:picLocks noChangeAspect="1"/>
          </p:cNvPicPr>
          <p:nvPr/>
        </p:nvPicPr>
        <p:blipFill>
          <a:blip r:embed="rId2"/>
          <a:stretch>
            <a:fillRect/>
          </a:stretch>
        </p:blipFill>
        <p:spPr>
          <a:xfrm>
            <a:off x="49213" y="58738"/>
            <a:ext cx="457200" cy="457200"/>
          </a:xfrm>
          <a:prstGeom prst="rect">
            <a:avLst/>
          </a:prstGeom>
          <a:noFill/>
          <a:ln w="9525">
            <a:noFill/>
          </a:ln>
        </p:spPr>
      </p:pic>
      <p:pic>
        <p:nvPicPr>
          <p:cNvPr id="7177" name="Picture 18"/>
          <p:cNvPicPr>
            <a:picLocks noChangeAspect="1"/>
          </p:cNvPicPr>
          <p:nvPr/>
        </p:nvPicPr>
        <p:blipFill>
          <a:blip r:embed="rId2"/>
          <a:stretch>
            <a:fillRect/>
          </a:stretch>
        </p:blipFill>
        <p:spPr>
          <a:xfrm>
            <a:off x="8458200" y="58738"/>
            <a:ext cx="457200" cy="457200"/>
          </a:xfrm>
          <a:prstGeom prst="rect">
            <a:avLst/>
          </a:prstGeom>
          <a:noFill/>
          <a:ln w="9525">
            <a:noFill/>
          </a:ln>
        </p:spPr>
      </p:pic>
      <p:pic>
        <p:nvPicPr>
          <p:cNvPr id="7178" name="Picture 19"/>
          <p:cNvPicPr>
            <a:picLocks noChangeAspect="1"/>
          </p:cNvPicPr>
          <p:nvPr/>
        </p:nvPicPr>
        <p:blipFill>
          <a:blip r:embed="rId2"/>
          <a:stretch>
            <a:fillRect/>
          </a:stretch>
        </p:blipFill>
        <p:spPr>
          <a:xfrm>
            <a:off x="8686800" y="6253163"/>
            <a:ext cx="457200" cy="457200"/>
          </a:xfrm>
          <a:prstGeom prst="rect">
            <a:avLst/>
          </a:prstGeom>
          <a:noFill/>
          <a:ln w="9525">
            <a:noFill/>
          </a:ln>
        </p:spPr>
      </p:pic>
      <p:pic>
        <p:nvPicPr>
          <p:cNvPr id="7179" name="Picture 20"/>
          <p:cNvPicPr>
            <a:picLocks noChangeAspect="1"/>
          </p:cNvPicPr>
          <p:nvPr/>
        </p:nvPicPr>
        <p:blipFill>
          <a:blip r:embed="rId2"/>
          <a:stretch>
            <a:fillRect/>
          </a:stretch>
        </p:blipFill>
        <p:spPr>
          <a:xfrm>
            <a:off x="142875" y="6457950"/>
            <a:ext cx="457200" cy="457200"/>
          </a:xfrm>
          <a:prstGeom prst="rect">
            <a:avLst/>
          </a:prstGeom>
          <a:noFill/>
          <a:ln w="9525">
            <a:noFill/>
          </a:ln>
        </p:spPr>
      </p:pic>
    </p:spTree>
    <p:custDataLst>
      <p:tags r:id="rId3"/>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Freeform 19"/>
          <p:cNvSpPr/>
          <p:nvPr/>
        </p:nvSpPr>
        <p:spPr>
          <a:xfrm rot="5400000">
            <a:off x="1355725" y="-1370012"/>
            <a:ext cx="7053263" cy="9753600"/>
          </a:xfrm>
          <a:custGeom>
            <a:avLst/>
            <a:gdLst/>
            <a:ahLst/>
            <a:cxnLst>
              <a:cxn ang="0">
                <a:pos x="0" y="0"/>
              </a:cxn>
              <a:cxn ang="0">
                <a:pos x="2147483647" y="2147483647"/>
              </a:cxn>
              <a:cxn ang="0">
                <a:pos x="0" y="2147483647"/>
              </a:cxn>
            </a:cxnLst>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noFill/>
          </a:ln>
        </p:spPr>
        <p:txBody>
          <a:bodyPr/>
          <a:p>
            <a:endParaRPr lang="en-US"/>
          </a:p>
        </p:txBody>
      </p:sp>
      <p:sp>
        <p:nvSpPr>
          <p:cNvPr id="8195" name="Rectangle 29"/>
          <p:cNvSpPr/>
          <p:nvPr/>
        </p:nvSpPr>
        <p:spPr>
          <a:xfrm>
            <a:off x="214313" y="190500"/>
            <a:ext cx="8715375"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8"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8197" name="Picture 6"/>
          <p:cNvPicPr>
            <a:picLocks noChangeAspect="1"/>
          </p:cNvPicPr>
          <p:nvPr/>
        </p:nvPicPr>
        <p:blipFill>
          <a:blip r:embed="rId1"/>
          <a:stretch>
            <a:fillRect/>
          </a:stretch>
        </p:blipFill>
        <p:spPr>
          <a:xfrm>
            <a:off x="49213" y="58738"/>
            <a:ext cx="457200" cy="457200"/>
          </a:xfrm>
          <a:prstGeom prst="rect">
            <a:avLst/>
          </a:prstGeom>
          <a:noFill/>
          <a:ln w="9525">
            <a:noFill/>
          </a:ln>
        </p:spPr>
      </p:pic>
      <p:pic>
        <p:nvPicPr>
          <p:cNvPr id="8198" name="Picture 8"/>
          <p:cNvPicPr>
            <a:picLocks noChangeAspect="1"/>
          </p:cNvPicPr>
          <p:nvPr/>
        </p:nvPicPr>
        <p:blipFill>
          <a:blip r:embed="rId1"/>
          <a:stretch>
            <a:fillRect/>
          </a:stretch>
        </p:blipFill>
        <p:spPr>
          <a:xfrm>
            <a:off x="8458200" y="58738"/>
            <a:ext cx="457200" cy="457200"/>
          </a:xfrm>
          <a:prstGeom prst="rect">
            <a:avLst/>
          </a:prstGeom>
          <a:noFill/>
          <a:ln w="9525">
            <a:noFill/>
          </a:ln>
        </p:spPr>
      </p:pic>
      <p:pic>
        <p:nvPicPr>
          <p:cNvPr id="8199" name="Picture 10"/>
          <p:cNvPicPr>
            <a:picLocks noChangeAspect="1"/>
          </p:cNvPicPr>
          <p:nvPr/>
        </p:nvPicPr>
        <p:blipFill>
          <a:blip r:embed="rId1"/>
          <a:stretch>
            <a:fillRect/>
          </a:stretch>
        </p:blipFill>
        <p:spPr>
          <a:xfrm>
            <a:off x="8686800" y="6253163"/>
            <a:ext cx="457200" cy="457200"/>
          </a:xfrm>
          <a:prstGeom prst="rect">
            <a:avLst/>
          </a:prstGeom>
          <a:noFill/>
          <a:ln w="9525">
            <a:noFill/>
          </a:ln>
        </p:spPr>
      </p:pic>
      <p:pic>
        <p:nvPicPr>
          <p:cNvPr id="8200" name="Picture 11"/>
          <p:cNvPicPr>
            <a:picLocks noChangeAspect="1"/>
          </p:cNvPicPr>
          <p:nvPr/>
        </p:nvPicPr>
        <p:blipFill>
          <a:blip r:embed="rId1"/>
          <a:stretch>
            <a:fillRect/>
          </a:stretch>
        </p:blipFill>
        <p:spPr>
          <a:xfrm>
            <a:off x="142875" y="6457950"/>
            <a:ext cx="457200" cy="457200"/>
          </a:xfrm>
          <a:prstGeom prst="rect">
            <a:avLst/>
          </a:prstGeom>
          <a:noFill/>
          <a:ln w="9525">
            <a:noFill/>
          </a:ln>
        </p:spPr>
      </p:pic>
      <p:pic>
        <p:nvPicPr>
          <p:cNvPr id="8201" name="Content Placeholder 3" descr="Screen Clipping"/>
          <p:cNvPicPr>
            <a:picLocks noChangeAspect="1"/>
          </p:cNvPicPr>
          <p:nvPr/>
        </p:nvPicPr>
        <p:blipFill>
          <a:blip r:embed="rId2"/>
          <a:stretch>
            <a:fillRect/>
          </a:stretch>
        </p:blipFill>
        <p:spPr>
          <a:xfrm>
            <a:off x="549275" y="1919288"/>
            <a:ext cx="3032125" cy="4125912"/>
          </a:xfrm>
          <a:prstGeom prst="rect">
            <a:avLst/>
          </a:prstGeom>
          <a:noFill/>
          <a:ln w="9525">
            <a:noFill/>
          </a:ln>
        </p:spPr>
      </p:pic>
      <p:pic>
        <p:nvPicPr>
          <p:cNvPr id="8202" name="Picture 11" descr="Screen Clipping"/>
          <p:cNvPicPr>
            <a:picLocks noChangeAspect="1"/>
          </p:cNvPicPr>
          <p:nvPr/>
        </p:nvPicPr>
        <p:blipFill>
          <a:blip r:embed="rId3"/>
          <a:stretch>
            <a:fillRect/>
          </a:stretch>
        </p:blipFill>
        <p:spPr>
          <a:xfrm>
            <a:off x="3581400" y="1930400"/>
            <a:ext cx="2620963" cy="4125913"/>
          </a:xfrm>
          <a:prstGeom prst="rect">
            <a:avLst/>
          </a:prstGeom>
          <a:noFill/>
          <a:ln w="9525">
            <a:noFill/>
          </a:ln>
        </p:spPr>
      </p:pic>
      <p:pic>
        <p:nvPicPr>
          <p:cNvPr id="8203" name="Picture 12" descr="Screen Clipping"/>
          <p:cNvPicPr>
            <a:picLocks noChangeAspect="1"/>
          </p:cNvPicPr>
          <p:nvPr/>
        </p:nvPicPr>
        <p:blipFill>
          <a:blip r:embed="rId4"/>
          <a:stretch>
            <a:fillRect/>
          </a:stretch>
        </p:blipFill>
        <p:spPr>
          <a:xfrm>
            <a:off x="6178550" y="1919288"/>
            <a:ext cx="2590800" cy="3954462"/>
          </a:xfrm>
          <a:prstGeom prst="rect">
            <a:avLst/>
          </a:prstGeom>
          <a:noFill/>
          <a:ln w="9525">
            <a:noFill/>
          </a:ln>
        </p:spPr>
      </p:pic>
      <p:sp>
        <p:nvSpPr>
          <p:cNvPr id="8204" name="Rectangle 2"/>
          <p:cNvSpPr/>
          <p:nvPr/>
        </p:nvSpPr>
        <p:spPr>
          <a:xfrm>
            <a:off x="390525" y="5976938"/>
            <a:ext cx="8864600" cy="552450"/>
          </a:xfrm>
          <a:prstGeom prst="rect">
            <a:avLst/>
          </a:prstGeom>
          <a:noFill/>
          <a:ln w="9525">
            <a:noFill/>
          </a:ln>
        </p:spPr>
        <p:txBody>
          <a:bodyPr>
            <a:spAutoFit/>
          </a:bodyPr>
          <a:p>
            <a:pPr>
              <a:lnSpc>
                <a:spcPct val="107000"/>
              </a:lnSpc>
              <a:spcAft>
                <a:spcPts val="500"/>
              </a:spcAft>
            </a:pPr>
            <a:r>
              <a:rPr lang="en-US" altLang="en-US" sz="2800" dirty="0">
                <a:solidFill>
                  <a:schemeClr val="hlink"/>
                </a:solidFill>
                <a:latin typeface="Times New Roman" panose="02020603050405020304" pitchFamily="18" charset="0"/>
              </a:rPr>
              <a:t>Bảng 10.1. Lựa chọn và sử dụng trang phục theo vóc dáng</a:t>
            </a:r>
            <a:endParaRPr lang="en-US" altLang="en-US" sz="2800" dirty="0">
              <a:solidFill>
                <a:schemeClr val="hlink"/>
              </a:solidFill>
              <a:latin typeface="Times New Roman" panose="02020603050405020304" pitchFamily="18" charset="0"/>
            </a:endParaRPr>
          </a:p>
        </p:txBody>
      </p:sp>
      <p:pic>
        <p:nvPicPr>
          <p:cNvPr id="8205" name="Content Placeholder 3" descr="Screen Clipping"/>
          <p:cNvPicPr>
            <a:picLocks noChangeAspect="1"/>
          </p:cNvPicPr>
          <p:nvPr/>
        </p:nvPicPr>
        <p:blipFill>
          <a:blip r:embed="rId2"/>
          <a:stretch>
            <a:fillRect/>
          </a:stretch>
        </p:blipFill>
        <p:spPr>
          <a:xfrm>
            <a:off x="647700" y="1898650"/>
            <a:ext cx="3032125" cy="4124325"/>
          </a:xfrm>
          <a:prstGeom prst="rect">
            <a:avLst/>
          </a:prstGeom>
          <a:noFill/>
          <a:ln w="9525">
            <a:noFill/>
          </a:ln>
        </p:spPr>
      </p:pic>
      <p:pic>
        <p:nvPicPr>
          <p:cNvPr id="8206" name="Picture 17" descr="Screen Clipping"/>
          <p:cNvPicPr>
            <a:picLocks noChangeAspect="1"/>
          </p:cNvPicPr>
          <p:nvPr/>
        </p:nvPicPr>
        <p:blipFill>
          <a:blip r:embed="rId3"/>
          <a:stretch>
            <a:fillRect/>
          </a:stretch>
        </p:blipFill>
        <p:spPr>
          <a:xfrm>
            <a:off x="3679825" y="1909763"/>
            <a:ext cx="2622550" cy="4124325"/>
          </a:xfrm>
          <a:prstGeom prst="rect">
            <a:avLst/>
          </a:prstGeom>
          <a:noFill/>
          <a:ln w="9525">
            <a:noFill/>
          </a:ln>
        </p:spPr>
      </p:pic>
      <p:sp>
        <p:nvSpPr>
          <p:cNvPr id="8207" name="Rectangle 18"/>
          <p:cNvSpPr/>
          <p:nvPr/>
        </p:nvSpPr>
        <p:spPr>
          <a:xfrm>
            <a:off x="619125" y="836613"/>
            <a:ext cx="8408988" cy="954087"/>
          </a:xfrm>
          <a:prstGeom prst="rect">
            <a:avLst/>
          </a:prstGeom>
          <a:noFill/>
          <a:ln w="9525">
            <a:noFill/>
          </a:ln>
        </p:spPr>
        <p:txBody>
          <a:bodyPr>
            <a:spAutoFit/>
          </a:bodyPr>
          <a:p>
            <a:r>
              <a:rPr lang="en-US" altLang="en-US" sz="2800" dirty="0">
                <a:solidFill>
                  <a:schemeClr val="hlink"/>
                </a:solidFill>
                <a:latin typeface="Times New Roman" panose="02020603050405020304" pitchFamily="18" charset="0"/>
              </a:rPr>
              <a:t>Trang phục của mỗi người trong Hình 10.1 có phù hợp </a:t>
            </a:r>
            <a:endParaRPr lang="en-US" altLang="en-US" sz="2800" dirty="0">
              <a:solidFill>
                <a:schemeClr val="hlink"/>
              </a:solidFill>
              <a:latin typeface="Times New Roman" panose="02020603050405020304" pitchFamily="18" charset="0"/>
            </a:endParaRPr>
          </a:p>
          <a:p>
            <a:r>
              <a:rPr lang="en-US" altLang="en-US" sz="2800" dirty="0">
                <a:solidFill>
                  <a:schemeClr val="hlink"/>
                </a:solidFill>
                <a:latin typeface="Times New Roman" panose="02020603050405020304" pitchFamily="18" charset="0"/>
              </a:rPr>
              <a:t>với vóc dáng của họ  không? Vì sao?</a:t>
            </a:r>
            <a:endParaRPr lang="en-US" altLang="en-US" sz="2800" dirty="0">
              <a:solidFill>
                <a:schemeClr val="hlink"/>
              </a:solidFill>
              <a:latin typeface="Times New Roman" panose="02020603050405020304" pitchFamily="18" charset="0"/>
            </a:endParaRPr>
          </a:p>
        </p:txBody>
      </p:sp>
      <p:pic>
        <p:nvPicPr>
          <p:cNvPr id="8208" name="Picture 1" descr="Screen Clipping"/>
          <p:cNvPicPr>
            <a:picLocks noChangeAspect="1"/>
          </p:cNvPicPr>
          <p:nvPr/>
        </p:nvPicPr>
        <p:blipFill>
          <a:blip r:embed="rId5"/>
          <a:stretch>
            <a:fillRect/>
          </a:stretch>
        </p:blipFill>
        <p:spPr>
          <a:xfrm>
            <a:off x="563563" y="182563"/>
            <a:ext cx="819150" cy="666750"/>
          </a:xfrm>
          <a:prstGeom prst="rect">
            <a:avLst/>
          </a:prstGeom>
          <a:noFill/>
          <a:ln w="9525">
            <a:noFill/>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Freeform 19"/>
          <p:cNvSpPr/>
          <p:nvPr/>
        </p:nvSpPr>
        <p:spPr>
          <a:xfrm rot="5400000">
            <a:off x="1262063" y="-1277937"/>
            <a:ext cx="7053262" cy="9753600"/>
          </a:xfrm>
          <a:custGeom>
            <a:avLst/>
            <a:gdLst/>
            <a:ahLst/>
            <a:cxnLst>
              <a:cxn ang="0">
                <a:pos x="0" y="0"/>
              </a:cxn>
              <a:cxn ang="0">
                <a:pos x="2147483647" y="2147483647"/>
              </a:cxn>
              <a:cxn ang="0">
                <a:pos x="0" y="2147483647"/>
              </a:cxn>
            </a:cxnLst>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noFill/>
          </a:ln>
        </p:spPr>
        <p:txBody>
          <a:bodyPr/>
          <a:p>
            <a:endParaRPr lang="en-US"/>
          </a:p>
        </p:txBody>
      </p:sp>
      <p:sp>
        <p:nvSpPr>
          <p:cNvPr id="9219" name="Rectangle 29"/>
          <p:cNvSpPr/>
          <p:nvPr/>
        </p:nvSpPr>
        <p:spPr>
          <a:xfrm>
            <a:off x="214313" y="190500"/>
            <a:ext cx="8715375"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8"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9221" name="Picture 6"/>
          <p:cNvPicPr>
            <a:picLocks noChangeAspect="1"/>
          </p:cNvPicPr>
          <p:nvPr/>
        </p:nvPicPr>
        <p:blipFill>
          <a:blip r:embed="rId1"/>
          <a:stretch>
            <a:fillRect/>
          </a:stretch>
        </p:blipFill>
        <p:spPr>
          <a:xfrm>
            <a:off x="49213" y="58738"/>
            <a:ext cx="457200" cy="457200"/>
          </a:xfrm>
          <a:prstGeom prst="rect">
            <a:avLst/>
          </a:prstGeom>
          <a:noFill/>
          <a:ln w="9525">
            <a:noFill/>
          </a:ln>
        </p:spPr>
      </p:pic>
      <p:pic>
        <p:nvPicPr>
          <p:cNvPr id="9222" name="Picture 8"/>
          <p:cNvPicPr>
            <a:picLocks noChangeAspect="1"/>
          </p:cNvPicPr>
          <p:nvPr/>
        </p:nvPicPr>
        <p:blipFill>
          <a:blip r:embed="rId1"/>
          <a:stretch>
            <a:fillRect/>
          </a:stretch>
        </p:blipFill>
        <p:spPr>
          <a:xfrm>
            <a:off x="8458200" y="58738"/>
            <a:ext cx="457200" cy="457200"/>
          </a:xfrm>
          <a:prstGeom prst="rect">
            <a:avLst/>
          </a:prstGeom>
          <a:noFill/>
          <a:ln w="9525">
            <a:noFill/>
          </a:ln>
        </p:spPr>
      </p:pic>
      <p:pic>
        <p:nvPicPr>
          <p:cNvPr id="9223" name="Picture 10"/>
          <p:cNvPicPr>
            <a:picLocks noChangeAspect="1"/>
          </p:cNvPicPr>
          <p:nvPr/>
        </p:nvPicPr>
        <p:blipFill>
          <a:blip r:embed="rId1"/>
          <a:stretch>
            <a:fillRect/>
          </a:stretch>
        </p:blipFill>
        <p:spPr>
          <a:xfrm>
            <a:off x="8686800" y="6253163"/>
            <a:ext cx="457200" cy="457200"/>
          </a:xfrm>
          <a:prstGeom prst="rect">
            <a:avLst/>
          </a:prstGeom>
          <a:noFill/>
          <a:ln w="9525">
            <a:noFill/>
          </a:ln>
        </p:spPr>
      </p:pic>
      <p:pic>
        <p:nvPicPr>
          <p:cNvPr id="9224" name="Picture 11"/>
          <p:cNvPicPr>
            <a:picLocks noChangeAspect="1"/>
          </p:cNvPicPr>
          <p:nvPr/>
        </p:nvPicPr>
        <p:blipFill>
          <a:blip r:embed="rId1"/>
          <a:stretch>
            <a:fillRect/>
          </a:stretch>
        </p:blipFill>
        <p:spPr>
          <a:xfrm>
            <a:off x="142875" y="6457950"/>
            <a:ext cx="457200" cy="457200"/>
          </a:xfrm>
          <a:prstGeom prst="rect">
            <a:avLst/>
          </a:prstGeom>
          <a:noFill/>
          <a:ln w="9525">
            <a:noFill/>
          </a:ln>
        </p:spPr>
      </p:pic>
      <p:pic>
        <p:nvPicPr>
          <p:cNvPr id="9225" name="Picture 2" descr="Screen Clipping"/>
          <p:cNvPicPr>
            <a:picLocks noChangeAspect="1"/>
          </p:cNvPicPr>
          <p:nvPr/>
        </p:nvPicPr>
        <p:blipFill>
          <a:blip r:embed="rId2"/>
          <a:stretch>
            <a:fillRect/>
          </a:stretch>
        </p:blipFill>
        <p:spPr>
          <a:xfrm>
            <a:off x="739775" y="315913"/>
            <a:ext cx="762000" cy="571500"/>
          </a:xfrm>
          <a:prstGeom prst="rect">
            <a:avLst/>
          </a:prstGeom>
          <a:noFill/>
          <a:ln w="9525">
            <a:noFill/>
          </a:ln>
        </p:spPr>
      </p:pic>
      <p:sp>
        <p:nvSpPr>
          <p:cNvPr id="16" name="Rectangle 6"/>
          <p:cNvSpPr/>
          <p:nvPr/>
        </p:nvSpPr>
        <p:spPr>
          <a:xfrm>
            <a:off x="1406525" y="482600"/>
            <a:ext cx="8259763" cy="1601788"/>
          </a:xfrm>
          <a:prstGeom prst="rect">
            <a:avLst/>
          </a:prstGeom>
          <a:noFill/>
          <a:ln w="9525">
            <a:noFill/>
          </a:ln>
        </p:spPr>
        <p:txBody>
          <a:bodyPr>
            <a:spAutoFit/>
          </a:bodyPr>
          <a:p>
            <a:r>
              <a:rPr lang="en-US" altLang="en-US" sz="2800" dirty="0">
                <a:solidFill>
                  <a:schemeClr val="hlink"/>
                </a:solidFill>
                <a:latin typeface="Times New Roman" panose="02020603050405020304" pitchFamily="18" charset="0"/>
              </a:rPr>
              <a:t>Hãy tự xác định vóc dáng của em và lựa chọn màu</a:t>
            </a:r>
            <a:endParaRPr lang="en-US" altLang="en-US" sz="2800" dirty="0">
              <a:solidFill>
                <a:schemeClr val="hlink"/>
              </a:solidFill>
              <a:latin typeface="Times New Roman" panose="02020603050405020304" pitchFamily="18" charset="0"/>
            </a:endParaRPr>
          </a:p>
          <a:p>
            <a:r>
              <a:rPr lang="en-US" altLang="en-US" sz="2800" dirty="0">
                <a:solidFill>
                  <a:schemeClr val="hlink"/>
                </a:solidFill>
                <a:latin typeface="Times New Roman" panose="02020603050405020304" pitchFamily="18" charset="0"/>
              </a:rPr>
              <a:t>vải, hoạ tiết phù hợp với vóc dáng của mình.</a:t>
            </a:r>
            <a:endParaRPr lang="en-US" altLang="en-US" sz="2800" dirty="0">
              <a:solidFill>
                <a:schemeClr val="hlink"/>
              </a:solidFill>
              <a:latin typeface="Times New Roman" panose="02020603050405020304" pitchFamily="18" charset="0"/>
            </a:endParaRPr>
          </a:p>
          <a:p>
            <a:pPr>
              <a:spcBef>
                <a:spcPct val="50000"/>
              </a:spcBef>
            </a:pPr>
            <a:r>
              <a:rPr lang="vi-VN" altLang="en-US" sz="2800" dirty="0">
                <a:solidFill>
                  <a:schemeClr val="hlink"/>
                </a:solidFill>
                <a:latin typeface="Times New Roman" panose="02020603050405020304" pitchFamily="18" charset="0"/>
              </a:rPr>
              <a:t> </a:t>
            </a:r>
            <a:endParaRPr lang="vi-VN" altLang="en-US" sz="2800" dirty="0">
              <a:solidFill>
                <a:schemeClr val="hlink"/>
              </a:solidFill>
              <a:latin typeface="Times New Roman" panose="02020603050405020304" pitchFamily="18" charset="0"/>
            </a:endParaRPr>
          </a:p>
        </p:txBody>
      </p:sp>
      <p:pic>
        <p:nvPicPr>
          <p:cNvPr id="17" name="Picture 2"/>
          <p:cNvPicPr>
            <a:picLocks noChangeAspect="1"/>
          </p:cNvPicPr>
          <p:nvPr/>
        </p:nvPicPr>
        <p:blipFill>
          <a:blip r:embed="rId3"/>
          <a:srcRect l="26614" r="50682" b="20692"/>
          <a:stretch>
            <a:fillRect/>
          </a:stretch>
        </p:blipFill>
        <p:spPr>
          <a:xfrm>
            <a:off x="3443288" y="2427288"/>
            <a:ext cx="2265362" cy="3608387"/>
          </a:xfrm>
          <a:prstGeom prst="rect">
            <a:avLst/>
          </a:prstGeom>
          <a:noFill/>
          <a:ln w="9525">
            <a:noFill/>
          </a:ln>
        </p:spPr>
      </p:pic>
      <p:pic>
        <p:nvPicPr>
          <p:cNvPr id="18" name="Picture 2"/>
          <p:cNvPicPr>
            <a:picLocks noChangeAspect="1"/>
          </p:cNvPicPr>
          <p:nvPr/>
        </p:nvPicPr>
        <p:blipFill>
          <a:blip r:embed="rId3"/>
          <a:srcRect l="52055" r="26187" b="21382"/>
          <a:stretch>
            <a:fillRect/>
          </a:stretch>
        </p:blipFill>
        <p:spPr>
          <a:xfrm>
            <a:off x="666750" y="1654175"/>
            <a:ext cx="2311400" cy="3576638"/>
          </a:xfrm>
          <a:prstGeom prst="rect">
            <a:avLst/>
          </a:prstGeom>
          <a:noFill/>
          <a:ln w="9525">
            <a:noFill/>
          </a:ln>
        </p:spPr>
      </p:pic>
      <p:pic>
        <p:nvPicPr>
          <p:cNvPr id="19" name="Picture 2"/>
          <p:cNvPicPr>
            <a:picLocks noChangeAspect="1"/>
          </p:cNvPicPr>
          <p:nvPr/>
        </p:nvPicPr>
        <p:blipFill>
          <a:blip r:embed="rId3"/>
          <a:srcRect l="75266" b="19243"/>
          <a:stretch>
            <a:fillRect/>
          </a:stretch>
        </p:blipFill>
        <p:spPr>
          <a:xfrm>
            <a:off x="6034088" y="2979738"/>
            <a:ext cx="2630487" cy="367347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charRg st="0" end="4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charRg st="48" end="9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charRg st="93" end="9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Freeform 19"/>
          <p:cNvSpPr/>
          <p:nvPr/>
        </p:nvSpPr>
        <p:spPr>
          <a:xfrm rot="5400000">
            <a:off x="1398588" y="-1354137"/>
            <a:ext cx="7053262" cy="9753600"/>
          </a:xfrm>
          <a:custGeom>
            <a:avLst/>
            <a:gdLst/>
            <a:ahLst/>
            <a:cxnLst>
              <a:cxn ang="0">
                <a:pos x="0" y="0"/>
              </a:cxn>
              <a:cxn ang="0">
                <a:pos x="2147483647" y="2147483647"/>
              </a:cxn>
              <a:cxn ang="0">
                <a:pos x="0" y="2147483647"/>
              </a:cxn>
            </a:cxnLst>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noFill/>
          </a:ln>
        </p:spPr>
        <p:txBody>
          <a:bodyPr/>
          <a:p>
            <a:endParaRPr lang="en-US"/>
          </a:p>
        </p:txBody>
      </p:sp>
      <p:sp>
        <p:nvSpPr>
          <p:cNvPr id="10243" name="Rectangle 29"/>
          <p:cNvSpPr/>
          <p:nvPr/>
        </p:nvSpPr>
        <p:spPr>
          <a:xfrm>
            <a:off x="214313" y="190500"/>
            <a:ext cx="8715375"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8"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0245" name="Picture 6"/>
          <p:cNvPicPr>
            <a:picLocks noChangeAspect="1"/>
          </p:cNvPicPr>
          <p:nvPr/>
        </p:nvPicPr>
        <p:blipFill>
          <a:blip r:embed="rId1"/>
          <a:stretch>
            <a:fillRect/>
          </a:stretch>
        </p:blipFill>
        <p:spPr>
          <a:xfrm>
            <a:off x="49213" y="58738"/>
            <a:ext cx="457200" cy="457200"/>
          </a:xfrm>
          <a:prstGeom prst="rect">
            <a:avLst/>
          </a:prstGeom>
          <a:noFill/>
          <a:ln w="9525">
            <a:noFill/>
          </a:ln>
        </p:spPr>
      </p:pic>
      <p:pic>
        <p:nvPicPr>
          <p:cNvPr id="10246" name="Picture 8"/>
          <p:cNvPicPr>
            <a:picLocks noChangeAspect="1"/>
          </p:cNvPicPr>
          <p:nvPr/>
        </p:nvPicPr>
        <p:blipFill>
          <a:blip r:embed="rId1"/>
          <a:stretch>
            <a:fillRect/>
          </a:stretch>
        </p:blipFill>
        <p:spPr>
          <a:xfrm>
            <a:off x="8458200" y="58738"/>
            <a:ext cx="457200" cy="457200"/>
          </a:xfrm>
          <a:prstGeom prst="rect">
            <a:avLst/>
          </a:prstGeom>
          <a:noFill/>
          <a:ln w="9525">
            <a:noFill/>
          </a:ln>
        </p:spPr>
      </p:pic>
      <p:pic>
        <p:nvPicPr>
          <p:cNvPr id="10247" name="Picture 10"/>
          <p:cNvPicPr>
            <a:picLocks noChangeAspect="1"/>
          </p:cNvPicPr>
          <p:nvPr/>
        </p:nvPicPr>
        <p:blipFill>
          <a:blip r:embed="rId1"/>
          <a:stretch>
            <a:fillRect/>
          </a:stretch>
        </p:blipFill>
        <p:spPr>
          <a:xfrm>
            <a:off x="8686800" y="6253163"/>
            <a:ext cx="457200" cy="457200"/>
          </a:xfrm>
          <a:prstGeom prst="rect">
            <a:avLst/>
          </a:prstGeom>
          <a:noFill/>
          <a:ln w="9525">
            <a:noFill/>
          </a:ln>
        </p:spPr>
      </p:pic>
      <p:pic>
        <p:nvPicPr>
          <p:cNvPr id="10248" name="Picture 11"/>
          <p:cNvPicPr>
            <a:picLocks noChangeAspect="1"/>
          </p:cNvPicPr>
          <p:nvPr/>
        </p:nvPicPr>
        <p:blipFill>
          <a:blip r:embed="rId1"/>
          <a:stretch>
            <a:fillRect/>
          </a:stretch>
        </p:blipFill>
        <p:spPr>
          <a:xfrm>
            <a:off x="142875" y="6457950"/>
            <a:ext cx="457200" cy="457200"/>
          </a:xfrm>
          <a:prstGeom prst="rect">
            <a:avLst/>
          </a:prstGeom>
          <a:noFill/>
          <a:ln w="9525">
            <a:noFill/>
          </a:ln>
        </p:spPr>
      </p:pic>
      <p:sp>
        <p:nvSpPr>
          <p:cNvPr id="10249" name="Rectangle 18"/>
          <p:cNvSpPr/>
          <p:nvPr/>
        </p:nvSpPr>
        <p:spPr>
          <a:xfrm>
            <a:off x="619125" y="836613"/>
            <a:ext cx="8408988" cy="954087"/>
          </a:xfrm>
          <a:prstGeom prst="rect">
            <a:avLst/>
          </a:prstGeom>
          <a:noFill/>
          <a:ln w="9525">
            <a:noFill/>
          </a:ln>
        </p:spPr>
        <p:txBody>
          <a:bodyPr>
            <a:spAutoFit/>
          </a:bodyPr>
          <a:p>
            <a:r>
              <a:rPr lang="en-US" altLang="en-US" sz="2800" dirty="0">
                <a:solidFill>
                  <a:schemeClr val="hlink"/>
                </a:solidFill>
                <a:latin typeface="Times New Roman" panose="02020603050405020304" pitchFamily="18" charset="0"/>
              </a:rPr>
              <a:t>Trang phục của mỗi người trong Hình 10.2 có phù hợp với lứa tuổi của họ không? Vì sao?</a:t>
            </a:r>
            <a:endParaRPr lang="en-US" altLang="en-US" sz="2800" dirty="0">
              <a:solidFill>
                <a:schemeClr val="hlink"/>
              </a:solidFill>
              <a:latin typeface="Times New Roman" panose="02020603050405020304" pitchFamily="18" charset="0"/>
            </a:endParaRPr>
          </a:p>
        </p:txBody>
      </p:sp>
      <p:pic>
        <p:nvPicPr>
          <p:cNvPr id="10250" name="Picture 1" descr="Screen Clipping"/>
          <p:cNvPicPr>
            <a:picLocks noChangeAspect="1"/>
          </p:cNvPicPr>
          <p:nvPr/>
        </p:nvPicPr>
        <p:blipFill>
          <a:blip r:embed="rId2"/>
          <a:stretch>
            <a:fillRect/>
          </a:stretch>
        </p:blipFill>
        <p:spPr>
          <a:xfrm>
            <a:off x="563563" y="182563"/>
            <a:ext cx="819150" cy="666750"/>
          </a:xfrm>
          <a:prstGeom prst="rect">
            <a:avLst/>
          </a:prstGeom>
          <a:noFill/>
          <a:ln w="9525">
            <a:noFill/>
          </a:ln>
        </p:spPr>
      </p:pic>
      <p:pic>
        <p:nvPicPr>
          <p:cNvPr id="11275" name="Picture 20" descr="Screen Clipping"/>
          <p:cNvPicPr>
            <a:picLocks noChangeAspect="1"/>
          </p:cNvPicPr>
          <p:nvPr/>
        </p:nvPicPr>
        <p:blipFill>
          <a:blip r:embed="rId3"/>
          <a:stretch>
            <a:fillRect/>
          </a:stretch>
        </p:blipFill>
        <p:spPr>
          <a:xfrm>
            <a:off x="612775" y="1865313"/>
            <a:ext cx="2000250" cy="4257675"/>
          </a:xfrm>
          <a:prstGeom prst="rect">
            <a:avLst/>
          </a:prstGeom>
          <a:noFill/>
          <a:ln w="9525">
            <a:noFill/>
          </a:ln>
        </p:spPr>
      </p:pic>
      <p:pic>
        <p:nvPicPr>
          <p:cNvPr id="11276" name="Picture 21" descr="Screen Clipping"/>
          <p:cNvPicPr>
            <a:picLocks noChangeAspect="1"/>
          </p:cNvPicPr>
          <p:nvPr/>
        </p:nvPicPr>
        <p:blipFill>
          <a:blip r:embed="rId4"/>
          <a:stretch>
            <a:fillRect/>
          </a:stretch>
        </p:blipFill>
        <p:spPr>
          <a:xfrm>
            <a:off x="2884488" y="1935163"/>
            <a:ext cx="1790700" cy="4267200"/>
          </a:xfrm>
          <a:prstGeom prst="rect">
            <a:avLst/>
          </a:prstGeom>
          <a:noFill/>
          <a:ln w="9525">
            <a:noFill/>
          </a:ln>
        </p:spPr>
      </p:pic>
      <p:pic>
        <p:nvPicPr>
          <p:cNvPr id="11277" name="Picture 22" descr="Screen Clipping"/>
          <p:cNvPicPr>
            <a:picLocks noChangeAspect="1"/>
          </p:cNvPicPr>
          <p:nvPr/>
        </p:nvPicPr>
        <p:blipFill>
          <a:blip r:embed="rId5"/>
          <a:stretch>
            <a:fillRect/>
          </a:stretch>
        </p:blipFill>
        <p:spPr>
          <a:xfrm>
            <a:off x="4879975" y="1984375"/>
            <a:ext cx="2219325" cy="4138613"/>
          </a:xfrm>
          <a:prstGeom prst="rect">
            <a:avLst/>
          </a:prstGeom>
          <a:noFill/>
          <a:ln w="9525">
            <a:noFill/>
          </a:ln>
        </p:spPr>
      </p:pic>
      <p:pic>
        <p:nvPicPr>
          <p:cNvPr id="11278" name="Picture 23" descr="Screen Clipping"/>
          <p:cNvPicPr>
            <a:picLocks noChangeAspect="1"/>
          </p:cNvPicPr>
          <p:nvPr/>
        </p:nvPicPr>
        <p:blipFill>
          <a:blip r:embed="rId6"/>
          <a:stretch>
            <a:fillRect/>
          </a:stretch>
        </p:blipFill>
        <p:spPr>
          <a:xfrm>
            <a:off x="7264400" y="1984375"/>
            <a:ext cx="1639888" cy="416718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75"/>
                                        </p:tgtEl>
                                        <p:attrNameLst>
                                          <p:attrName>style.visibility</p:attrName>
                                        </p:attrNameLst>
                                      </p:cBhvr>
                                      <p:to>
                                        <p:strVal val="visible"/>
                                      </p:to>
                                    </p:set>
                                    <p:animEffect transition="in" filter="fade">
                                      <p:cBhvr>
                                        <p:cTn id="7" dur="1000"/>
                                        <p:tgtEl>
                                          <p:spTgt spid="11275"/>
                                        </p:tgtEl>
                                      </p:cBhvr>
                                    </p:animEffect>
                                    <p:anim calcmode="lin" valueType="num">
                                      <p:cBhvr>
                                        <p:cTn id="8" dur="1000" fill="hold"/>
                                        <p:tgtEl>
                                          <p:spTgt spid="11275"/>
                                        </p:tgtEl>
                                        <p:attrNameLst>
                                          <p:attrName>ppt_x</p:attrName>
                                        </p:attrNameLst>
                                      </p:cBhvr>
                                      <p:tavLst>
                                        <p:tav tm="0">
                                          <p:val>
                                            <p:strVal val="#ppt_x"/>
                                          </p:val>
                                        </p:tav>
                                        <p:tav tm="100000">
                                          <p:val>
                                            <p:strVal val="#ppt_x"/>
                                          </p:val>
                                        </p:tav>
                                      </p:tavLst>
                                    </p:anim>
                                    <p:anim calcmode="lin" valueType="num">
                                      <p:cBhvr>
                                        <p:cTn id="9" dur="1000" fill="hold"/>
                                        <p:tgtEl>
                                          <p:spTgt spid="112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276"/>
                                        </p:tgtEl>
                                        <p:attrNameLst>
                                          <p:attrName>style.visibility</p:attrName>
                                        </p:attrNameLst>
                                      </p:cBhvr>
                                      <p:to>
                                        <p:strVal val="visible"/>
                                      </p:to>
                                    </p:set>
                                    <p:animEffect transition="in" filter="fade">
                                      <p:cBhvr>
                                        <p:cTn id="14" dur="1000"/>
                                        <p:tgtEl>
                                          <p:spTgt spid="11276"/>
                                        </p:tgtEl>
                                      </p:cBhvr>
                                    </p:animEffect>
                                    <p:anim calcmode="lin" valueType="num">
                                      <p:cBhvr>
                                        <p:cTn id="15" dur="1000" fill="hold"/>
                                        <p:tgtEl>
                                          <p:spTgt spid="11276"/>
                                        </p:tgtEl>
                                        <p:attrNameLst>
                                          <p:attrName>ppt_x</p:attrName>
                                        </p:attrNameLst>
                                      </p:cBhvr>
                                      <p:tavLst>
                                        <p:tav tm="0">
                                          <p:val>
                                            <p:strVal val="#ppt_x"/>
                                          </p:val>
                                        </p:tav>
                                        <p:tav tm="100000">
                                          <p:val>
                                            <p:strVal val="#ppt_x"/>
                                          </p:val>
                                        </p:tav>
                                      </p:tavLst>
                                    </p:anim>
                                    <p:anim calcmode="lin" valueType="num">
                                      <p:cBhvr>
                                        <p:cTn id="16" dur="1000" fill="hold"/>
                                        <p:tgtEl>
                                          <p:spTgt spid="1127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277"/>
                                        </p:tgtEl>
                                        <p:attrNameLst>
                                          <p:attrName>style.visibility</p:attrName>
                                        </p:attrNameLst>
                                      </p:cBhvr>
                                      <p:to>
                                        <p:strVal val="visible"/>
                                      </p:to>
                                    </p:set>
                                    <p:animEffect transition="in" filter="fade">
                                      <p:cBhvr>
                                        <p:cTn id="21" dur="1000"/>
                                        <p:tgtEl>
                                          <p:spTgt spid="11277"/>
                                        </p:tgtEl>
                                      </p:cBhvr>
                                    </p:animEffect>
                                    <p:anim calcmode="lin" valueType="num">
                                      <p:cBhvr>
                                        <p:cTn id="22" dur="1000" fill="hold"/>
                                        <p:tgtEl>
                                          <p:spTgt spid="11277"/>
                                        </p:tgtEl>
                                        <p:attrNameLst>
                                          <p:attrName>ppt_x</p:attrName>
                                        </p:attrNameLst>
                                      </p:cBhvr>
                                      <p:tavLst>
                                        <p:tav tm="0">
                                          <p:val>
                                            <p:strVal val="#ppt_x"/>
                                          </p:val>
                                        </p:tav>
                                        <p:tav tm="100000">
                                          <p:val>
                                            <p:strVal val="#ppt_x"/>
                                          </p:val>
                                        </p:tav>
                                      </p:tavLst>
                                    </p:anim>
                                    <p:anim calcmode="lin" valueType="num">
                                      <p:cBhvr>
                                        <p:cTn id="23" dur="1000" fill="hold"/>
                                        <p:tgtEl>
                                          <p:spTgt spid="1127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278"/>
                                        </p:tgtEl>
                                        <p:attrNameLst>
                                          <p:attrName>style.visibility</p:attrName>
                                        </p:attrNameLst>
                                      </p:cBhvr>
                                      <p:to>
                                        <p:strVal val="visible"/>
                                      </p:to>
                                    </p:set>
                                    <p:animEffect transition="in" filter="fade">
                                      <p:cBhvr>
                                        <p:cTn id="28" dur="1000"/>
                                        <p:tgtEl>
                                          <p:spTgt spid="11278"/>
                                        </p:tgtEl>
                                      </p:cBhvr>
                                    </p:animEffect>
                                    <p:anim calcmode="lin" valueType="num">
                                      <p:cBhvr>
                                        <p:cTn id="29" dur="1000" fill="hold"/>
                                        <p:tgtEl>
                                          <p:spTgt spid="11278"/>
                                        </p:tgtEl>
                                        <p:attrNameLst>
                                          <p:attrName>ppt_x</p:attrName>
                                        </p:attrNameLst>
                                      </p:cBhvr>
                                      <p:tavLst>
                                        <p:tav tm="0">
                                          <p:val>
                                            <p:strVal val="#ppt_x"/>
                                          </p:val>
                                        </p:tav>
                                        <p:tav tm="100000">
                                          <p:val>
                                            <p:strVal val="#ppt_x"/>
                                          </p:val>
                                        </p:tav>
                                      </p:tavLst>
                                    </p:anim>
                                    <p:anim calcmode="lin" valueType="num">
                                      <p:cBhvr>
                                        <p:cTn id="30" dur="1000" fill="hold"/>
                                        <p:tgtEl>
                                          <p:spTgt spid="112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TIMING" val="|0.6|0.7|0.3|0.3|0.3|0.3"/>
</p:tagLst>
</file>

<file path=ppt/tags/tag2.xml><?xml version="1.0" encoding="utf-8"?>
<p:tagLst xmlns:p="http://schemas.openxmlformats.org/presentationml/2006/main">
  <p:tag name="TIMING" val="|0.6|0.7|0.3|0.3|0.3|0.3"/>
</p:tagLst>
</file>

<file path=ppt/tags/tag3.xml><?xml version="1.0" encoding="utf-8"?>
<p:tagLst xmlns:p="http://schemas.openxmlformats.org/presentationml/2006/main">
  <p:tag name="TIMING" val="|0.6|0.7|0.3|0.3|0.3|0.3"/>
</p:tagLst>
</file>

<file path=ppt/tags/tag4.xml><?xml version="1.0" encoding="utf-8"?>
<p:tagLst xmlns:p="http://schemas.openxmlformats.org/presentationml/2006/main">
  <p:tag name="TIMING" val="|0.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7076</Words>
  <Application>WPS Presentation</Application>
  <PresentationFormat>On-screen Show (4:3)</PresentationFormat>
  <Paragraphs>152</Paragraphs>
  <Slides>23</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23</vt:i4>
      </vt:variant>
    </vt:vector>
  </HeadingPairs>
  <TitlesOfParts>
    <vt:vector size="38" baseType="lpstr">
      <vt:lpstr>Arial</vt:lpstr>
      <vt:lpstr>SimSun</vt:lpstr>
      <vt:lpstr>Wingdings</vt:lpstr>
      <vt:lpstr>Times New Roman</vt:lpstr>
      <vt:lpstr>Calibri</vt:lpstr>
      <vt:lpstr>.VnAristote</vt:lpstr>
      <vt:lpstr>.VnTime</vt:lpstr>
      <vt:lpstr>#9Slide03 Roboto Mono Medium</vt:lpstr>
      <vt:lpstr>Segoe Print</vt:lpstr>
      <vt:lpstr>#9Slide05 Garris</vt:lpstr>
      <vt:lpstr>VNI-Times</vt:lpstr>
      <vt:lpstr>Lato Light</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dc:creator>
  <cp:lastModifiedBy>thanh</cp:lastModifiedBy>
  <cp:revision>267</cp:revision>
  <dcterms:created xsi:type="dcterms:W3CDTF">2008-10-16T08:52:00Z</dcterms:created>
  <dcterms:modified xsi:type="dcterms:W3CDTF">2023-10-25T14:59:32Z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3D9FF47C010743CDBEBB591E4169C5D4_13</vt:lpwstr>
  </property>
  <property fmtid="{D5CDD505-2E9C-101B-9397-08002B2CF9AE}" pid="3" name="KSOProductBuildVer">
    <vt:lpwstr>1033-12.2.0.13266</vt:lpwstr>
  </property>
</Properties>
</file>