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257" r:id="rId5"/>
    <p:sldId id="259" r:id="rId6"/>
    <p:sldId id="262" r:id="rId8"/>
    <p:sldId id="261" r:id="rId9"/>
    <p:sldId id="258" r:id="rId10"/>
    <p:sldId id="268" r:id="rId11"/>
    <p:sldId id="270" r:id="rId12"/>
    <p:sldId id="272" r:id="rId13"/>
    <p:sldId id="274" r:id="rId14"/>
    <p:sldId id="299" r:id="rId15"/>
    <p:sldId id="276" r:id="rId16"/>
    <p:sldId id="277" r:id="rId17"/>
    <p:sldId id="278" r:id="rId18"/>
    <p:sldId id="281" r:id="rId19"/>
    <p:sldId id="298" r:id="rId20"/>
    <p:sldId id="300" r:id="rId21"/>
    <p:sldId id="282" r:id="rId22"/>
    <p:sldId id="303" r:id="rId23"/>
    <p:sldId id="275" r:id="rId24"/>
    <p:sldId id="286" r:id="rId25"/>
    <p:sldId id="284" r:id="rId26"/>
    <p:sldId id="306" r:id="rId27"/>
    <p:sldId id="30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65" r:id="rId41"/>
    <p:sldId id="266" r:id="rId42"/>
  </p:sldIdLst>
  <p:sldSz cx="12192000" cy="6858000"/>
  <p:notesSz cx="6858000" cy="9144000"/>
  <p:embeddedFontLst>
    <p:embeddedFont>
      <p:font typeface="Calibri" panose="020F0502020204030204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Sitka Banner" pitchFamily="2" charset="0"/>
      <p:regular r:id="rId52"/>
    </p:embeddedFont>
    <p:embeddedFont>
      <p:font typeface="Bodoni MT Poster Compressed" panose="02070706080601050204" pitchFamily="18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  <p:embeddedFont>
      <p:font typeface="Tahoma" panose="020B0604030504040204" pitchFamily="34" charset="0"/>
      <p:regular r:id="rId62"/>
      <p:bold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99"/>
    <a:srgbClr val="66FF99"/>
    <a:srgbClr val="99FF99"/>
    <a:srgbClr val="6699FF"/>
    <a:srgbClr val="CC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3" Type="http://schemas.openxmlformats.org/officeDocument/2006/relationships/font" Target="fonts/font18.fntdata"/><Relationship Id="rId62" Type="http://schemas.openxmlformats.org/officeDocument/2006/relationships/font" Target="fonts/font17.fntdata"/><Relationship Id="rId61" Type="http://schemas.openxmlformats.org/officeDocument/2006/relationships/font" Target="fonts/font16.fntdata"/><Relationship Id="rId60" Type="http://schemas.openxmlformats.org/officeDocument/2006/relationships/font" Target="fonts/font15.fntdata"/><Relationship Id="rId6" Type="http://schemas.openxmlformats.org/officeDocument/2006/relationships/slide" Target="slides/slide2.xml"/><Relationship Id="rId59" Type="http://schemas.openxmlformats.org/officeDocument/2006/relationships/font" Target="fonts/font14.fntdata"/><Relationship Id="rId58" Type="http://schemas.openxmlformats.org/officeDocument/2006/relationships/font" Target="fonts/font13.fntdata"/><Relationship Id="rId57" Type="http://schemas.openxmlformats.org/officeDocument/2006/relationships/font" Target="fonts/font12.fntdata"/><Relationship Id="rId56" Type="http://schemas.openxmlformats.org/officeDocument/2006/relationships/font" Target="fonts/font11.fntdata"/><Relationship Id="rId55" Type="http://schemas.openxmlformats.org/officeDocument/2006/relationships/font" Target="fonts/font10.fntdata"/><Relationship Id="rId54" Type="http://schemas.openxmlformats.org/officeDocument/2006/relationships/font" Target="fonts/font9.fntdata"/><Relationship Id="rId53" Type="http://schemas.openxmlformats.org/officeDocument/2006/relationships/font" Target="fonts/font8.fntdata"/><Relationship Id="rId52" Type="http://schemas.openxmlformats.org/officeDocument/2006/relationships/font" Target="fonts/font7.fntdata"/><Relationship Id="rId51" Type="http://schemas.openxmlformats.org/officeDocument/2006/relationships/font" Target="fonts/font6.fntdata"/><Relationship Id="rId50" Type="http://schemas.openxmlformats.org/officeDocument/2006/relationships/font" Target="fonts/font5.fntdata"/><Relationship Id="rId5" Type="http://schemas.openxmlformats.org/officeDocument/2006/relationships/slide" Target="slides/slide1.xml"/><Relationship Id="rId49" Type="http://schemas.openxmlformats.org/officeDocument/2006/relationships/font" Target="fonts/font4.fntdata"/><Relationship Id="rId48" Type="http://schemas.openxmlformats.org/officeDocument/2006/relationships/font" Target="fonts/font3.fntdata"/><Relationship Id="rId47" Type="http://schemas.openxmlformats.org/officeDocument/2006/relationships/font" Target="fonts/font2.fntdata"/><Relationship Id="rId46" Type="http://schemas.openxmlformats.org/officeDocument/2006/relationships/font" Target="fonts/font1.fntdata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710D-846A-412B-8DA6-850C736B35D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68E5-3FD9-4039-9B84-1177DB28BA7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7168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702497-BD4B-452B-BCC5-848349A65E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D1AE034-55BD-47AC-B977-5C8AB0C66C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5F586E-F215-45A1-9684-FEC838D129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6EE823-488F-4B39-B610-F35ECF917A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126525-7840-473D-AC4A-66A9D700B8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796652-37D1-4B55-8749-7C80F5BF93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3AE13-C730-4361-B7C8-E8BB2EBD2A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5A28DF8-6F83-49E4-9EEF-862956F212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6583DB-5FDF-425C-8205-351E141A80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3889DC-AA43-4785-8ECC-D792F55AB9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8E6F33-FE0A-4B21-9E43-4FB2F47558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6CF008-FFDD-426A-A650-E819A43717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2AB9DF-9FB2-4098-BAE6-0B76A2EA35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2D0E44-8012-45A2-B723-B09B6101C61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6B537D-6FB0-4954-ABC1-9A39E8730C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0F89C3-3435-425B-9FC6-654687DA061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5C78A4-E9EB-401B-9ED2-E48C563190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5FE44F-9AFD-4BBF-A15B-2B35DFEAF2A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253992-254F-447A-9B69-3412149CB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9DAC2D-777F-4637-97EA-9855EAC4A6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6A4EA5-4E9B-4F8A-AD1D-A2C1567BD1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6EAED3-F376-4437-A775-11671B68BDE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FE2C6E-7D42-4986-A7E3-2E0E426A68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CBD288-A5E0-4981-9088-B5D2A2B7EE2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6FEF6-6F9A-49BA-8150-BE0E50D375E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D488E4-AFCE-4227-80C2-803F32C2134B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B28A7-8463-45B0-A509-16CED0CDDA0D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4806-C213-4A24-B68C-5D8158002CE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FE84-A7CD-4283-AB1A-022AB6EDA71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CA5DF-15F8-40A5-BFBE-3A6035AFDDB8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AB7AB-E0D4-45C2-93B8-A5AD813C6A3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F6FA0-CE02-43FD-9F43-3A8E3FE1F46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3C40D-CE61-499F-A729-F10E49BBE560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494AB-8BB5-4CC6-9C46-651D707BF64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E796-D760-482D-8571-F82B73CCBDE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1B5D-4599-4780-BB74-5DF47A45BF4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50706A-06E5-4553-92D5-081536171E4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D0BF58-5E66-4DC3-876A-2F4F0B2A96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C7AE3-4CE9-47B4-BD10-D92967EF09D7}" type="slidenum">
              <a:rPr lang="en-US" altLang="en-US" smtClean="0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microsoft.com/office/2007/relationships/hdphoto" Target="../media/image26.wdp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9.wdp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9.wdp"/><Relationship Id="rId2" Type="http://schemas.openxmlformats.org/officeDocument/2006/relationships/image" Target="../media/image28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36.wdp"/><Relationship Id="rId4" Type="http://schemas.openxmlformats.org/officeDocument/2006/relationships/image" Target="../media/image35.png"/><Relationship Id="rId3" Type="http://schemas.openxmlformats.org/officeDocument/2006/relationships/image" Target="../media/image22.png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6.wdp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0" Type="http://schemas.openxmlformats.org/officeDocument/2006/relationships/slideLayout" Target="../slideLayouts/slideLayout29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05395" y="1941244"/>
            <a:ext cx="13028022" cy="214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GÁI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XƯƠNG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454" y="1110247"/>
            <a:ext cx="513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itka Banner" pitchFamily="2" charset="0"/>
              </a:rPr>
              <a:t>Văn</a:t>
            </a:r>
            <a:r>
              <a:rPr lang="en-US" sz="4800" dirty="0" smtClean="0">
                <a:solidFill>
                  <a:srgbClr val="7030A0"/>
                </a:solidFill>
                <a:latin typeface="Sitka Banner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itka Banner" pitchFamily="2" charset="0"/>
              </a:rPr>
              <a:t>bản</a:t>
            </a:r>
            <a:r>
              <a:rPr lang="en-US" sz="4800" dirty="0" smtClean="0">
                <a:solidFill>
                  <a:srgbClr val="7030A0"/>
                </a:solidFill>
                <a:latin typeface="Sitka Banner" pitchFamily="2" charset="0"/>
              </a:rPr>
              <a:t>: </a:t>
            </a:r>
            <a:endParaRPr lang="en-US" sz="4800" dirty="0">
              <a:solidFill>
                <a:srgbClr val="7030A0"/>
              </a:solidFill>
              <a:latin typeface="Sitka Bann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6285" y="3837116"/>
            <a:ext cx="513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Sitka Banner" pitchFamily="2" charset="0"/>
              </a:rPr>
              <a:t>Nguyễn</a:t>
            </a:r>
            <a:r>
              <a:rPr lang="en-US" sz="4800" dirty="0" smtClean="0">
                <a:solidFill>
                  <a:srgbClr val="0070C0"/>
                </a:solidFill>
                <a:latin typeface="Sitka Banner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tka Banner" pitchFamily="2" charset="0"/>
              </a:rPr>
              <a:t>Dữ</a:t>
            </a:r>
            <a:endParaRPr lang="en-US" sz="4800" dirty="0">
              <a:solidFill>
                <a:srgbClr val="0070C0"/>
              </a:solidFill>
              <a:latin typeface="Sitka Bann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149" y="139625"/>
            <a:ext cx="722849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TUẦN 4, </a:t>
            </a:r>
            <a:r>
              <a:rPr lang="en-US" sz="4800" b="1" dirty="0" err="1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Tiết</a:t>
            </a:r>
            <a:r>
              <a:rPr lang="en-US" sz="4800" b="1" dirty="0" smtClean="0">
                <a:solidFill>
                  <a:srgbClr val="0070C0"/>
                </a:solidFill>
                <a:latin typeface="Bodoni MT Poster Compressed" panose="02070706080601050204" pitchFamily="18" charset="0"/>
              </a:rPr>
              <a:t> 16.17</a:t>
            </a:r>
            <a:endParaRPr lang="en-US" sz="4800" b="1" dirty="0">
              <a:solidFill>
                <a:srgbClr val="0070C0"/>
              </a:solidFill>
              <a:latin typeface="Bodoni MT Poster Compressed" panose="0207070608060105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23644" y="1695777"/>
            <a:ext cx="2442754" cy="1946366"/>
            <a:chOff x="4623644" y="1695777"/>
            <a:chExt cx="2442754" cy="1946366"/>
          </a:xfrm>
        </p:grpSpPr>
        <p:grpSp>
          <p:nvGrpSpPr>
            <p:cNvPr id="4" name="Group 3"/>
            <p:cNvGrpSpPr/>
            <p:nvPr/>
          </p:nvGrpSpPr>
          <p:grpSpPr>
            <a:xfrm>
              <a:off x="4623644" y="1695777"/>
              <a:ext cx="2442754" cy="1946366"/>
              <a:chOff x="4611189" y="2063931"/>
              <a:chExt cx="2442754" cy="1946366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611189" y="2063931"/>
                <a:ext cx="2442754" cy="1946366"/>
              </a:xfrm>
              <a:prstGeom prst="ellipse">
                <a:avLst/>
              </a:prstGeom>
              <a:solidFill>
                <a:srgbClr val="6699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4794069" y="2063931"/>
                <a:ext cx="2259874" cy="1933303"/>
              </a:xfrm>
              <a:prstGeom prst="ellipse">
                <a:avLst/>
              </a:prstGeom>
              <a:solidFill>
                <a:srgbClr val="66FF99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103645" y="2213479"/>
              <a:ext cx="1672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 NƯƠNG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2333" y="278456"/>
            <a:ext cx="3028424" cy="3017446"/>
            <a:chOff x="1092333" y="278456"/>
            <a:chExt cx="3028424" cy="301744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8" name="Group 7"/>
            <p:cNvGrpSpPr/>
            <p:nvPr/>
          </p:nvGrpSpPr>
          <p:grpSpPr>
            <a:xfrm>
              <a:off x="1092333" y="278456"/>
              <a:ext cx="3028424" cy="3017446"/>
              <a:chOff x="1357049" y="-91495"/>
              <a:chExt cx="3028424" cy="3017446"/>
            </a:xfrm>
          </p:grpSpPr>
          <p:sp>
            <p:nvSpPr>
              <p:cNvPr id="6" name="Oval Callout 5"/>
              <p:cNvSpPr/>
              <p:nvPr/>
            </p:nvSpPr>
            <p:spPr>
              <a:xfrm rot="17362809">
                <a:off x="1408144" y="40216"/>
                <a:ext cx="2834640" cy="2936830"/>
              </a:xfrm>
              <a:prstGeom prst="wedgeEllipseCallout">
                <a:avLst>
                  <a:gd name="adj1" fmla="val -7853"/>
                  <a:gd name="adj2" fmla="val 20372"/>
                </a:avLst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Callout 6"/>
              <p:cNvSpPr/>
              <p:nvPr/>
            </p:nvSpPr>
            <p:spPr>
              <a:xfrm rot="17362809">
                <a:off x="1499738" y="-142590"/>
                <a:ext cx="2834640" cy="2936830"/>
              </a:xfrm>
              <a:prstGeom prst="wedgeEllipseCallout">
                <a:avLst>
                  <a:gd name="adj1" fmla="val 250"/>
                  <a:gd name="adj2" fmla="val 6807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704837" y="1004119"/>
              <a:ext cx="19071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32454" y="-102168"/>
            <a:ext cx="2942268" cy="3116055"/>
            <a:chOff x="7732454" y="-102168"/>
            <a:chExt cx="2942268" cy="311605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0" name="Group 9"/>
            <p:cNvGrpSpPr/>
            <p:nvPr/>
          </p:nvGrpSpPr>
          <p:grpSpPr>
            <a:xfrm rot="6348929">
              <a:off x="7645560" y="-15274"/>
              <a:ext cx="3116055" cy="2942268"/>
              <a:chOff x="1077603" y="400541"/>
              <a:chExt cx="3116055" cy="2942268"/>
            </a:xfrm>
          </p:grpSpPr>
          <p:sp>
            <p:nvSpPr>
              <p:cNvPr id="11" name="Oval Callout 10"/>
              <p:cNvSpPr/>
              <p:nvPr/>
            </p:nvSpPr>
            <p:spPr>
              <a:xfrm rot="17362809">
                <a:off x="1128698" y="349446"/>
                <a:ext cx="2834640" cy="2936830"/>
              </a:xfrm>
              <a:prstGeom prst="wedgeEllipse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Callout 11"/>
              <p:cNvSpPr/>
              <p:nvPr/>
            </p:nvSpPr>
            <p:spPr>
              <a:xfrm rot="17362809">
                <a:off x="1307923" y="457074"/>
                <a:ext cx="2834640" cy="2936830"/>
              </a:xfrm>
              <a:prstGeom prst="wedgeEllipseCallou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281851" y="618558"/>
              <a:ext cx="20854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lính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71719" y="4085642"/>
            <a:ext cx="3931481" cy="2579526"/>
            <a:chOff x="3471719" y="4085642"/>
            <a:chExt cx="3931481" cy="257952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 rot="16200000">
              <a:off x="4147697" y="3409664"/>
              <a:ext cx="2579526" cy="3931481"/>
              <a:chOff x="1077603" y="225999"/>
              <a:chExt cx="2942524" cy="3009182"/>
            </a:xfrm>
          </p:grpSpPr>
          <p:sp>
            <p:nvSpPr>
              <p:cNvPr id="14" name="Oval Callout 13"/>
              <p:cNvSpPr/>
              <p:nvPr/>
            </p:nvSpPr>
            <p:spPr>
              <a:xfrm rot="17362809">
                <a:off x="1128698" y="349446"/>
                <a:ext cx="2834640" cy="2936830"/>
              </a:xfrm>
              <a:prstGeom prst="wedgeEllipseCallout">
                <a:avLst>
                  <a:gd name="adj1" fmla="val -12001"/>
                  <a:gd name="adj2" fmla="val 25221"/>
                </a:avLst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Callout 14"/>
              <p:cNvSpPr/>
              <p:nvPr/>
            </p:nvSpPr>
            <p:spPr>
              <a:xfrm rot="17362809">
                <a:off x="1134393" y="174904"/>
                <a:ext cx="2834640" cy="2936829"/>
              </a:xfrm>
              <a:prstGeom prst="wedgeEllipseCallout">
                <a:avLst>
                  <a:gd name="adj1" fmla="val 12902"/>
                  <a:gd name="adj2" fmla="val 56725"/>
                </a:avLst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059940">
              <a:off x="4036535" y="4914879"/>
              <a:ext cx="312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08184" y="1602400"/>
            <a:ext cx="6483815" cy="525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632" y="1609862"/>
            <a:ext cx="5787672" cy="524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633" y="1017625"/>
            <a:ext cx="578767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33" y="1897116"/>
            <a:ext cx="4885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 chồng có tính đa nghi.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Luôn giữ gìn khuôn phép.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 để lúc nào phải thất hòa.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Khéo léo, đúng mực. Luôn chăm lo cho hạnh phúc gia đình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033" y="1020640"/>
            <a:ext cx="64820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Khi tiễn chồng đi 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1040" y="1706621"/>
            <a:ext cx="62673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“...chẳng dám mong đeo được ấn phong hầu,... chỉ mong ngày về mang theo được hai chữ bình yên...”</a:t>
            </a:r>
            <a:endParaRPr kumimoji="0" lang="vi-VN" sz="3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Giọng điệu tha thiết, đằm thắm, sử dụng điển tích “mùa dưa chín quá kì”.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Không ham hiển vinh, cảm thông trước nỗi gian nan của chồng.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Thể hiện khát vọng chính đáng.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Coi trọng khát khao hạnh phúc gia đình.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1"/>
          <a:srcRect l="26191" t="32636" r="32773" b="57897"/>
          <a:stretch>
            <a:fillRect/>
          </a:stretch>
        </p:blipFill>
        <p:spPr bwMode="auto">
          <a:xfrm>
            <a:off x="144033" y="74449"/>
            <a:ext cx="6270214" cy="8419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6633" y="707886"/>
            <a:ext cx="1223574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Khi xa chồng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33" y="1292661"/>
            <a:ext cx="4087847" cy="5565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89189" y="1292660"/>
            <a:ext cx="4087847" cy="556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1266" y="1292661"/>
            <a:ext cx="4087847" cy="5565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608" y="1292661"/>
            <a:ext cx="409582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4608" y="1877436"/>
            <a:ext cx="42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38430" lvl="0" indent="-342900" algn="just">
              <a:lnSpc>
                <a:spcPct val="10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6535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spc="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400" i="1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'‘.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4608" y="3077765"/>
            <a:ext cx="42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272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13995" algn="l"/>
              </a:tabLst>
            </a:pP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i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400" i="1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spc="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400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483" y="5414488"/>
            <a:ext cx="382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ẳ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6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5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spc="-5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820" y="4598881"/>
            <a:ext cx="392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Þ"/>
            </a:pP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29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400" spc="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4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spc="28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ễ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11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400" spc="9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4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10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spc="-5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9187" y="1299904"/>
            <a:ext cx="40739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4320" y="1865112"/>
            <a:ext cx="405694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thang,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spc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</a:t>
            </a:r>
            <a:r>
              <a:rPr lang="en-US" sz="24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400" spc="10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9905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2201" y="1292659"/>
            <a:ext cx="407395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56716" y="1847707"/>
            <a:ext cx="4056946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00660" lvl="0" algn="just">
              <a:lnSpc>
                <a:spcPct val="110000"/>
              </a:lnSpc>
              <a:spcAft>
                <a:spcPts val="0"/>
              </a:spcAft>
              <a:buSzPts val="1400"/>
              <a:tabLst>
                <a:tab pos="213995" algn="l"/>
              </a:tabLs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509905" lvl="0" indent="-342900" algn="just">
              <a:lnSpc>
                <a:spcPct val="110000"/>
              </a:lnSpc>
              <a:spcAft>
                <a:spcPts val="0"/>
              </a:spcAft>
              <a:buSzPts val="1400"/>
              <a:buFont typeface="Symbol" panose="05050102010706020507" pitchFamily="18" charset="2"/>
              <a:buChar char="Þ"/>
              <a:tabLst>
                <a:tab pos="213995" algn="l"/>
              </a:tabLst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1"/>
          <a:srcRect l="26191" t="32636" r="32773" b="57897"/>
          <a:stretch>
            <a:fillRect/>
          </a:stretch>
        </p:blipFill>
        <p:spPr bwMode="auto">
          <a:xfrm>
            <a:off x="144033" y="74449"/>
            <a:ext cx="6270214" cy="5718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ền Hình Thiết Kế Nội Thất Cổ - Ảnh miễn phí trên Pixab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2725" y="884459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36" y="1678504"/>
            <a:ext cx="5149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1281" y="3128073"/>
            <a:ext cx="4894163" cy="10109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736" y="4066778"/>
            <a:ext cx="68816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2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spc="-5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200" spc="-5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6191" t="32636" r="32773" b="57897"/>
          <a:stretch>
            <a:fillRect/>
          </a:stretch>
        </p:blipFill>
        <p:spPr bwMode="auto">
          <a:xfrm>
            <a:off x="-1" y="-11883"/>
            <a:ext cx="6270214" cy="8419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" y="81023"/>
            <a:ext cx="12076254" cy="6776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ieu phu nam xuo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44" y="1136618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42" y="337777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727048" y="1469984"/>
            <a:ext cx="3854370" cy="2338087"/>
          </a:xfrm>
          <a:prstGeom prst="cloudCallout">
            <a:avLst>
              <a:gd name="adj1" fmla="val 44235"/>
              <a:gd name="adj2" fmla="val 6698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hay!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20" y="2687099"/>
            <a:ext cx="38619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85587" y="3626490"/>
            <a:ext cx="4648200" cy="2667000"/>
            <a:chOff x="1524000" y="2362200"/>
            <a:chExt cx="4648200" cy="281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0" y="2362200"/>
              <a:ext cx="4648200" cy="2819400"/>
              <a:chOff x="1524000" y="2362200"/>
              <a:chExt cx="4648200" cy="2819400"/>
            </a:xfrm>
          </p:grpSpPr>
          <p:sp>
            <p:nvSpPr>
              <p:cNvPr id="16" name="Cloud 15"/>
              <p:cNvSpPr/>
              <p:nvPr/>
            </p:nvSpPr>
            <p:spPr>
              <a:xfrm>
                <a:off x="1524000" y="2362200"/>
                <a:ext cx="4648200" cy="2819400"/>
              </a:xfrm>
              <a:prstGeom prst="cloud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rgbClr val="DA1F2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anose="020B0602030504020204"/>
                  <a:ea typeface="+mn-ea"/>
                  <a:cs typeface="+mn-cs"/>
                </a:endParaRPr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12" y="3155106"/>
                <a:ext cx="1233587" cy="12335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2281620" y="2948058"/>
              <a:ext cx="3498005" cy="126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dẫn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nỗi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oan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khuất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Vũ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Nương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16975" y="1059084"/>
            <a:ext cx="8602056" cy="5798916"/>
            <a:chOff x="134762" y="1281222"/>
            <a:chExt cx="8602056" cy="5798916"/>
          </a:xfrm>
        </p:grpSpPr>
        <p:pic>
          <p:nvPicPr>
            <p:cNvPr id="12" name="Picture 2" descr="thieu phu nam xu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4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902" y="1281222"/>
              <a:ext cx="5798916" cy="57989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loud Callout 17"/>
            <p:cNvSpPr/>
            <p:nvPr/>
          </p:nvSpPr>
          <p:spPr>
            <a:xfrm>
              <a:off x="134762" y="1810444"/>
              <a:ext cx="3854370" cy="2338087"/>
            </a:xfrm>
            <a:prstGeom prst="cloudCallout">
              <a:avLst>
                <a:gd name="adj1" fmla="val 44235"/>
                <a:gd name="adj2" fmla="val 66981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hay!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ư?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Down Arrow 2"/>
          <p:cNvSpPr/>
          <p:nvPr/>
        </p:nvSpPr>
        <p:spPr>
          <a:xfrm>
            <a:off x="4491318" y="3778624"/>
            <a:ext cx="914400" cy="99508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7212" y="4903955"/>
            <a:ext cx="3977499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262" y="5310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362" y="745962"/>
            <a:ext cx="27735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thieu phu nam xuo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4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88" y="1570590"/>
            <a:ext cx="5798916" cy="57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153" y="1330737"/>
            <a:ext cx="1197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“Ô hay!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ư?”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153" y="3085063"/>
            <a:ext cx="11976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4050"/>
            <a:ext cx="11199222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3316675"/>
            <a:ext cx="3697941" cy="35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19" y="423072"/>
            <a:ext cx="582396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1198"/>
            <a:ext cx="12192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i="1" spc="-5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1974" y="2163026"/>
            <a:ext cx="952002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i="1" spc="-5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44489" y="4007813"/>
            <a:ext cx="4648200" cy="2667000"/>
            <a:chOff x="1524000" y="2362200"/>
            <a:chExt cx="4648200" cy="28194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0" y="2362200"/>
              <a:ext cx="4648200" cy="2819400"/>
              <a:chOff x="1524000" y="2362200"/>
              <a:chExt cx="4648200" cy="2819400"/>
            </a:xfrm>
          </p:grpSpPr>
          <p:sp>
            <p:nvSpPr>
              <p:cNvPr id="22" name="Cloud 21"/>
              <p:cNvSpPr/>
              <p:nvPr/>
            </p:nvSpPr>
            <p:spPr>
              <a:xfrm>
                <a:off x="1524000" y="2362200"/>
                <a:ext cx="4648200" cy="2819400"/>
              </a:xfrm>
              <a:prstGeom prst="cloud">
                <a:avLst/>
              </a:prstGeom>
              <a:solidFill>
                <a:sysClr val="window" lastClr="FFFFFF"/>
              </a:solidFill>
              <a:ln w="55000" cap="flat" cmpd="thickThin" algn="ctr">
                <a:solidFill>
                  <a:srgbClr val="DA1F2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 panose="020B0602030504020204"/>
                  <a:ea typeface="+mn-ea"/>
                  <a:cs typeface="+mn-cs"/>
                </a:endParaRPr>
              </a:p>
            </p:txBody>
          </p: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612" y="3155106"/>
                <a:ext cx="1233587" cy="12335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2099097" y="2848873"/>
              <a:ext cx="3498005" cy="1659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mối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ngờ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ấy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chồng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Vũ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Nương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kern="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?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697940" y="3364470"/>
            <a:ext cx="84940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spcAft>
                <a:spcPts val="0"/>
              </a:spcAft>
            </a:pP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algn="just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34050"/>
            <a:ext cx="11199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thieu phu nam xuo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79500" y1="15000" x2="86000" y2="52500"/>
                        <a14:foregroundMark x1="3000" y1="88500" x2="49000" y2="94500"/>
                        <a14:foregroundMark x1="65500" y1="82500" x2="70000" y2="86500"/>
                        <a14:foregroundMark x1="53000" y1="83500" x2="52500" y2="88500"/>
                        <a14:foregroundMark x1="78500" y1="75000" x2="74000" y2="85000"/>
                        <a14:foregroundMark x1="87000" y1="76500" x2="87000" y2="86000"/>
                        <a14:foregroundMark x1="55500" y1="25500" x2="58500" y2="23000"/>
                        <a14:backgroundMark x1="10500" y1="52000" x2="0" y2="66000"/>
                        <a14:backgroundMark x1="1000" y1="67000" x2="10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19" y="3663807"/>
            <a:ext cx="3348319" cy="31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19" y="423072"/>
            <a:ext cx="421801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19" y="78339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i="1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i="1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000" i="1" spc="-5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9196" y="1455882"/>
            <a:ext cx="95200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“Nay</a:t>
            </a:r>
            <a:r>
              <a:rPr lang="en-US" sz="20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000" i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000" i="1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2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0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000" i="1" spc="-5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algn="just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0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000" i="1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48317" y="2128368"/>
            <a:ext cx="84940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6764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0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</a:t>
            </a:r>
            <a:r>
              <a:rPr lang="en-US" sz="20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than..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51435">
              <a:spcAft>
                <a:spcPts val="0"/>
              </a:spcAft>
            </a:pPr>
            <a:r>
              <a:rPr lang="en-US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algn="just"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0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0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50190" algn="l"/>
              </a:tabLst>
            </a:pP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marR="147955" algn="just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0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28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spc="2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spc="2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spc="2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spc="1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spc="1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spc="1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spc="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spc="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0754" y="4875445"/>
            <a:ext cx="79868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00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2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000" spc="13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spc="-5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marR="167640">
              <a:lnSpc>
                <a:spcPct val="110000"/>
              </a:lnSpc>
              <a:spcAft>
                <a:spcPts val="0"/>
              </a:spcAft>
            </a:pPr>
            <a:r>
              <a:rPr lang="en-US" sz="2000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spc="15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spc="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00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0623" y="6252917"/>
            <a:ext cx="78117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ình ảnh Thảo Luận Nhóm Học Cuộc Sống Cuộc Sống Học Tập, Cuộc Sống ..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29" y="3832484"/>
            <a:ext cx="2843117" cy="28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007" y="1149806"/>
            <a:ext cx="1183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6471" t="32137" r="53641" b="55905"/>
          <a:stretch>
            <a:fillRect/>
          </a:stretch>
        </p:blipFill>
        <p:spPr bwMode="auto">
          <a:xfrm rot="20501051">
            <a:off x="99307" y="3255487"/>
            <a:ext cx="3039570" cy="1560484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70" y="2350135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5834566" y="404308"/>
            <a:ext cx="413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MỤC TIÊU BÀI HỌC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70659" name="Group 12"/>
          <p:cNvGrpSpPr/>
          <p:nvPr/>
        </p:nvGrpSpPr>
        <p:grpSpPr bwMode="auto">
          <a:xfrm>
            <a:off x="-156754" y="830389"/>
            <a:ext cx="12252960" cy="6013110"/>
            <a:chOff x="1365362" y="1190172"/>
            <a:chExt cx="6310086" cy="5366751"/>
          </a:xfrm>
        </p:grpSpPr>
        <p:grpSp>
          <p:nvGrpSpPr>
            <p:cNvPr id="70670" name="Group 10"/>
            <p:cNvGrpSpPr/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70689" name="Group 7"/>
              <p:cNvGrpSpPr/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94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286617" y="1454195"/>
                  <a:ext cx="4640119" cy="125135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392182" y="1560971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90" name="Group 6"/>
              <p:cNvGrpSpPr/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 flipH="1">
                  <a:off x="2114479" y="2472466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Right Triangle 41"/>
                <p:cNvSpPr/>
                <p:nvPr/>
              </p:nvSpPr>
              <p:spPr>
                <a:xfrm flipH="1">
                  <a:off x="3449738" y="1304449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" name="Trapezoid 2"/>
                <p:cNvSpPr/>
                <p:nvPr/>
              </p:nvSpPr>
              <p:spPr>
                <a:xfrm rot="19191503">
                  <a:off x="1728357" y="1570085"/>
                  <a:ext cx="2000986" cy="464863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-1" fmla="*/ 0 w 1828800"/>
                    <a:gd name="connsiteY0-2" fmla="*/ 463642 h 463642"/>
                    <a:gd name="connsiteX1-3" fmla="*/ 402156 w 1828800"/>
                    <a:gd name="connsiteY1-4" fmla="*/ 0 h 463642"/>
                    <a:gd name="connsiteX2-5" fmla="*/ 1714500 w 1828800"/>
                    <a:gd name="connsiteY2-6" fmla="*/ 6442 h 463642"/>
                    <a:gd name="connsiteX3-7" fmla="*/ 1828800 w 1828800"/>
                    <a:gd name="connsiteY3-8" fmla="*/ 463642 h 463642"/>
                    <a:gd name="connsiteX4-9" fmla="*/ 0 w 1828800"/>
                    <a:gd name="connsiteY4-10" fmla="*/ 463642 h 463642"/>
                    <a:gd name="connsiteX0-11" fmla="*/ 0 w 2001385"/>
                    <a:gd name="connsiteY0-12" fmla="*/ 463642 h 463642"/>
                    <a:gd name="connsiteX1-13" fmla="*/ 402156 w 2001385"/>
                    <a:gd name="connsiteY1-14" fmla="*/ 0 h 463642"/>
                    <a:gd name="connsiteX2-15" fmla="*/ 1714500 w 2001385"/>
                    <a:gd name="connsiteY2-16" fmla="*/ 6442 h 463642"/>
                    <a:gd name="connsiteX3-17" fmla="*/ 2001385 w 2001385"/>
                    <a:gd name="connsiteY3-18" fmla="*/ 426441 h 463642"/>
                    <a:gd name="connsiteX4-19" fmla="*/ 0 w 2001385"/>
                    <a:gd name="connsiteY4-20" fmla="*/ 463642 h 463642"/>
                    <a:gd name="connsiteX0-21" fmla="*/ 0 w 2001385"/>
                    <a:gd name="connsiteY0-22" fmla="*/ 463642 h 463642"/>
                    <a:gd name="connsiteX1-23" fmla="*/ 402156 w 2001385"/>
                    <a:gd name="connsiteY1-24" fmla="*/ 0 h 463642"/>
                    <a:gd name="connsiteX2-25" fmla="*/ 1514076 w 2001385"/>
                    <a:gd name="connsiteY2-26" fmla="*/ 7706 h 463642"/>
                    <a:gd name="connsiteX3-27" fmla="*/ 2001385 w 2001385"/>
                    <a:gd name="connsiteY3-28" fmla="*/ 426441 h 463642"/>
                    <a:gd name="connsiteX4-29" fmla="*/ 0 w 2001385"/>
                    <a:gd name="connsiteY4-30" fmla="*/ 463642 h 4636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1" name="Group 46"/>
            <p:cNvGrpSpPr/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70681" name="Group 49"/>
              <p:cNvGrpSpPr/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86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617" y="1454859"/>
                  <a:ext cx="4640119" cy="1250051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182" y="1560332"/>
                  <a:ext cx="4443254" cy="1029991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82" name="Group 50"/>
              <p:cNvGrpSpPr/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479" y="2471827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738" y="1303811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69447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-1" fmla="*/ 0 w 1828800"/>
                    <a:gd name="connsiteY0-2" fmla="*/ 463642 h 463642"/>
                    <a:gd name="connsiteX1-3" fmla="*/ 402156 w 1828800"/>
                    <a:gd name="connsiteY1-4" fmla="*/ 0 h 463642"/>
                    <a:gd name="connsiteX2-5" fmla="*/ 1714500 w 1828800"/>
                    <a:gd name="connsiteY2-6" fmla="*/ 6442 h 463642"/>
                    <a:gd name="connsiteX3-7" fmla="*/ 1828800 w 1828800"/>
                    <a:gd name="connsiteY3-8" fmla="*/ 463642 h 463642"/>
                    <a:gd name="connsiteX4-9" fmla="*/ 0 w 1828800"/>
                    <a:gd name="connsiteY4-10" fmla="*/ 463642 h 463642"/>
                    <a:gd name="connsiteX0-11" fmla="*/ 0 w 2001385"/>
                    <a:gd name="connsiteY0-12" fmla="*/ 463642 h 463642"/>
                    <a:gd name="connsiteX1-13" fmla="*/ 402156 w 2001385"/>
                    <a:gd name="connsiteY1-14" fmla="*/ 0 h 463642"/>
                    <a:gd name="connsiteX2-15" fmla="*/ 1714500 w 2001385"/>
                    <a:gd name="connsiteY2-16" fmla="*/ 6442 h 463642"/>
                    <a:gd name="connsiteX3-17" fmla="*/ 2001385 w 2001385"/>
                    <a:gd name="connsiteY3-18" fmla="*/ 426441 h 463642"/>
                    <a:gd name="connsiteX4-19" fmla="*/ 0 w 2001385"/>
                    <a:gd name="connsiteY4-20" fmla="*/ 463642 h 463642"/>
                    <a:gd name="connsiteX0-21" fmla="*/ 0 w 2001385"/>
                    <a:gd name="connsiteY0-22" fmla="*/ 463642 h 463642"/>
                    <a:gd name="connsiteX1-23" fmla="*/ 402156 w 2001385"/>
                    <a:gd name="connsiteY1-24" fmla="*/ 0 h 463642"/>
                    <a:gd name="connsiteX2-25" fmla="*/ 1514076 w 2001385"/>
                    <a:gd name="connsiteY2-26" fmla="*/ 7706 h 463642"/>
                    <a:gd name="connsiteX3-27" fmla="*/ 2001385 w 2001385"/>
                    <a:gd name="connsiteY3-28" fmla="*/ 426441 h 463642"/>
                    <a:gd name="connsiteX4-29" fmla="*/ 0 w 2001385"/>
                    <a:gd name="connsiteY4-30" fmla="*/ 463642 h 4636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0672" name="Group 63"/>
            <p:cNvGrpSpPr/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70673" name="Group 67"/>
              <p:cNvGrpSpPr/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70678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617" y="1455272"/>
                  <a:ext cx="4640119" cy="1250051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182" y="1560746"/>
                  <a:ext cx="4443254" cy="10299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674" name="Group 68"/>
              <p:cNvGrpSpPr/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479" y="2473543"/>
                  <a:ext cx="172138" cy="151048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738" y="1304224"/>
                  <a:ext cx="172138" cy="152350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1163"/>
                  <a:ext cx="2000986" cy="463561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-1" fmla="*/ 0 w 1828800"/>
                    <a:gd name="connsiteY0-2" fmla="*/ 463642 h 463642"/>
                    <a:gd name="connsiteX1-3" fmla="*/ 402156 w 1828800"/>
                    <a:gd name="connsiteY1-4" fmla="*/ 0 h 463642"/>
                    <a:gd name="connsiteX2-5" fmla="*/ 1714500 w 1828800"/>
                    <a:gd name="connsiteY2-6" fmla="*/ 6442 h 463642"/>
                    <a:gd name="connsiteX3-7" fmla="*/ 1828800 w 1828800"/>
                    <a:gd name="connsiteY3-8" fmla="*/ 463642 h 463642"/>
                    <a:gd name="connsiteX4-9" fmla="*/ 0 w 1828800"/>
                    <a:gd name="connsiteY4-10" fmla="*/ 463642 h 463642"/>
                    <a:gd name="connsiteX0-11" fmla="*/ 0 w 2001385"/>
                    <a:gd name="connsiteY0-12" fmla="*/ 463642 h 463642"/>
                    <a:gd name="connsiteX1-13" fmla="*/ 402156 w 2001385"/>
                    <a:gd name="connsiteY1-14" fmla="*/ 0 h 463642"/>
                    <a:gd name="connsiteX2-15" fmla="*/ 1714500 w 2001385"/>
                    <a:gd name="connsiteY2-16" fmla="*/ 6442 h 463642"/>
                    <a:gd name="connsiteX3-17" fmla="*/ 2001385 w 2001385"/>
                    <a:gd name="connsiteY3-18" fmla="*/ 426441 h 463642"/>
                    <a:gd name="connsiteX4-19" fmla="*/ 0 w 2001385"/>
                    <a:gd name="connsiteY4-20" fmla="*/ 463642 h 463642"/>
                    <a:gd name="connsiteX0-21" fmla="*/ 0 w 2001385"/>
                    <a:gd name="connsiteY0-22" fmla="*/ 463642 h 463642"/>
                    <a:gd name="connsiteX1-23" fmla="*/ 402156 w 2001385"/>
                    <a:gd name="connsiteY1-24" fmla="*/ 0 h 463642"/>
                    <a:gd name="connsiteX2-25" fmla="*/ 1514076 w 2001385"/>
                    <a:gd name="connsiteY2-26" fmla="*/ 7706 h 463642"/>
                    <a:gd name="connsiteX3-27" fmla="*/ 2001385 w 2001385"/>
                    <a:gd name="connsiteY3-28" fmla="*/ 426441 h 463642"/>
                    <a:gd name="connsiteX4-29" fmla="*/ 0 w 2001385"/>
                    <a:gd name="connsiteY4-30" fmla="*/ 463642 h 46364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8" name="5-Point Star 87"/>
          <p:cNvSpPr/>
          <p:nvPr/>
        </p:nvSpPr>
        <p:spPr bwMode="auto">
          <a:xfrm>
            <a:off x="10381068" y="3536113"/>
            <a:ext cx="814387" cy="601662"/>
          </a:xfrm>
          <a:prstGeom prst="star5">
            <a:avLst>
              <a:gd name="adj" fmla="val 26056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312361" y="5736981"/>
            <a:ext cx="894458" cy="481792"/>
            <a:chOff x="5210175" y="2278856"/>
            <a:chExt cx="235744" cy="173831"/>
          </a:xfrm>
          <a:solidFill>
            <a:schemeClr val="tx2"/>
          </a:solidFill>
        </p:grpSpPr>
        <p:sp>
          <p:nvSpPr>
            <p:cNvPr id="90" name="Frame 89"/>
            <p:cNvSpPr/>
            <p:nvPr/>
          </p:nvSpPr>
          <p:spPr>
            <a:xfrm>
              <a:off x="5226244" y="2278856"/>
              <a:ext cx="163128" cy="159546"/>
            </a:xfrm>
            <a:prstGeom prst="frame">
              <a:avLst>
                <a:gd name="adj1" fmla="val 5556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10175" y="2297000"/>
              <a:ext cx="235744" cy="155687"/>
            </a:xfrm>
            <a:custGeom>
              <a:avLst/>
              <a:gdLst>
                <a:gd name="connsiteX0" fmla="*/ 66675 w 235744"/>
                <a:gd name="connsiteY0" fmla="*/ 78582 h 154782"/>
                <a:gd name="connsiteX1" fmla="*/ 0 w 235744"/>
                <a:gd name="connsiteY1" fmla="*/ 50007 h 154782"/>
                <a:gd name="connsiteX2" fmla="*/ 80963 w 235744"/>
                <a:gd name="connsiteY2" fmla="*/ 154782 h 154782"/>
                <a:gd name="connsiteX3" fmla="*/ 235744 w 235744"/>
                <a:gd name="connsiteY3" fmla="*/ 0 h 154782"/>
                <a:gd name="connsiteX4" fmla="*/ 66675 w 235744"/>
                <a:gd name="connsiteY4" fmla="*/ 78582 h 154782"/>
                <a:gd name="connsiteX0-1" fmla="*/ 66675 w 235744"/>
                <a:gd name="connsiteY0-2" fmla="*/ 85726 h 154782"/>
                <a:gd name="connsiteX1-3" fmla="*/ 0 w 235744"/>
                <a:gd name="connsiteY1-4" fmla="*/ 50007 h 154782"/>
                <a:gd name="connsiteX2-5" fmla="*/ 80963 w 235744"/>
                <a:gd name="connsiteY2-6" fmla="*/ 154782 h 154782"/>
                <a:gd name="connsiteX3-7" fmla="*/ 235744 w 235744"/>
                <a:gd name="connsiteY3-8" fmla="*/ 0 h 154782"/>
                <a:gd name="connsiteX4-9" fmla="*/ 66675 w 235744"/>
                <a:gd name="connsiteY4-10" fmla="*/ 85726 h 154782"/>
                <a:gd name="connsiteX0-11" fmla="*/ 66675 w 235744"/>
                <a:gd name="connsiteY0-12" fmla="*/ 85726 h 154782"/>
                <a:gd name="connsiteX1-13" fmla="*/ 0 w 235744"/>
                <a:gd name="connsiteY1-14" fmla="*/ 50007 h 154782"/>
                <a:gd name="connsiteX2-15" fmla="*/ 80963 w 235744"/>
                <a:gd name="connsiteY2-16" fmla="*/ 154782 h 154782"/>
                <a:gd name="connsiteX3-17" fmla="*/ 235744 w 235744"/>
                <a:gd name="connsiteY3-18" fmla="*/ 0 h 154782"/>
                <a:gd name="connsiteX4-19" fmla="*/ 66675 w 235744"/>
                <a:gd name="connsiteY4-20" fmla="*/ 85726 h 154782"/>
                <a:gd name="connsiteX0-21" fmla="*/ 66675 w 235744"/>
                <a:gd name="connsiteY0-22" fmla="*/ 85726 h 154782"/>
                <a:gd name="connsiteX1-23" fmla="*/ 0 w 235744"/>
                <a:gd name="connsiteY1-24" fmla="*/ 50007 h 154782"/>
                <a:gd name="connsiteX2-25" fmla="*/ 80963 w 235744"/>
                <a:gd name="connsiteY2-26" fmla="*/ 154782 h 154782"/>
                <a:gd name="connsiteX3-27" fmla="*/ 235744 w 235744"/>
                <a:gd name="connsiteY3-28" fmla="*/ 0 h 154782"/>
                <a:gd name="connsiteX4-29" fmla="*/ 66675 w 235744"/>
                <a:gd name="connsiteY4-30" fmla="*/ 85726 h 154782"/>
                <a:gd name="connsiteX0-31" fmla="*/ 66675 w 235744"/>
                <a:gd name="connsiteY0-32" fmla="*/ 85726 h 154782"/>
                <a:gd name="connsiteX1-33" fmla="*/ 0 w 235744"/>
                <a:gd name="connsiteY1-34" fmla="*/ 50007 h 154782"/>
                <a:gd name="connsiteX2-35" fmla="*/ 80963 w 235744"/>
                <a:gd name="connsiteY2-36" fmla="*/ 154782 h 154782"/>
                <a:gd name="connsiteX3-37" fmla="*/ 235744 w 235744"/>
                <a:gd name="connsiteY3-38" fmla="*/ 0 h 154782"/>
                <a:gd name="connsiteX4-39" fmla="*/ 66675 w 235744"/>
                <a:gd name="connsiteY4-40" fmla="*/ 85726 h 154782"/>
                <a:gd name="connsiteX0-41" fmla="*/ 66675 w 235744"/>
                <a:gd name="connsiteY0-42" fmla="*/ 86631 h 155687"/>
                <a:gd name="connsiteX1-43" fmla="*/ 0 w 235744"/>
                <a:gd name="connsiteY1-44" fmla="*/ 50912 h 155687"/>
                <a:gd name="connsiteX2-45" fmla="*/ 80963 w 235744"/>
                <a:gd name="connsiteY2-46" fmla="*/ 155687 h 155687"/>
                <a:gd name="connsiteX3-47" fmla="*/ 235744 w 235744"/>
                <a:gd name="connsiteY3-48" fmla="*/ 905 h 155687"/>
                <a:gd name="connsiteX4-49" fmla="*/ 66675 w 235744"/>
                <a:gd name="connsiteY4-50" fmla="*/ 86631 h 155687"/>
                <a:gd name="connsiteX0-51" fmla="*/ 66675 w 235744"/>
                <a:gd name="connsiteY0-52" fmla="*/ 86631 h 155687"/>
                <a:gd name="connsiteX1-53" fmla="*/ 0 w 235744"/>
                <a:gd name="connsiteY1-54" fmla="*/ 50912 h 155687"/>
                <a:gd name="connsiteX2-55" fmla="*/ 80963 w 235744"/>
                <a:gd name="connsiteY2-56" fmla="*/ 155687 h 155687"/>
                <a:gd name="connsiteX3-57" fmla="*/ 235744 w 235744"/>
                <a:gd name="connsiteY3-58" fmla="*/ 905 h 155687"/>
                <a:gd name="connsiteX4-59" fmla="*/ 66675 w 235744"/>
                <a:gd name="connsiteY4-60" fmla="*/ 86631 h 155687"/>
                <a:gd name="connsiteX0-61" fmla="*/ 66675 w 235744"/>
                <a:gd name="connsiteY0-62" fmla="*/ 86631 h 155687"/>
                <a:gd name="connsiteX1-63" fmla="*/ 0 w 235744"/>
                <a:gd name="connsiteY1-64" fmla="*/ 50912 h 155687"/>
                <a:gd name="connsiteX2-65" fmla="*/ 80963 w 235744"/>
                <a:gd name="connsiteY2-66" fmla="*/ 155687 h 155687"/>
                <a:gd name="connsiteX3-67" fmla="*/ 235744 w 235744"/>
                <a:gd name="connsiteY3-68" fmla="*/ 905 h 155687"/>
                <a:gd name="connsiteX4-69" fmla="*/ 66675 w 235744"/>
                <a:gd name="connsiteY4-70" fmla="*/ 86631 h 155687"/>
                <a:gd name="connsiteX0-71" fmla="*/ 66675 w 235744"/>
                <a:gd name="connsiteY0-72" fmla="*/ 86631 h 155687"/>
                <a:gd name="connsiteX1-73" fmla="*/ 0 w 235744"/>
                <a:gd name="connsiteY1-74" fmla="*/ 50912 h 155687"/>
                <a:gd name="connsiteX2-75" fmla="*/ 80963 w 235744"/>
                <a:gd name="connsiteY2-76" fmla="*/ 155687 h 155687"/>
                <a:gd name="connsiteX3-77" fmla="*/ 235744 w 235744"/>
                <a:gd name="connsiteY3-78" fmla="*/ 905 h 155687"/>
                <a:gd name="connsiteX4-79" fmla="*/ 66675 w 235744"/>
                <a:gd name="connsiteY4-80" fmla="*/ 86631 h 155687"/>
                <a:gd name="connsiteX0-81" fmla="*/ 66675 w 235744"/>
                <a:gd name="connsiteY0-82" fmla="*/ 86631 h 155687"/>
                <a:gd name="connsiteX1-83" fmla="*/ 0 w 235744"/>
                <a:gd name="connsiteY1-84" fmla="*/ 50912 h 155687"/>
                <a:gd name="connsiteX2-85" fmla="*/ 80963 w 235744"/>
                <a:gd name="connsiteY2-86" fmla="*/ 155687 h 155687"/>
                <a:gd name="connsiteX3-87" fmla="*/ 235744 w 235744"/>
                <a:gd name="connsiteY3-88" fmla="*/ 905 h 155687"/>
                <a:gd name="connsiteX4-89" fmla="*/ 66675 w 235744"/>
                <a:gd name="connsiteY4-90" fmla="*/ 86631 h 1556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5744" h="155687">
                  <a:moveTo>
                    <a:pt x="66675" y="86631"/>
                  </a:moveTo>
                  <a:cubicBezTo>
                    <a:pt x="49212" y="67581"/>
                    <a:pt x="34131" y="53293"/>
                    <a:pt x="0" y="50912"/>
                  </a:cubicBezTo>
                  <a:cubicBezTo>
                    <a:pt x="34132" y="78693"/>
                    <a:pt x="65881" y="113618"/>
                    <a:pt x="80963" y="155687"/>
                  </a:cubicBezTo>
                  <a:cubicBezTo>
                    <a:pt x="108745" y="94568"/>
                    <a:pt x="141287" y="31068"/>
                    <a:pt x="235744" y="905"/>
                  </a:cubicBezTo>
                  <a:cubicBezTo>
                    <a:pt x="157957" y="-6239"/>
                    <a:pt x="103981" y="29481"/>
                    <a:pt x="66675" y="866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30910" y="1650830"/>
            <a:ext cx="925627" cy="760328"/>
            <a:chOff x="4290008" y="4767262"/>
            <a:chExt cx="902113" cy="1014412"/>
          </a:xfrm>
          <a:solidFill>
            <a:schemeClr val="accent3"/>
          </a:solidFill>
        </p:grpSpPr>
        <p:sp>
          <p:nvSpPr>
            <p:cNvPr id="93" name="Freeform 92"/>
            <p:cNvSpPr/>
            <p:nvPr/>
          </p:nvSpPr>
          <p:spPr>
            <a:xfrm>
              <a:off x="4444110" y="4922044"/>
              <a:ext cx="602358" cy="590550"/>
            </a:xfrm>
            <a:custGeom>
              <a:avLst/>
              <a:gdLst>
                <a:gd name="connsiteX0" fmla="*/ 107157 w 564357"/>
                <a:gd name="connsiteY0" fmla="*/ 600075 h 600075"/>
                <a:gd name="connsiteX1" fmla="*/ 107157 w 564357"/>
                <a:gd name="connsiteY1" fmla="*/ 531019 h 600075"/>
                <a:gd name="connsiteX2" fmla="*/ 0 w 564357"/>
                <a:gd name="connsiteY2" fmla="*/ 173831 h 600075"/>
                <a:gd name="connsiteX3" fmla="*/ 283369 w 564357"/>
                <a:gd name="connsiteY3" fmla="*/ 0 h 600075"/>
                <a:gd name="connsiteX4" fmla="*/ 526257 w 564357"/>
                <a:gd name="connsiteY4" fmla="*/ 138112 h 600075"/>
                <a:gd name="connsiteX5" fmla="*/ 564357 w 564357"/>
                <a:gd name="connsiteY5" fmla="*/ 407194 h 600075"/>
                <a:gd name="connsiteX6" fmla="*/ 445294 w 564357"/>
                <a:gd name="connsiteY6" fmla="*/ 557212 h 600075"/>
                <a:gd name="connsiteX7" fmla="*/ 445294 w 564357"/>
                <a:gd name="connsiteY7" fmla="*/ 588169 h 600075"/>
                <a:gd name="connsiteX8" fmla="*/ 342900 w 564357"/>
                <a:gd name="connsiteY8" fmla="*/ 588169 h 600075"/>
                <a:gd name="connsiteX9" fmla="*/ 342900 w 564357"/>
                <a:gd name="connsiteY9" fmla="*/ 481012 h 600075"/>
                <a:gd name="connsiteX10" fmla="*/ 476250 w 564357"/>
                <a:gd name="connsiteY10" fmla="*/ 307181 h 600075"/>
                <a:gd name="connsiteX11" fmla="*/ 285750 w 564357"/>
                <a:gd name="connsiteY11" fmla="*/ 119062 h 600075"/>
                <a:gd name="connsiteX12" fmla="*/ 92869 w 564357"/>
                <a:gd name="connsiteY12" fmla="*/ 316706 h 600075"/>
                <a:gd name="connsiteX13" fmla="*/ 207169 w 564357"/>
                <a:gd name="connsiteY13" fmla="*/ 485775 h 600075"/>
                <a:gd name="connsiteX14" fmla="*/ 207169 w 564357"/>
                <a:gd name="connsiteY14" fmla="*/ 592931 h 600075"/>
                <a:gd name="connsiteX15" fmla="*/ 107157 w 564357"/>
                <a:gd name="connsiteY15" fmla="*/ 600075 h 600075"/>
                <a:gd name="connsiteX0-1" fmla="*/ 109538 w 564357"/>
                <a:gd name="connsiteY0-2" fmla="*/ 590550 h 592931"/>
                <a:gd name="connsiteX1-3" fmla="*/ 107157 w 564357"/>
                <a:gd name="connsiteY1-4" fmla="*/ 531019 h 592931"/>
                <a:gd name="connsiteX2-5" fmla="*/ 0 w 564357"/>
                <a:gd name="connsiteY2-6" fmla="*/ 173831 h 592931"/>
                <a:gd name="connsiteX3-7" fmla="*/ 283369 w 564357"/>
                <a:gd name="connsiteY3-8" fmla="*/ 0 h 592931"/>
                <a:gd name="connsiteX4-9" fmla="*/ 526257 w 564357"/>
                <a:gd name="connsiteY4-10" fmla="*/ 138112 h 592931"/>
                <a:gd name="connsiteX5-11" fmla="*/ 564357 w 564357"/>
                <a:gd name="connsiteY5-12" fmla="*/ 407194 h 592931"/>
                <a:gd name="connsiteX6-13" fmla="*/ 445294 w 564357"/>
                <a:gd name="connsiteY6-14" fmla="*/ 557212 h 592931"/>
                <a:gd name="connsiteX7-15" fmla="*/ 445294 w 564357"/>
                <a:gd name="connsiteY7-16" fmla="*/ 588169 h 592931"/>
                <a:gd name="connsiteX8-17" fmla="*/ 342900 w 564357"/>
                <a:gd name="connsiteY8-18" fmla="*/ 588169 h 592931"/>
                <a:gd name="connsiteX9-19" fmla="*/ 342900 w 564357"/>
                <a:gd name="connsiteY9-20" fmla="*/ 481012 h 592931"/>
                <a:gd name="connsiteX10-21" fmla="*/ 476250 w 564357"/>
                <a:gd name="connsiteY10-22" fmla="*/ 307181 h 592931"/>
                <a:gd name="connsiteX11-23" fmla="*/ 285750 w 564357"/>
                <a:gd name="connsiteY11-24" fmla="*/ 119062 h 592931"/>
                <a:gd name="connsiteX12-25" fmla="*/ 92869 w 564357"/>
                <a:gd name="connsiteY12-26" fmla="*/ 316706 h 592931"/>
                <a:gd name="connsiteX13-27" fmla="*/ 207169 w 564357"/>
                <a:gd name="connsiteY13-28" fmla="*/ 485775 h 592931"/>
                <a:gd name="connsiteX14-29" fmla="*/ 207169 w 564357"/>
                <a:gd name="connsiteY14-30" fmla="*/ 592931 h 592931"/>
                <a:gd name="connsiteX15-31" fmla="*/ 109538 w 564357"/>
                <a:gd name="connsiteY15-32" fmla="*/ 590550 h 592931"/>
                <a:gd name="connsiteX0-33" fmla="*/ 121444 w 576263"/>
                <a:gd name="connsiteY0-34" fmla="*/ 590550 h 592931"/>
                <a:gd name="connsiteX1-35" fmla="*/ 119063 w 576263"/>
                <a:gd name="connsiteY1-36" fmla="*/ 531019 h 592931"/>
                <a:gd name="connsiteX2-37" fmla="*/ 11906 w 576263"/>
                <a:gd name="connsiteY2-38" fmla="*/ 173831 h 592931"/>
                <a:gd name="connsiteX3-39" fmla="*/ 295275 w 576263"/>
                <a:gd name="connsiteY3-40" fmla="*/ 0 h 592931"/>
                <a:gd name="connsiteX4-41" fmla="*/ 538163 w 576263"/>
                <a:gd name="connsiteY4-42" fmla="*/ 138112 h 592931"/>
                <a:gd name="connsiteX5-43" fmla="*/ 576263 w 576263"/>
                <a:gd name="connsiteY5-44" fmla="*/ 407194 h 592931"/>
                <a:gd name="connsiteX6-45" fmla="*/ 457200 w 576263"/>
                <a:gd name="connsiteY6-46" fmla="*/ 557212 h 592931"/>
                <a:gd name="connsiteX7-47" fmla="*/ 457200 w 576263"/>
                <a:gd name="connsiteY7-48" fmla="*/ 588169 h 592931"/>
                <a:gd name="connsiteX8-49" fmla="*/ 354806 w 576263"/>
                <a:gd name="connsiteY8-50" fmla="*/ 588169 h 592931"/>
                <a:gd name="connsiteX9-51" fmla="*/ 354806 w 576263"/>
                <a:gd name="connsiteY9-52" fmla="*/ 481012 h 592931"/>
                <a:gd name="connsiteX10-53" fmla="*/ 488156 w 576263"/>
                <a:gd name="connsiteY10-54" fmla="*/ 307181 h 592931"/>
                <a:gd name="connsiteX11-55" fmla="*/ 297656 w 576263"/>
                <a:gd name="connsiteY11-56" fmla="*/ 119062 h 592931"/>
                <a:gd name="connsiteX12-57" fmla="*/ 104775 w 576263"/>
                <a:gd name="connsiteY12-58" fmla="*/ 316706 h 592931"/>
                <a:gd name="connsiteX13-59" fmla="*/ 219075 w 576263"/>
                <a:gd name="connsiteY13-60" fmla="*/ 485775 h 592931"/>
                <a:gd name="connsiteX14-61" fmla="*/ 219075 w 576263"/>
                <a:gd name="connsiteY14-62" fmla="*/ 592931 h 592931"/>
                <a:gd name="connsiteX15-63" fmla="*/ 121444 w 576263"/>
                <a:gd name="connsiteY15-64" fmla="*/ 590550 h 592931"/>
                <a:gd name="connsiteX0-65" fmla="*/ 125510 w 580329"/>
                <a:gd name="connsiteY0-66" fmla="*/ 590550 h 592931"/>
                <a:gd name="connsiteX1-67" fmla="*/ 123129 w 580329"/>
                <a:gd name="connsiteY1-68" fmla="*/ 531019 h 592931"/>
                <a:gd name="connsiteX2-69" fmla="*/ 15972 w 580329"/>
                <a:gd name="connsiteY2-70" fmla="*/ 173831 h 592931"/>
                <a:gd name="connsiteX3-71" fmla="*/ 299341 w 580329"/>
                <a:gd name="connsiteY3-72" fmla="*/ 0 h 592931"/>
                <a:gd name="connsiteX4-73" fmla="*/ 542229 w 580329"/>
                <a:gd name="connsiteY4-74" fmla="*/ 138112 h 592931"/>
                <a:gd name="connsiteX5-75" fmla="*/ 580329 w 580329"/>
                <a:gd name="connsiteY5-76" fmla="*/ 407194 h 592931"/>
                <a:gd name="connsiteX6-77" fmla="*/ 461266 w 580329"/>
                <a:gd name="connsiteY6-78" fmla="*/ 557212 h 592931"/>
                <a:gd name="connsiteX7-79" fmla="*/ 461266 w 580329"/>
                <a:gd name="connsiteY7-80" fmla="*/ 588169 h 592931"/>
                <a:gd name="connsiteX8-81" fmla="*/ 358872 w 580329"/>
                <a:gd name="connsiteY8-82" fmla="*/ 588169 h 592931"/>
                <a:gd name="connsiteX9-83" fmla="*/ 358872 w 580329"/>
                <a:gd name="connsiteY9-84" fmla="*/ 481012 h 592931"/>
                <a:gd name="connsiteX10-85" fmla="*/ 492222 w 580329"/>
                <a:gd name="connsiteY10-86" fmla="*/ 307181 h 592931"/>
                <a:gd name="connsiteX11-87" fmla="*/ 301722 w 580329"/>
                <a:gd name="connsiteY11-88" fmla="*/ 119062 h 592931"/>
                <a:gd name="connsiteX12-89" fmla="*/ 108841 w 580329"/>
                <a:gd name="connsiteY12-90" fmla="*/ 316706 h 592931"/>
                <a:gd name="connsiteX13-91" fmla="*/ 223141 w 580329"/>
                <a:gd name="connsiteY13-92" fmla="*/ 485775 h 592931"/>
                <a:gd name="connsiteX14-93" fmla="*/ 223141 w 580329"/>
                <a:gd name="connsiteY14-94" fmla="*/ 592931 h 592931"/>
                <a:gd name="connsiteX15-95" fmla="*/ 125510 w 580329"/>
                <a:gd name="connsiteY15-96" fmla="*/ 590550 h 592931"/>
                <a:gd name="connsiteX0-97" fmla="*/ 125510 w 580329"/>
                <a:gd name="connsiteY0-98" fmla="*/ 590550 h 592931"/>
                <a:gd name="connsiteX1-99" fmla="*/ 123129 w 580329"/>
                <a:gd name="connsiteY1-100" fmla="*/ 531019 h 592931"/>
                <a:gd name="connsiteX2-101" fmla="*/ 15972 w 580329"/>
                <a:gd name="connsiteY2-102" fmla="*/ 173831 h 592931"/>
                <a:gd name="connsiteX3-103" fmla="*/ 299341 w 580329"/>
                <a:gd name="connsiteY3-104" fmla="*/ 0 h 592931"/>
                <a:gd name="connsiteX4-105" fmla="*/ 542229 w 580329"/>
                <a:gd name="connsiteY4-106" fmla="*/ 138112 h 592931"/>
                <a:gd name="connsiteX5-107" fmla="*/ 580329 w 580329"/>
                <a:gd name="connsiteY5-108" fmla="*/ 407194 h 592931"/>
                <a:gd name="connsiteX6-109" fmla="*/ 461266 w 580329"/>
                <a:gd name="connsiteY6-110" fmla="*/ 557212 h 592931"/>
                <a:gd name="connsiteX7-111" fmla="*/ 461266 w 580329"/>
                <a:gd name="connsiteY7-112" fmla="*/ 588169 h 592931"/>
                <a:gd name="connsiteX8-113" fmla="*/ 358872 w 580329"/>
                <a:gd name="connsiteY8-114" fmla="*/ 588169 h 592931"/>
                <a:gd name="connsiteX9-115" fmla="*/ 358872 w 580329"/>
                <a:gd name="connsiteY9-116" fmla="*/ 481012 h 592931"/>
                <a:gd name="connsiteX10-117" fmla="*/ 492222 w 580329"/>
                <a:gd name="connsiteY10-118" fmla="*/ 307181 h 592931"/>
                <a:gd name="connsiteX11-119" fmla="*/ 301722 w 580329"/>
                <a:gd name="connsiteY11-120" fmla="*/ 119062 h 592931"/>
                <a:gd name="connsiteX12-121" fmla="*/ 108841 w 580329"/>
                <a:gd name="connsiteY12-122" fmla="*/ 316706 h 592931"/>
                <a:gd name="connsiteX13-123" fmla="*/ 223141 w 580329"/>
                <a:gd name="connsiteY13-124" fmla="*/ 485775 h 592931"/>
                <a:gd name="connsiteX14-125" fmla="*/ 223141 w 580329"/>
                <a:gd name="connsiteY14-126" fmla="*/ 592931 h 592931"/>
                <a:gd name="connsiteX15-127" fmla="*/ 125510 w 580329"/>
                <a:gd name="connsiteY15-128" fmla="*/ 590550 h 592931"/>
                <a:gd name="connsiteX0-129" fmla="*/ 125510 w 580329"/>
                <a:gd name="connsiteY0-130" fmla="*/ 590550 h 592931"/>
                <a:gd name="connsiteX1-131" fmla="*/ 123129 w 580329"/>
                <a:gd name="connsiteY1-132" fmla="*/ 531019 h 592931"/>
                <a:gd name="connsiteX2-133" fmla="*/ 15972 w 580329"/>
                <a:gd name="connsiteY2-134" fmla="*/ 173831 h 592931"/>
                <a:gd name="connsiteX3-135" fmla="*/ 299341 w 580329"/>
                <a:gd name="connsiteY3-136" fmla="*/ 0 h 592931"/>
                <a:gd name="connsiteX4-137" fmla="*/ 542229 w 580329"/>
                <a:gd name="connsiteY4-138" fmla="*/ 138112 h 592931"/>
                <a:gd name="connsiteX5-139" fmla="*/ 580329 w 580329"/>
                <a:gd name="connsiteY5-140" fmla="*/ 407194 h 592931"/>
                <a:gd name="connsiteX6-141" fmla="*/ 461266 w 580329"/>
                <a:gd name="connsiteY6-142" fmla="*/ 557212 h 592931"/>
                <a:gd name="connsiteX7-143" fmla="*/ 461266 w 580329"/>
                <a:gd name="connsiteY7-144" fmla="*/ 588169 h 592931"/>
                <a:gd name="connsiteX8-145" fmla="*/ 358872 w 580329"/>
                <a:gd name="connsiteY8-146" fmla="*/ 588169 h 592931"/>
                <a:gd name="connsiteX9-147" fmla="*/ 358872 w 580329"/>
                <a:gd name="connsiteY9-148" fmla="*/ 481012 h 592931"/>
                <a:gd name="connsiteX10-149" fmla="*/ 492222 w 580329"/>
                <a:gd name="connsiteY10-150" fmla="*/ 307181 h 592931"/>
                <a:gd name="connsiteX11-151" fmla="*/ 301722 w 580329"/>
                <a:gd name="connsiteY11-152" fmla="*/ 119062 h 592931"/>
                <a:gd name="connsiteX12-153" fmla="*/ 108841 w 580329"/>
                <a:gd name="connsiteY12-154" fmla="*/ 316706 h 592931"/>
                <a:gd name="connsiteX13-155" fmla="*/ 223141 w 580329"/>
                <a:gd name="connsiteY13-156" fmla="*/ 485775 h 592931"/>
                <a:gd name="connsiteX14-157" fmla="*/ 223141 w 580329"/>
                <a:gd name="connsiteY14-158" fmla="*/ 592931 h 592931"/>
                <a:gd name="connsiteX15-159" fmla="*/ 125510 w 580329"/>
                <a:gd name="connsiteY15-160" fmla="*/ 590550 h 592931"/>
                <a:gd name="connsiteX0-161" fmla="*/ 125510 w 580329"/>
                <a:gd name="connsiteY0-162" fmla="*/ 590550 h 592931"/>
                <a:gd name="connsiteX1-163" fmla="*/ 123129 w 580329"/>
                <a:gd name="connsiteY1-164" fmla="*/ 531019 h 592931"/>
                <a:gd name="connsiteX2-165" fmla="*/ 15972 w 580329"/>
                <a:gd name="connsiteY2-166" fmla="*/ 173831 h 592931"/>
                <a:gd name="connsiteX3-167" fmla="*/ 299341 w 580329"/>
                <a:gd name="connsiteY3-168" fmla="*/ 0 h 592931"/>
                <a:gd name="connsiteX4-169" fmla="*/ 542229 w 580329"/>
                <a:gd name="connsiteY4-170" fmla="*/ 138112 h 592931"/>
                <a:gd name="connsiteX5-171" fmla="*/ 580329 w 580329"/>
                <a:gd name="connsiteY5-172" fmla="*/ 407194 h 592931"/>
                <a:gd name="connsiteX6-173" fmla="*/ 461266 w 580329"/>
                <a:gd name="connsiteY6-174" fmla="*/ 557212 h 592931"/>
                <a:gd name="connsiteX7-175" fmla="*/ 461266 w 580329"/>
                <a:gd name="connsiteY7-176" fmla="*/ 588169 h 592931"/>
                <a:gd name="connsiteX8-177" fmla="*/ 358872 w 580329"/>
                <a:gd name="connsiteY8-178" fmla="*/ 588169 h 592931"/>
                <a:gd name="connsiteX9-179" fmla="*/ 358872 w 580329"/>
                <a:gd name="connsiteY9-180" fmla="*/ 481012 h 592931"/>
                <a:gd name="connsiteX10-181" fmla="*/ 492222 w 580329"/>
                <a:gd name="connsiteY10-182" fmla="*/ 307181 h 592931"/>
                <a:gd name="connsiteX11-183" fmla="*/ 301722 w 580329"/>
                <a:gd name="connsiteY11-184" fmla="*/ 119062 h 592931"/>
                <a:gd name="connsiteX12-185" fmla="*/ 108841 w 580329"/>
                <a:gd name="connsiteY12-186" fmla="*/ 316706 h 592931"/>
                <a:gd name="connsiteX13-187" fmla="*/ 223141 w 580329"/>
                <a:gd name="connsiteY13-188" fmla="*/ 485775 h 592931"/>
                <a:gd name="connsiteX14-189" fmla="*/ 223141 w 580329"/>
                <a:gd name="connsiteY14-190" fmla="*/ 592931 h 592931"/>
                <a:gd name="connsiteX15-191" fmla="*/ 125510 w 580329"/>
                <a:gd name="connsiteY15-192" fmla="*/ 590550 h 592931"/>
                <a:gd name="connsiteX0-193" fmla="*/ 125510 w 580329"/>
                <a:gd name="connsiteY0-194" fmla="*/ 590550 h 592931"/>
                <a:gd name="connsiteX1-195" fmla="*/ 123129 w 580329"/>
                <a:gd name="connsiteY1-196" fmla="*/ 531019 h 592931"/>
                <a:gd name="connsiteX2-197" fmla="*/ 15972 w 580329"/>
                <a:gd name="connsiteY2-198" fmla="*/ 173831 h 592931"/>
                <a:gd name="connsiteX3-199" fmla="*/ 299341 w 580329"/>
                <a:gd name="connsiteY3-200" fmla="*/ 0 h 592931"/>
                <a:gd name="connsiteX4-201" fmla="*/ 542229 w 580329"/>
                <a:gd name="connsiteY4-202" fmla="*/ 138112 h 592931"/>
                <a:gd name="connsiteX5-203" fmla="*/ 580329 w 580329"/>
                <a:gd name="connsiteY5-204" fmla="*/ 407194 h 592931"/>
                <a:gd name="connsiteX6-205" fmla="*/ 461266 w 580329"/>
                <a:gd name="connsiteY6-206" fmla="*/ 557212 h 592931"/>
                <a:gd name="connsiteX7-207" fmla="*/ 461266 w 580329"/>
                <a:gd name="connsiteY7-208" fmla="*/ 588169 h 592931"/>
                <a:gd name="connsiteX8-209" fmla="*/ 358872 w 580329"/>
                <a:gd name="connsiteY8-210" fmla="*/ 588169 h 592931"/>
                <a:gd name="connsiteX9-211" fmla="*/ 358872 w 580329"/>
                <a:gd name="connsiteY9-212" fmla="*/ 481012 h 592931"/>
                <a:gd name="connsiteX10-213" fmla="*/ 492222 w 580329"/>
                <a:gd name="connsiteY10-214" fmla="*/ 307181 h 592931"/>
                <a:gd name="connsiteX11-215" fmla="*/ 301722 w 580329"/>
                <a:gd name="connsiteY11-216" fmla="*/ 119062 h 592931"/>
                <a:gd name="connsiteX12-217" fmla="*/ 108841 w 580329"/>
                <a:gd name="connsiteY12-218" fmla="*/ 316706 h 592931"/>
                <a:gd name="connsiteX13-219" fmla="*/ 223141 w 580329"/>
                <a:gd name="connsiteY13-220" fmla="*/ 485775 h 592931"/>
                <a:gd name="connsiteX14-221" fmla="*/ 223141 w 580329"/>
                <a:gd name="connsiteY14-222" fmla="*/ 592931 h 592931"/>
                <a:gd name="connsiteX15-223" fmla="*/ 125510 w 580329"/>
                <a:gd name="connsiteY15-224" fmla="*/ 590550 h 592931"/>
                <a:gd name="connsiteX0-225" fmla="*/ 125510 w 580329"/>
                <a:gd name="connsiteY0-226" fmla="*/ 590550 h 592931"/>
                <a:gd name="connsiteX1-227" fmla="*/ 123129 w 580329"/>
                <a:gd name="connsiteY1-228" fmla="*/ 531019 h 592931"/>
                <a:gd name="connsiteX2-229" fmla="*/ 15972 w 580329"/>
                <a:gd name="connsiteY2-230" fmla="*/ 173831 h 592931"/>
                <a:gd name="connsiteX3-231" fmla="*/ 299341 w 580329"/>
                <a:gd name="connsiteY3-232" fmla="*/ 0 h 592931"/>
                <a:gd name="connsiteX4-233" fmla="*/ 542229 w 580329"/>
                <a:gd name="connsiteY4-234" fmla="*/ 138112 h 592931"/>
                <a:gd name="connsiteX5-235" fmla="*/ 580329 w 580329"/>
                <a:gd name="connsiteY5-236" fmla="*/ 407194 h 592931"/>
                <a:gd name="connsiteX6-237" fmla="*/ 461266 w 580329"/>
                <a:gd name="connsiteY6-238" fmla="*/ 557212 h 592931"/>
                <a:gd name="connsiteX7-239" fmla="*/ 461266 w 580329"/>
                <a:gd name="connsiteY7-240" fmla="*/ 588169 h 592931"/>
                <a:gd name="connsiteX8-241" fmla="*/ 358872 w 580329"/>
                <a:gd name="connsiteY8-242" fmla="*/ 588169 h 592931"/>
                <a:gd name="connsiteX9-243" fmla="*/ 358872 w 580329"/>
                <a:gd name="connsiteY9-244" fmla="*/ 481012 h 592931"/>
                <a:gd name="connsiteX10-245" fmla="*/ 492222 w 580329"/>
                <a:gd name="connsiteY10-246" fmla="*/ 307181 h 592931"/>
                <a:gd name="connsiteX11-247" fmla="*/ 301722 w 580329"/>
                <a:gd name="connsiteY11-248" fmla="*/ 119062 h 592931"/>
                <a:gd name="connsiteX12-249" fmla="*/ 108841 w 580329"/>
                <a:gd name="connsiteY12-250" fmla="*/ 316706 h 592931"/>
                <a:gd name="connsiteX13-251" fmla="*/ 223141 w 580329"/>
                <a:gd name="connsiteY13-252" fmla="*/ 485775 h 592931"/>
                <a:gd name="connsiteX14-253" fmla="*/ 223141 w 580329"/>
                <a:gd name="connsiteY14-254" fmla="*/ 592931 h 592931"/>
                <a:gd name="connsiteX15-255" fmla="*/ 125510 w 580329"/>
                <a:gd name="connsiteY15-256" fmla="*/ 590550 h 592931"/>
                <a:gd name="connsiteX0-257" fmla="*/ 125510 w 597304"/>
                <a:gd name="connsiteY0-258" fmla="*/ 590550 h 592931"/>
                <a:gd name="connsiteX1-259" fmla="*/ 123129 w 597304"/>
                <a:gd name="connsiteY1-260" fmla="*/ 531019 h 592931"/>
                <a:gd name="connsiteX2-261" fmla="*/ 15972 w 597304"/>
                <a:gd name="connsiteY2-262" fmla="*/ 173831 h 592931"/>
                <a:gd name="connsiteX3-263" fmla="*/ 299341 w 597304"/>
                <a:gd name="connsiteY3-264" fmla="*/ 0 h 592931"/>
                <a:gd name="connsiteX4-265" fmla="*/ 542229 w 597304"/>
                <a:gd name="connsiteY4-266" fmla="*/ 138112 h 592931"/>
                <a:gd name="connsiteX5-267" fmla="*/ 580329 w 597304"/>
                <a:gd name="connsiteY5-268" fmla="*/ 407194 h 592931"/>
                <a:gd name="connsiteX6-269" fmla="*/ 461266 w 597304"/>
                <a:gd name="connsiteY6-270" fmla="*/ 557212 h 592931"/>
                <a:gd name="connsiteX7-271" fmla="*/ 461266 w 597304"/>
                <a:gd name="connsiteY7-272" fmla="*/ 588169 h 592931"/>
                <a:gd name="connsiteX8-273" fmla="*/ 358872 w 597304"/>
                <a:gd name="connsiteY8-274" fmla="*/ 588169 h 592931"/>
                <a:gd name="connsiteX9-275" fmla="*/ 358872 w 597304"/>
                <a:gd name="connsiteY9-276" fmla="*/ 481012 h 592931"/>
                <a:gd name="connsiteX10-277" fmla="*/ 492222 w 597304"/>
                <a:gd name="connsiteY10-278" fmla="*/ 307181 h 592931"/>
                <a:gd name="connsiteX11-279" fmla="*/ 301722 w 597304"/>
                <a:gd name="connsiteY11-280" fmla="*/ 119062 h 592931"/>
                <a:gd name="connsiteX12-281" fmla="*/ 108841 w 597304"/>
                <a:gd name="connsiteY12-282" fmla="*/ 316706 h 592931"/>
                <a:gd name="connsiteX13-283" fmla="*/ 223141 w 597304"/>
                <a:gd name="connsiteY13-284" fmla="*/ 485775 h 592931"/>
                <a:gd name="connsiteX14-285" fmla="*/ 223141 w 597304"/>
                <a:gd name="connsiteY14-286" fmla="*/ 592931 h 592931"/>
                <a:gd name="connsiteX15-287" fmla="*/ 125510 w 597304"/>
                <a:gd name="connsiteY15-288" fmla="*/ 590550 h 592931"/>
                <a:gd name="connsiteX0-289" fmla="*/ 125510 w 599510"/>
                <a:gd name="connsiteY0-290" fmla="*/ 590550 h 592931"/>
                <a:gd name="connsiteX1-291" fmla="*/ 123129 w 599510"/>
                <a:gd name="connsiteY1-292" fmla="*/ 531019 h 592931"/>
                <a:gd name="connsiteX2-293" fmla="*/ 15972 w 599510"/>
                <a:gd name="connsiteY2-294" fmla="*/ 173831 h 592931"/>
                <a:gd name="connsiteX3-295" fmla="*/ 299341 w 599510"/>
                <a:gd name="connsiteY3-296" fmla="*/ 0 h 592931"/>
                <a:gd name="connsiteX4-297" fmla="*/ 549373 w 599510"/>
                <a:gd name="connsiteY4-298" fmla="*/ 133349 h 592931"/>
                <a:gd name="connsiteX5-299" fmla="*/ 580329 w 599510"/>
                <a:gd name="connsiteY5-300" fmla="*/ 407194 h 592931"/>
                <a:gd name="connsiteX6-301" fmla="*/ 461266 w 599510"/>
                <a:gd name="connsiteY6-302" fmla="*/ 557212 h 592931"/>
                <a:gd name="connsiteX7-303" fmla="*/ 461266 w 599510"/>
                <a:gd name="connsiteY7-304" fmla="*/ 588169 h 592931"/>
                <a:gd name="connsiteX8-305" fmla="*/ 358872 w 599510"/>
                <a:gd name="connsiteY8-306" fmla="*/ 588169 h 592931"/>
                <a:gd name="connsiteX9-307" fmla="*/ 358872 w 599510"/>
                <a:gd name="connsiteY9-308" fmla="*/ 481012 h 592931"/>
                <a:gd name="connsiteX10-309" fmla="*/ 492222 w 599510"/>
                <a:gd name="connsiteY10-310" fmla="*/ 307181 h 592931"/>
                <a:gd name="connsiteX11-311" fmla="*/ 301722 w 599510"/>
                <a:gd name="connsiteY11-312" fmla="*/ 119062 h 592931"/>
                <a:gd name="connsiteX12-313" fmla="*/ 108841 w 599510"/>
                <a:gd name="connsiteY12-314" fmla="*/ 316706 h 592931"/>
                <a:gd name="connsiteX13-315" fmla="*/ 223141 w 599510"/>
                <a:gd name="connsiteY13-316" fmla="*/ 485775 h 592931"/>
                <a:gd name="connsiteX14-317" fmla="*/ 223141 w 599510"/>
                <a:gd name="connsiteY14-318" fmla="*/ 592931 h 592931"/>
                <a:gd name="connsiteX15-319" fmla="*/ 125510 w 599510"/>
                <a:gd name="connsiteY15-320" fmla="*/ 590550 h 592931"/>
                <a:gd name="connsiteX0-321" fmla="*/ 125510 w 599510"/>
                <a:gd name="connsiteY0-322" fmla="*/ 590550 h 592931"/>
                <a:gd name="connsiteX1-323" fmla="*/ 123129 w 599510"/>
                <a:gd name="connsiteY1-324" fmla="*/ 531019 h 592931"/>
                <a:gd name="connsiteX2-325" fmla="*/ 15972 w 599510"/>
                <a:gd name="connsiteY2-326" fmla="*/ 173831 h 592931"/>
                <a:gd name="connsiteX3-327" fmla="*/ 299341 w 599510"/>
                <a:gd name="connsiteY3-328" fmla="*/ 0 h 592931"/>
                <a:gd name="connsiteX4-329" fmla="*/ 549373 w 599510"/>
                <a:gd name="connsiteY4-330" fmla="*/ 133349 h 592931"/>
                <a:gd name="connsiteX5-331" fmla="*/ 580329 w 599510"/>
                <a:gd name="connsiteY5-332" fmla="*/ 407194 h 592931"/>
                <a:gd name="connsiteX6-333" fmla="*/ 461266 w 599510"/>
                <a:gd name="connsiteY6-334" fmla="*/ 557212 h 592931"/>
                <a:gd name="connsiteX7-335" fmla="*/ 461266 w 599510"/>
                <a:gd name="connsiteY7-336" fmla="*/ 588169 h 592931"/>
                <a:gd name="connsiteX8-337" fmla="*/ 358872 w 599510"/>
                <a:gd name="connsiteY8-338" fmla="*/ 588169 h 592931"/>
                <a:gd name="connsiteX9-339" fmla="*/ 358872 w 599510"/>
                <a:gd name="connsiteY9-340" fmla="*/ 481012 h 592931"/>
                <a:gd name="connsiteX10-341" fmla="*/ 492222 w 599510"/>
                <a:gd name="connsiteY10-342" fmla="*/ 307181 h 592931"/>
                <a:gd name="connsiteX11-343" fmla="*/ 301722 w 599510"/>
                <a:gd name="connsiteY11-344" fmla="*/ 119062 h 592931"/>
                <a:gd name="connsiteX12-345" fmla="*/ 108841 w 599510"/>
                <a:gd name="connsiteY12-346" fmla="*/ 316706 h 592931"/>
                <a:gd name="connsiteX13-347" fmla="*/ 223141 w 599510"/>
                <a:gd name="connsiteY13-348" fmla="*/ 485775 h 592931"/>
                <a:gd name="connsiteX14-349" fmla="*/ 223141 w 599510"/>
                <a:gd name="connsiteY14-350" fmla="*/ 592931 h 592931"/>
                <a:gd name="connsiteX15-351" fmla="*/ 125510 w 599510"/>
                <a:gd name="connsiteY15-352" fmla="*/ 590550 h 592931"/>
                <a:gd name="connsiteX0-353" fmla="*/ 125510 w 595939"/>
                <a:gd name="connsiteY0-354" fmla="*/ 590550 h 592931"/>
                <a:gd name="connsiteX1-355" fmla="*/ 123129 w 595939"/>
                <a:gd name="connsiteY1-356" fmla="*/ 531019 h 592931"/>
                <a:gd name="connsiteX2-357" fmla="*/ 15972 w 595939"/>
                <a:gd name="connsiteY2-358" fmla="*/ 173831 h 592931"/>
                <a:gd name="connsiteX3-359" fmla="*/ 299341 w 595939"/>
                <a:gd name="connsiteY3-360" fmla="*/ 0 h 592931"/>
                <a:gd name="connsiteX4-361" fmla="*/ 549373 w 595939"/>
                <a:gd name="connsiteY4-362" fmla="*/ 133349 h 592931"/>
                <a:gd name="connsiteX5-363" fmla="*/ 580329 w 595939"/>
                <a:gd name="connsiteY5-364" fmla="*/ 407194 h 592931"/>
                <a:gd name="connsiteX6-365" fmla="*/ 461266 w 595939"/>
                <a:gd name="connsiteY6-366" fmla="*/ 557212 h 592931"/>
                <a:gd name="connsiteX7-367" fmla="*/ 461266 w 595939"/>
                <a:gd name="connsiteY7-368" fmla="*/ 588169 h 592931"/>
                <a:gd name="connsiteX8-369" fmla="*/ 358872 w 595939"/>
                <a:gd name="connsiteY8-370" fmla="*/ 588169 h 592931"/>
                <a:gd name="connsiteX9-371" fmla="*/ 358872 w 595939"/>
                <a:gd name="connsiteY9-372" fmla="*/ 481012 h 592931"/>
                <a:gd name="connsiteX10-373" fmla="*/ 492222 w 595939"/>
                <a:gd name="connsiteY10-374" fmla="*/ 307181 h 592931"/>
                <a:gd name="connsiteX11-375" fmla="*/ 301722 w 595939"/>
                <a:gd name="connsiteY11-376" fmla="*/ 119062 h 592931"/>
                <a:gd name="connsiteX12-377" fmla="*/ 108841 w 595939"/>
                <a:gd name="connsiteY12-378" fmla="*/ 316706 h 592931"/>
                <a:gd name="connsiteX13-379" fmla="*/ 223141 w 595939"/>
                <a:gd name="connsiteY13-380" fmla="*/ 485775 h 592931"/>
                <a:gd name="connsiteX14-381" fmla="*/ 223141 w 595939"/>
                <a:gd name="connsiteY14-382" fmla="*/ 592931 h 592931"/>
                <a:gd name="connsiteX15-383" fmla="*/ 125510 w 595939"/>
                <a:gd name="connsiteY15-384" fmla="*/ 590550 h 592931"/>
                <a:gd name="connsiteX0-385" fmla="*/ 125510 w 595939"/>
                <a:gd name="connsiteY0-386" fmla="*/ 590550 h 592931"/>
                <a:gd name="connsiteX1-387" fmla="*/ 123129 w 595939"/>
                <a:gd name="connsiteY1-388" fmla="*/ 531019 h 592931"/>
                <a:gd name="connsiteX2-389" fmla="*/ 15972 w 595939"/>
                <a:gd name="connsiteY2-390" fmla="*/ 173831 h 592931"/>
                <a:gd name="connsiteX3-391" fmla="*/ 299341 w 595939"/>
                <a:gd name="connsiteY3-392" fmla="*/ 0 h 592931"/>
                <a:gd name="connsiteX4-393" fmla="*/ 549373 w 595939"/>
                <a:gd name="connsiteY4-394" fmla="*/ 133349 h 592931"/>
                <a:gd name="connsiteX5-395" fmla="*/ 580329 w 595939"/>
                <a:gd name="connsiteY5-396" fmla="*/ 407194 h 592931"/>
                <a:gd name="connsiteX6-397" fmla="*/ 461266 w 595939"/>
                <a:gd name="connsiteY6-398" fmla="*/ 557212 h 592931"/>
                <a:gd name="connsiteX7-399" fmla="*/ 461266 w 595939"/>
                <a:gd name="connsiteY7-400" fmla="*/ 588169 h 592931"/>
                <a:gd name="connsiteX8-401" fmla="*/ 358872 w 595939"/>
                <a:gd name="connsiteY8-402" fmla="*/ 588169 h 592931"/>
                <a:gd name="connsiteX9-403" fmla="*/ 358872 w 595939"/>
                <a:gd name="connsiteY9-404" fmla="*/ 481012 h 592931"/>
                <a:gd name="connsiteX10-405" fmla="*/ 492222 w 595939"/>
                <a:gd name="connsiteY10-406" fmla="*/ 307181 h 592931"/>
                <a:gd name="connsiteX11-407" fmla="*/ 301722 w 595939"/>
                <a:gd name="connsiteY11-408" fmla="*/ 119062 h 592931"/>
                <a:gd name="connsiteX12-409" fmla="*/ 108841 w 595939"/>
                <a:gd name="connsiteY12-410" fmla="*/ 316706 h 592931"/>
                <a:gd name="connsiteX13-411" fmla="*/ 223141 w 595939"/>
                <a:gd name="connsiteY13-412" fmla="*/ 485775 h 592931"/>
                <a:gd name="connsiteX14-413" fmla="*/ 223141 w 595939"/>
                <a:gd name="connsiteY14-414" fmla="*/ 592931 h 592931"/>
                <a:gd name="connsiteX15-415" fmla="*/ 125510 w 595939"/>
                <a:gd name="connsiteY15-416" fmla="*/ 590550 h 592931"/>
                <a:gd name="connsiteX0-417" fmla="*/ 125510 w 553955"/>
                <a:gd name="connsiteY0-418" fmla="*/ 590550 h 592931"/>
                <a:gd name="connsiteX1-419" fmla="*/ 123129 w 553955"/>
                <a:gd name="connsiteY1-420" fmla="*/ 531019 h 592931"/>
                <a:gd name="connsiteX2-421" fmla="*/ 15972 w 553955"/>
                <a:gd name="connsiteY2-422" fmla="*/ 173831 h 592931"/>
                <a:gd name="connsiteX3-423" fmla="*/ 299341 w 553955"/>
                <a:gd name="connsiteY3-424" fmla="*/ 0 h 592931"/>
                <a:gd name="connsiteX4-425" fmla="*/ 549373 w 553955"/>
                <a:gd name="connsiteY4-426" fmla="*/ 133349 h 592931"/>
                <a:gd name="connsiteX5-427" fmla="*/ 461266 w 553955"/>
                <a:gd name="connsiteY5-428" fmla="*/ 557212 h 592931"/>
                <a:gd name="connsiteX6-429" fmla="*/ 461266 w 553955"/>
                <a:gd name="connsiteY6-430" fmla="*/ 588169 h 592931"/>
                <a:gd name="connsiteX7-431" fmla="*/ 358872 w 553955"/>
                <a:gd name="connsiteY7-432" fmla="*/ 588169 h 592931"/>
                <a:gd name="connsiteX8-433" fmla="*/ 358872 w 553955"/>
                <a:gd name="connsiteY8-434" fmla="*/ 481012 h 592931"/>
                <a:gd name="connsiteX9-435" fmla="*/ 492222 w 553955"/>
                <a:gd name="connsiteY9-436" fmla="*/ 307181 h 592931"/>
                <a:gd name="connsiteX10-437" fmla="*/ 301722 w 553955"/>
                <a:gd name="connsiteY10-438" fmla="*/ 119062 h 592931"/>
                <a:gd name="connsiteX11-439" fmla="*/ 108841 w 553955"/>
                <a:gd name="connsiteY11-440" fmla="*/ 316706 h 592931"/>
                <a:gd name="connsiteX12-441" fmla="*/ 223141 w 553955"/>
                <a:gd name="connsiteY12-442" fmla="*/ 485775 h 592931"/>
                <a:gd name="connsiteX13-443" fmla="*/ 223141 w 553955"/>
                <a:gd name="connsiteY13-444" fmla="*/ 592931 h 592931"/>
                <a:gd name="connsiteX14-445" fmla="*/ 125510 w 553955"/>
                <a:gd name="connsiteY14-446" fmla="*/ 590550 h 592931"/>
                <a:gd name="connsiteX0-447" fmla="*/ 125510 w 596292"/>
                <a:gd name="connsiteY0-448" fmla="*/ 590550 h 592931"/>
                <a:gd name="connsiteX1-449" fmla="*/ 123129 w 596292"/>
                <a:gd name="connsiteY1-450" fmla="*/ 531019 h 592931"/>
                <a:gd name="connsiteX2-451" fmla="*/ 15972 w 596292"/>
                <a:gd name="connsiteY2-452" fmla="*/ 173831 h 592931"/>
                <a:gd name="connsiteX3-453" fmla="*/ 299341 w 596292"/>
                <a:gd name="connsiteY3-454" fmla="*/ 0 h 592931"/>
                <a:gd name="connsiteX4-455" fmla="*/ 549373 w 596292"/>
                <a:gd name="connsiteY4-456" fmla="*/ 133349 h 592931"/>
                <a:gd name="connsiteX5-457" fmla="*/ 461266 w 596292"/>
                <a:gd name="connsiteY5-458" fmla="*/ 557212 h 592931"/>
                <a:gd name="connsiteX6-459" fmla="*/ 461266 w 596292"/>
                <a:gd name="connsiteY6-460" fmla="*/ 588169 h 592931"/>
                <a:gd name="connsiteX7-461" fmla="*/ 358872 w 596292"/>
                <a:gd name="connsiteY7-462" fmla="*/ 588169 h 592931"/>
                <a:gd name="connsiteX8-463" fmla="*/ 358872 w 596292"/>
                <a:gd name="connsiteY8-464" fmla="*/ 481012 h 592931"/>
                <a:gd name="connsiteX9-465" fmla="*/ 492222 w 596292"/>
                <a:gd name="connsiteY9-466" fmla="*/ 307181 h 592931"/>
                <a:gd name="connsiteX10-467" fmla="*/ 301722 w 596292"/>
                <a:gd name="connsiteY10-468" fmla="*/ 119062 h 592931"/>
                <a:gd name="connsiteX11-469" fmla="*/ 108841 w 596292"/>
                <a:gd name="connsiteY11-470" fmla="*/ 316706 h 592931"/>
                <a:gd name="connsiteX12-471" fmla="*/ 223141 w 596292"/>
                <a:gd name="connsiteY12-472" fmla="*/ 485775 h 592931"/>
                <a:gd name="connsiteX13-473" fmla="*/ 223141 w 596292"/>
                <a:gd name="connsiteY13-474" fmla="*/ 592931 h 592931"/>
                <a:gd name="connsiteX14-475" fmla="*/ 125510 w 596292"/>
                <a:gd name="connsiteY14-476" fmla="*/ 590550 h 592931"/>
                <a:gd name="connsiteX0-477" fmla="*/ 125510 w 602358"/>
                <a:gd name="connsiteY0-478" fmla="*/ 590550 h 592931"/>
                <a:gd name="connsiteX1-479" fmla="*/ 123129 w 602358"/>
                <a:gd name="connsiteY1-480" fmla="*/ 531019 h 592931"/>
                <a:gd name="connsiteX2-481" fmla="*/ 15972 w 602358"/>
                <a:gd name="connsiteY2-482" fmla="*/ 173831 h 592931"/>
                <a:gd name="connsiteX3-483" fmla="*/ 299341 w 602358"/>
                <a:gd name="connsiteY3-484" fmla="*/ 0 h 592931"/>
                <a:gd name="connsiteX4-485" fmla="*/ 549373 w 602358"/>
                <a:gd name="connsiteY4-486" fmla="*/ 133349 h 592931"/>
                <a:gd name="connsiteX5-487" fmla="*/ 461266 w 602358"/>
                <a:gd name="connsiteY5-488" fmla="*/ 557212 h 592931"/>
                <a:gd name="connsiteX6-489" fmla="*/ 461266 w 602358"/>
                <a:gd name="connsiteY6-490" fmla="*/ 588169 h 592931"/>
                <a:gd name="connsiteX7-491" fmla="*/ 358872 w 602358"/>
                <a:gd name="connsiteY7-492" fmla="*/ 588169 h 592931"/>
                <a:gd name="connsiteX8-493" fmla="*/ 358872 w 602358"/>
                <a:gd name="connsiteY8-494" fmla="*/ 481012 h 592931"/>
                <a:gd name="connsiteX9-495" fmla="*/ 492222 w 602358"/>
                <a:gd name="connsiteY9-496" fmla="*/ 307181 h 592931"/>
                <a:gd name="connsiteX10-497" fmla="*/ 301722 w 602358"/>
                <a:gd name="connsiteY10-498" fmla="*/ 119062 h 592931"/>
                <a:gd name="connsiteX11-499" fmla="*/ 108841 w 602358"/>
                <a:gd name="connsiteY11-500" fmla="*/ 316706 h 592931"/>
                <a:gd name="connsiteX12-501" fmla="*/ 223141 w 602358"/>
                <a:gd name="connsiteY12-502" fmla="*/ 485775 h 592931"/>
                <a:gd name="connsiteX13-503" fmla="*/ 223141 w 602358"/>
                <a:gd name="connsiteY13-504" fmla="*/ 592931 h 592931"/>
                <a:gd name="connsiteX14-505" fmla="*/ 125510 w 602358"/>
                <a:gd name="connsiteY14-506" fmla="*/ 590550 h 592931"/>
                <a:gd name="connsiteX0-507" fmla="*/ 125510 w 602358"/>
                <a:gd name="connsiteY0-508" fmla="*/ 590550 h 592931"/>
                <a:gd name="connsiteX1-509" fmla="*/ 123129 w 602358"/>
                <a:gd name="connsiteY1-510" fmla="*/ 531019 h 592931"/>
                <a:gd name="connsiteX2-511" fmla="*/ 15972 w 602358"/>
                <a:gd name="connsiteY2-512" fmla="*/ 173831 h 592931"/>
                <a:gd name="connsiteX3-513" fmla="*/ 299341 w 602358"/>
                <a:gd name="connsiteY3-514" fmla="*/ 0 h 592931"/>
                <a:gd name="connsiteX4-515" fmla="*/ 549373 w 602358"/>
                <a:gd name="connsiteY4-516" fmla="*/ 133349 h 592931"/>
                <a:gd name="connsiteX5-517" fmla="*/ 461266 w 602358"/>
                <a:gd name="connsiteY5-518" fmla="*/ 557212 h 592931"/>
                <a:gd name="connsiteX6-519" fmla="*/ 461266 w 602358"/>
                <a:gd name="connsiteY6-520" fmla="*/ 588169 h 592931"/>
                <a:gd name="connsiteX7-521" fmla="*/ 358872 w 602358"/>
                <a:gd name="connsiteY7-522" fmla="*/ 588169 h 592931"/>
                <a:gd name="connsiteX8-523" fmla="*/ 368397 w 602358"/>
                <a:gd name="connsiteY8-524" fmla="*/ 500062 h 592931"/>
                <a:gd name="connsiteX9-525" fmla="*/ 492222 w 602358"/>
                <a:gd name="connsiteY9-526" fmla="*/ 307181 h 592931"/>
                <a:gd name="connsiteX10-527" fmla="*/ 301722 w 602358"/>
                <a:gd name="connsiteY10-528" fmla="*/ 119062 h 592931"/>
                <a:gd name="connsiteX11-529" fmla="*/ 108841 w 602358"/>
                <a:gd name="connsiteY11-530" fmla="*/ 316706 h 592931"/>
                <a:gd name="connsiteX12-531" fmla="*/ 223141 w 602358"/>
                <a:gd name="connsiteY12-532" fmla="*/ 485775 h 592931"/>
                <a:gd name="connsiteX13-533" fmla="*/ 223141 w 602358"/>
                <a:gd name="connsiteY13-534" fmla="*/ 592931 h 592931"/>
                <a:gd name="connsiteX14-535" fmla="*/ 125510 w 602358"/>
                <a:gd name="connsiteY14-536" fmla="*/ 590550 h 592931"/>
                <a:gd name="connsiteX0-537" fmla="*/ 125510 w 602358"/>
                <a:gd name="connsiteY0-538" fmla="*/ 590550 h 592931"/>
                <a:gd name="connsiteX1-539" fmla="*/ 123129 w 602358"/>
                <a:gd name="connsiteY1-540" fmla="*/ 531019 h 592931"/>
                <a:gd name="connsiteX2-541" fmla="*/ 15972 w 602358"/>
                <a:gd name="connsiteY2-542" fmla="*/ 173831 h 592931"/>
                <a:gd name="connsiteX3-543" fmla="*/ 299341 w 602358"/>
                <a:gd name="connsiteY3-544" fmla="*/ 0 h 592931"/>
                <a:gd name="connsiteX4-545" fmla="*/ 549373 w 602358"/>
                <a:gd name="connsiteY4-546" fmla="*/ 133349 h 592931"/>
                <a:gd name="connsiteX5-547" fmla="*/ 461266 w 602358"/>
                <a:gd name="connsiteY5-548" fmla="*/ 557212 h 592931"/>
                <a:gd name="connsiteX6-549" fmla="*/ 461266 w 602358"/>
                <a:gd name="connsiteY6-550" fmla="*/ 588169 h 592931"/>
                <a:gd name="connsiteX7-551" fmla="*/ 358872 w 602358"/>
                <a:gd name="connsiteY7-552" fmla="*/ 588169 h 592931"/>
                <a:gd name="connsiteX8-553" fmla="*/ 368397 w 602358"/>
                <a:gd name="connsiteY8-554" fmla="*/ 500062 h 592931"/>
                <a:gd name="connsiteX9-555" fmla="*/ 492222 w 602358"/>
                <a:gd name="connsiteY9-556" fmla="*/ 307181 h 592931"/>
                <a:gd name="connsiteX10-557" fmla="*/ 301722 w 602358"/>
                <a:gd name="connsiteY10-558" fmla="*/ 119062 h 592931"/>
                <a:gd name="connsiteX11-559" fmla="*/ 108841 w 602358"/>
                <a:gd name="connsiteY11-560" fmla="*/ 316706 h 592931"/>
                <a:gd name="connsiteX12-561" fmla="*/ 223141 w 602358"/>
                <a:gd name="connsiteY12-562" fmla="*/ 485775 h 592931"/>
                <a:gd name="connsiteX13-563" fmla="*/ 223141 w 602358"/>
                <a:gd name="connsiteY13-564" fmla="*/ 592931 h 592931"/>
                <a:gd name="connsiteX14-565" fmla="*/ 125510 w 602358"/>
                <a:gd name="connsiteY14-566" fmla="*/ 590550 h 592931"/>
                <a:gd name="connsiteX0-567" fmla="*/ 125510 w 602358"/>
                <a:gd name="connsiteY0-568" fmla="*/ 590550 h 592931"/>
                <a:gd name="connsiteX1-569" fmla="*/ 123129 w 602358"/>
                <a:gd name="connsiteY1-570" fmla="*/ 531019 h 592931"/>
                <a:gd name="connsiteX2-571" fmla="*/ 15972 w 602358"/>
                <a:gd name="connsiteY2-572" fmla="*/ 173831 h 592931"/>
                <a:gd name="connsiteX3-573" fmla="*/ 299341 w 602358"/>
                <a:gd name="connsiteY3-574" fmla="*/ 0 h 592931"/>
                <a:gd name="connsiteX4-575" fmla="*/ 549373 w 602358"/>
                <a:gd name="connsiteY4-576" fmla="*/ 133349 h 592931"/>
                <a:gd name="connsiteX5-577" fmla="*/ 461266 w 602358"/>
                <a:gd name="connsiteY5-578" fmla="*/ 557212 h 592931"/>
                <a:gd name="connsiteX6-579" fmla="*/ 461266 w 602358"/>
                <a:gd name="connsiteY6-580" fmla="*/ 588169 h 592931"/>
                <a:gd name="connsiteX7-581" fmla="*/ 358872 w 602358"/>
                <a:gd name="connsiteY7-582" fmla="*/ 588169 h 592931"/>
                <a:gd name="connsiteX8-583" fmla="*/ 368397 w 602358"/>
                <a:gd name="connsiteY8-584" fmla="*/ 500062 h 592931"/>
                <a:gd name="connsiteX9-585" fmla="*/ 492222 w 602358"/>
                <a:gd name="connsiteY9-586" fmla="*/ 307181 h 592931"/>
                <a:gd name="connsiteX10-587" fmla="*/ 301722 w 602358"/>
                <a:gd name="connsiteY10-588" fmla="*/ 119062 h 592931"/>
                <a:gd name="connsiteX11-589" fmla="*/ 108841 w 602358"/>
                <a:gd name="connsiteY11-590" fmla="*/ 316706 h 592931"/>
                <a:gd name="connsiteX12-591" fmla="*/ 223141 w 602358"/>
                <a:gd name="connsiteY12-592" fmla="*/ 485775 h 592931"/>
                <a:gd name="connsiteX13-593" fmla="*/ 223141 w 602358"/>
                <a:gd name="connsiteY13-594" fmla="*/ 592931 h 592931"/>
                <a:gd name="connsiteX14-595" fmla="*/ 125510 w 602358"/>
                <a:gd name="connsiteY14-596" fmla="*/ 590550 h 592931"/>
                <a:gd name="connsiteX0-597" fmla="*/ 125510 w 602358"/>
                <a:gd name="connsiteY0-598" fmla="*/ 590550 h 592931"/>
                <a:gd name="connsiteX1-599" fmla="*/ 123129 w 602358"/>
                <a:gd name="connsiteY1-600" fmla="*/ 531019 h 592931"/>
                <a:gd name="connsiteX2-601" fmla="*/ 15972 w 602358"/>
                <a:gd name="connsiteY2-602" fmla="*/ 173831 h 592931"/>
                <a:gd name="connsiteX3-603" fmla="*/ 299341 w 602358"/>
                <a:gd name="connsiteY3-604" fmla="*/ 0 h 592931"/>
                <a:gd name="connsiteX4-605" fmla="*/ 549373 w 602358"/>
                <a:gd name="connsiteY4-606" fmla="*/ 133349 h 592931"/>
                <a:gd name="connsiteX5-607" fmla="*/ 461266 w 602358"/>
                <a:gd name="connsiteY5-608" fmla="*/ 557212 h 592931"/>
                <a:gd name="connsiteX6-609" fmla="*/ 461266 w 602358"/>
                <a:gd name="connsiteY6-610" fmla="*/ 588169 h 592931"/>
                <a:gd name="connsiteX7-611" fmla="*/ 358872 w 602358"/>
                <a:gd name="connsiteY7-612" fmla="*/ 588169 h 592931"/>
                <a:gd name="connsiteX8-613" fmla="*/ 368397 w 602358"/>
                <a:gd name="connsiteY8-614" fmla="*/ 500062 h 592931"/>
                <a:gd name="connsiteX9-615" fmla="*/ 492222 w 602358"/>
                <a:gd name="connsiteY9-616" fmla="*/ 307181 h 592931"/>
                <a:gd name="connsiteX10-617" fmla="*/ 301722 w 602358"/>
                <a:gd name="connsiteY10-618" fmla="*/ 119062 h 592931"/>
                <a:gd name="connsiteX11-619" fmla="*/ 108841 w 602358"/>
                <a:gd name="connsiteY11-620" fmla="*/ 316706 h 592931"/>
                <a:gd name="connsiteX12-621" fmla="*/ 223141 w 602358"/>
                <a:gd name="connsiteY12-622" fmla="*/ 485775 h 592931"/>
                <a:gd name="connsiteX13-623" fmla="*/ 223141 w 602358"/>
                <a:gd name="connsiteY13-624" fmla="*/ 592931 h 592931"/>
                <a:gd name="connsiteX14-625" fmla="*/ 125510 w 602358"/>
                <a:gd name="connsiteY14-626" fmla="*/ 590550 h 592931"/>
                <a:gd name="connsiteX0-627" fmla="*/ 125510 w 602358"/>
                <a:gd name="connsiteY0-628" fmla="*/ 590550 h 592931"/>
                <a:gd name="connsiteX1-629" fmla="*/ 123129 w 602358"/>
                <a:gd name="connsiteY1-630" fmla="*/ 531019 h 592931"/>
                <a:gd name="connsiteX2-631" fmla="*/ 15972 w 602358"/>
                <a:gd name="connsiteY2-632" fmla="*/ 173831 h 592931"/>
                <a:gd name="connsiteX3-633" fmla="*/ 299341 w 602358"/>
                <a:gd name="connsiteY3-634" fmla="*/ 0 h 592931"/>
                <a:gd name="connsiteX4-635" fmla="*/ 549373 w 602358"/>
                <a:gd name="connsiteY4-636" fmla="*/ 133349 h 592931"/>
                <a:gd name="connsiteX5-637" fmla="*/ 461266 w 602358"/>
                <a:gd name="connsiteY5-638" fmla="*/ 557212 h 592931"/>
                <a:gd name="connsiteX6-639" fmla="*/ 461266 w 602358"/>
                <a:gd name="connsiteY6-640" fmla="*/ 588169 h 592931"/>
                <a:gd name="connsiteX7-641" fmla="*/ 358872 w 602358"/>
                <a:gd name="connsiteY7-642" fmla="*/ 588169 h 592931"/>
                <a:gd name="connsiteX8-643" fmla="*/ 368397 w 602358"/>
                <a:gd name="connsiteY8-644" fmla="*/ 500062 h 592931"/>
                <a:gd name="connsiteX9-645" fmla="*/ 492222 w 602358"/>
                <a:gd name="connsiteY9-646" fmla="*/ 307181 h 592931"/>
                <a:gd name="connsiteX10-647" fmla="*/ 304103 w 602358"/>
                <a:gd name="connsiteY10-648" fmla="*/ 111918 h 592931"/>
                <a:gd name="connsiteX11-649" fmla="*/ 108841 w 602358"/>
                <a:gd name="connsiteY11-650" fmla="*/ 316706 h 592931"/>
                <a:gd name="connsiteX12-651" fmla="*/ 223141 w 602358"/>
                <a:gd name="connsiteY12-652" fmla="*/ 485775 h 592931"/>
                <a:gd name="connsiteX13-653" fmla="*/ 223141 w 602358"/>
                <a:gd name="connsiteY13-654" fmla="*/ 592931 h 592931"/>
                <a:gd name="connsiteX14-655" fmla="*/ 125510 w 602358"/>
                <a:gd name="connsiteY14-656" fmla="*/ 590550 h 592931"/>
                <a:gd name="connsiteX0-657" fmla="*/ 125510 w 602358"/>
                <a:gd name="connsiteY0-658" fmla="*/ 590550 h 592931"/>
                <a:gd name="connsiteX1-659" fmla="*/ 123129 w 602358"/>
                <a:gd name="connsiteY1-660" fmla="*/ 531019 h 592931"/>
                <a:gd name="connsiteX2-661" fmla="*/ 15972 w 602358"/>
                <a:gd name="connsiteY2-662" fmla="*/ 173831 h 592931"/>
                <a:gd name="connsiteX3-663" fmla="*/ 299341 w 602358"/>
                <a:gd name="connsiteY3-664" fmla="*/ 0 h 592931"/>
                <a:gd name="connsiteX4-665" fmla="*/ 549373 w 602358"/>
                <a:gd name="connsiteY4-666" fmla="*/ 133349 h 592931"/>
                <a:gd name="connsiteX5-667" fmla="*/ 461266 w 602358"/>
                <a:gd name="connsiteY5-668" fmla="*/ 557212 h 592931"/>
                <a:gd name="connsiteX6-669" fmla="*/ 461266 w 602358"/>
                <a:gd name="connsiteY6-670" fmla="*/ 588169 h 592931"/>
                <a:gd name="connsiteX7-671" fmla="*/ 358872 w 602358"/>
                <a:gd name="connsiteY7-672" fmla="*/ 588169 h 592931"/>
                <a:gd name="connsiteX8-673" fmla="*/ 368397 w 602358"/>
                <a:gd name="connsiteY8-674" fmla="*/ 500062 h 592931"/>
                <a:gd name="connsiteX9-675" fmla="*/ 492222 w 602358"/>
                <a:gd name="connsiteY9-676" fmla="*/ 307181 h 592931"/>
                <a:gd name="connsiteX10-677" fmla="*/ 304103 w 602358"/>
                <a:gd name="connsiteY10-678" fmla="*/ 111918 h 592931"/>
                <a:gd name="connsiteX11-679" fmla="*/ 108841 w 602358"/>
                <a:gd name="connsiteY11-680" fmla="*/ 316706 h 592931"/>
                <a:gd name="connsiteX12-681" fmla="*/ 223141 w 602358"/>
                <a:gd name="connsiteY12-682" fmla="*/ 485775 h 592931"/>
                <a:gd name="connsiteX13-683" fmla="*/ 223141 w 602358"/>
                <a:gd name="connsiteY13-684" fmla="*/ 592931 h 592931"/>
                <a:gd name="connsiteX14-685" fmla="*/ 125510 w 602358"/>
                <a:gd name="connsiteY14-686" fmla="*/ 590550 h 592931"/>
                <a:gd name="connsiteX0-687" fmla="*/ 125510 w 602358"/>
                <a:gd name="connsiteY0-688" fmla="*/ 590550 h 592931"/>
                <a:gd name="connsiteX1-689" fmla="*/ 123129 w 602358"/>
                <a:gd name="connsiteY1-690" fmla="*/ 531019 h 592931"/>
                <a:gd name="connsiteX2-691" fmla="*/ 15972 w 602358"/>
                <a:gd name="connsiteY2-692" fmla="*/ 173831 h 592931"/>
                <a:gd name="connsiteX3-693" fmla="*/ 299341 w 602358"/>
                <a:gd name="connsiteY3-694" fmla="*/ 0 h 592931"/>
                <a:gd name="connsiteX4-695" fmla="*/ 549373 w 602358"/>
                <a:gd name="connsiteY4-696" fmla="*/ 133349 h 592931"/>
                <a:gd name="connsiteX5-697" fmla="*/ 461266 w 602358"/>
                <a:gd name="connsiteY5-698" fmla="*/ 557212 h 592931"/>
                <a:gd name="connsiteX6-699" fmla="*/ 461266 w 602358"/>
                <a:gd name="connsiteY6-700" fmla="*/ 588169 h 592931"/>
                <a:gd name="connsiteX7-701" fmla="*/ 358872 w 602358"/>
                <a:gd name="connsiteY7-702" fmla="*/ 588169 h 592931"/>
                <a:gd name="connsiteX8-703" fmla="*/ 368397 w 602358"/>
                <a:gd name="connsiteY8-704" fmla="*/ 500062 h 592931"/>
                <a:gd name="connsiteX9-705" fmla="*/ 492222 w 602358"/>
                <a:gd name="connsiteY9-706" fmla="*/ 307181 h 592931"/>
                <a:gd name="connsiteX10-707" fmla="*/ 304103 w 602358"/>
                <a:gd name="connsiteY10-708" fmla="*/ 111918 h 592931"/>
                <a:gd name="connsiteX11-709" fmla="*/ 108841 w 602358"/>
                <a:gd name="connsiteY11-710" fmla="*/ 316706 h 592931"/>
                <a:gd name="connsiteX12-711" fmla="*/ 223141 w 602358"/>
                <a:gd name="connsiteY12-712" fmla="*/ 485775 h 592931"/>
                <a:gd name="connsiteX13-713" fmla="*/ 223141 w 602358"/>
                <a:gd name="connsiteY13-714" fmla="*/ 592931 h 592931"/>
                <a:gd name="connsiteX14-715" fmla="*/ 125510 w 602358"/>
                <a:gd name="connsiteY14-716" fmla="*/ 590550 h 592931"/>
                <a:gd name="connsiteX0-717" fmla="*/ 125510 w 602358"/>
                <a:gd name="connsiteY0-718" fmla="*/ 590550 h 592931"/>
                <a:gd name="connsiteX1-719" fmla="*/ 123129 w 602358"/>
                <a:gd name="connsiteY1-720" fmla="*/ 531019 h 592931"/>
                <a:gd name="connsiteX2-721" fmla="*/ 15972 w 602358"/>
                <a:gd name="connsiteY2-722" fmla="*/ 173831 h 592931"/>
                <a:gd name="connsiteX3-723" fmla="*/ 299341 w 602358"/>
                <a:gd name="connsiteY3-724" fmla="*/ 0 h 592931"/>
                <a:gd name="connsiteX4-725" fmla="*/ 549373 w 602358"/>
                <a:gd name="connsiteY4-726" fmla="*/ 133349 h 592931"/>
                <a:gd name="connsiteX5-727" fmla="*/ 461266 w 602358"/>
                <a:gd name="connsiteY5-728" fmla="*/ 557212 h 592931"/>
                <a:gd name="connsiteX6-729" fmla="*/ 461266 w 602358"/>
                <a:gd name="connsiteY6-730" fmla="*/ 588169 h 592931"/>
                <a:gd name="connsiteX7-731" fmla="*/ 358872 w 602358"/>
                <a:gd name="connsiteY7-732" fmla="*/ 588169 h 592931"/>
                <a:gd name="connsiteX8-733" fmla="*/ 368397 w 602358"/>
                <a:gd name="connsiteY8-734" fmla="*/ 500062 h 592931"/>
                <a:gd name="connsiteX9-735" fmla="*/ 492222 w 602358"/>
                <a:gd name="connsiteY9-736" fmla="*/ 307181 h 592931"/>
                <a:gd name="connsiteX10-737" fmla="*/ 304103 w 602358"/>
                <a:gd name="connsiteY10-738" fmla="*/ 111918 h 592931"/>
                <a:gd name="connsiteX11-739" fmla="*/ 108841 w 602358"/>
                <a:gd name="connsiteY11-740" fmla="*/ 316706 h 592931"/>
                <a:gd name="connsiteX12-741" fmla="*/ 223141 w 602358"/>
                <a:gd name="connsiteY12-742" fmla="*/ 485775 h 592931"/>
                <a:gd name="connsiteX13-743" fmla="*/ 223141 w 602358"/>
                <a:gd name="connsiteY13-744" fmla="*/ 592931 h 592931"/>
                <a:gd name="connsiteX14-745" fmla="*/ 125510 w 602358"/>
                <a:gd name="connsiteY14-746" fmla="*/ 590550 h 592931"/>
                <a:gd name="connsiteX0-747" fmla="*/ 125510 w 602358"/>
                <a:gd name="connsiteY0-748" fmla="*/ 590550 h 592931"/>
                <a:gd name="connsiteX1-749" fmla="*/ 123129 w 602358"/>
                <a:gd name="connsiteY1-750" fmla="*/ 531019 h 592931"/>
                <a:gd name="connsiteX2-751" fmla="*/ 15972 w 602358"/>
                <a:gd name="connsiteY2-752" fmla="*/ 173831 h 592931"/>
                <a:gd name="connsiteX3-753" fmla="*/ 299341 w 602358"/>
                <a:gd name="connsiteY3-754" fmla="*/ 0 h 592931"/>
                <a:gd name="connsiteX4-755" fmla="*/ 549373 w 602358"/>
                <a:gd name="connsiteY4-756" fmla="*/ 133349 h 592931"/>
                <a:gd name="connsiteX5-757" fmla="*/ 461266 w 602358"/>
                <a:gd name="connsiteY5-758" fmla="*/ 557212 h 592931"/>
                <a:gd name="connsiteX6-759" fmla="*/ 461266 w 602358"/>
                <a:gd name="connsiteY6-760" fmla="*/ 588169 h 592931"/>
                <a:gd name="connsiteX7-761" fmla="*/ 358872 w 602358"/>
                <a:gd name="connsiteY7-762" fmla="*/ 588169 h 592931"/>
                <a:gd name="connsiteX8-763" fmla="*/ 368397 w 602358"/>
                <a:gd name="connsiteY8-764" fmla="*/ 500062 h 592931"/>
                <a:gd name="connsiteX9-765" fmla="*/ 492222 w 602358"/>
                <a:gd name="connsiteY9-766" fmla="*/ 307181 h 592931"/>
                <a:gd name="connsiteX10-767" fmla="*/ 304103 w 602358"/>
                <a:gd name="connsiteY10-768" fmla="*/ 111918 h 592931"/>
                <a:gd name="connsiteX11-769" fmla="*/ 108841 w 602358"/>
                <a:gd name="connsiteY11-770" fmla="*/ 316706 h 592931"/>
                <a:gd name="connsiteX12-771" fmla="*/ 223141 w 602358"/>
                <a:gd name="connsiteY12-772" fmla="*/ 485775 h 592931"/>
                <a:gd name="connsiteX13-773" fmla="*/ 223141 w 602358"/>
                <a:gd name="connsiteY13-774" fmla="*/ 592931 h 592931"/>
                <a:gd name="connsiteX14-775" fmla="*/ 125510 w 602358"/>
                <a:gd name="connsiteY14-776" fmla="*/ 590550 h 592931"/>
                <a:gd name="connsiteX0-777" fmla="*/ 125510 w 602358"/>
                <a:gd name="connsiteY0-778" fmla="*/ 590550 h 592931"/>
                <a:gd name="connsiteX1-779" fmla="*/ 123129 w 602358"/>
                <a:gd name="connsiteY1-780" fmla="*/ 531019 h 592931"/>
                <a:gd name="connsiteX2-781" fmla="*/ 15972 w 602358"/>
                <a:gd name="connsiteY2-782" fmla="*/ 173831 h 592931"/>
                <a:gd name="connsiteX3-783" fmla="*/ 299341 w 602358"/>
                <a:gd name="connsiteY3-784" fmla="*/ 0 h 592931"/>
                <a:gd name="connsiteX4-785" fmla="*/ 549373 w 602358"/>
                <a:gd name="connsiteY4-786" fmla="*/ 133349 h 592931"/>
                <a:gd name="connsiteX5-787" fmla="*/ 461266 w 602358"/>
                <a:gd name="connsiteY5-788" fmla="*/ 557212 h 592931"/>
                <a:gd name="connsiteX6-789" fmla="*/ 461266 w 602358"/>
                <a:gd name="connsiteY6-790" fmla="*/ 588169 h 592931"/>
                <a:gd name="connsiteX7-791" fmla="*/ 358872 w 602358"/>
                <a:gd name="connsiteY7-792" fmla="*/ 588169 h 592931"/>
                <a:gd name="connsiteX8-793" fmla="*/ 368397 w 602358"/>
                <a:gd name="connsiteY8-794" fmla="*/ 500062 h 592931"/>
                <a:gd name="connsiteX9-795" fmla="*/ 492222 w 602358"/>
                <a:gd name="connsiteY9-796" fmla="*/ 307181 h 592931"/>
                <a:gd name="connsiteX10-797" fmla="*/ 304103 w 602358"/>
                <a:gd name="connsiteY10-798" fmla="*/ 111918 h 592931"/>
                <a:gd name="connsiteX11-799" fmla="*/ 108841 w 602358"/>
                <a:gd name="connsiteY11-800" fmla="*/ 316706 h 592931"/>
                <a:gd name="connsiteX12-801" fmla="*/ 223141 w 602358"/>
                <a:gd name="connsiteY12-802" fmla="*/ 485775 h 592931"/>
                <a:gd name="connsiteX13-803" fmla="*/ 223141 w 602358"/>
                <a:gd name="connsiteY13-804" fmla="*/ 592931 h 592931"/>
                <a:gd name="connsiteX14-805" fmla="*/ 125510 w 602358"/>
                <a:gd name="connsiteY14-806" fmla="*/ 590550 h 592931"/>
                <a:gd name="connsiteX0-807" fmla="*/ 125510 w 602358"/>
                <a:gd name="connsiteY0-808" fmla="*/ 590550 h 592931"/>
                <a:gd name="connsiteX1-809" fmla="*/ 123129 w 602358"/>
                <a:gd name="connsiteY1-810" fmla="*/ 531019 h 592931"/>
                <a:gd name="connsiteX2-811" fmla="*/ 15972 w 602358"/>
                <a:gd name="connsiteY2-812" fmla="*/ 173831 h 592931"/>
                <a:gd name="connsiteX3-813" fmla="*/ 299341 w 602358"/>
                <a:gd name="connsiteY3-814" fmla="*/ 0 h 592931"/>
                <a:gd name="connsiteX4-815" fmla="*/ 549373 w 602358"/>
                <a:gd name="connsiteY4-816" fmla="*/ 133349 h 592931"/>
                <a:gd name="connsiteX5-817" fmla="*/ 461266 w 602358"/>
                <a:gd name="connsiteY5-818" fmla="*/ 557212 h 592931"/>
                <a:gd name="connsiteX6-819" fmla="*/ 461266 w 602358"/>
                <a:gd name="connsiteY6-820" fmla="*/ 588169 h 592931"/>
                <a:gd name="connsiteX7-821" fmla="*/ 358872 w 602358"/>
                <a:gd name="connsiteY7-822" fmla="*/ 588169 h 592931"/>
                <a:gd name="connsiteX8-823" fmla="*/ 368397 w 602358"/>
                <a:gd name="connsiteY8-824" fmla="*/ 500062 h 592931"/>
                <a:gd name="connsiteX9-825" fmla="*/ 492222 w 602358"/>
                <a:gd name="connsiteY9-826" fmla="*/ 307181 h 592931"/>
                <a:gd name="connsiteX10-827" fmla="*/ 304103 w 602358"/>
                <a:gd name="connsiteY10-828" fmla="*/ 111918 h 592931"/>
                <a:gd name="connsiteX11-829" fmla="*/ 108841 w 602358"/>
                <a:gd name="connsiteY11-830" fmla="*/ 316706 h 592931"/>
                <a:gd name="connsiteX12-831" fmla="*/ 215997 w 602358"/>
                <a:gd name="connsiteY12-832" fmla="*/ 495300 h 592931"/>
                <a:gd name="connsiteX13-833" fmla="*/ 223141 w 602358"/>
                <a:gd name="connsiteY13-834" fmla="*/ 592931 h 592931"/>
                <a:gd name="connsiteX14-835" fmla="*/ 125510 w 602358"/>
                <a:gd name="connsiteY14-836" fmla="*/ 590550 h 592931"/>
                <a:gd name="connsiteX0-837" fmla="*/ 125510 w 602358"/>
                <a:gd name="connsiteY0-838" fmla="*/ 590589 h 592970"/>
                <a:gd name="connsiteX1-839" fmla="*/ 123129 w 602358"/>
                <a:gd name="connsiteY1-840" fmla="*/ 531058 h 592970"/>
                <a:gd name="connsiteX2-841" fmla="*/ 15972 w 602358"/>
                <a:gd name="connsiteY2-842" fmla="*/ 173870 h 592970"/>
                <a:gd name="connsiteX3-843" fmla="*/ 299341 w 602358"/>
                <a:gd name="connsiteY3-844" fmla="*/ 39 h 592970"/>
                <a:gd name="connsiteX4-845" fmla="*/ 549373 w 602358"/>
                <a:gd name="connsiteY4-846" fmla="*/ 133388 h 592970"/>
                <a:gd name="connsiteX5-847" fmla="*/ 461266 w 602358"/>
                <a:gd name="connsiteY5-848" fmla="*/ 557251 h 592970"/>
                <a:gd name="connsiteX6-849" fmla="*/ 461266 w 602358"/>
                <a:gd name="connsiteY6-850" fmla="*/ 588208 h 592970"/>
                <a:gd name="connsiteX7-851" fmla="*/ 358872 w 602358"/>
                <a:gd name="connsiteY7-852" fmla="*/ 588208 h 592970"/>
                <a:gd name="connsiteX8-853" fmla="*/ 368397 w 602358"/>
                <a:gd name="connsiteY8-854" fmla="*/ 500101 h 592970"/>
                <a:gd name="connsiteX9-855" fmla="*/ 492222 w 602358"/>
                <a:gd name="connsiteY9-856" fmla="*/ 307220 h 592970"/>
                <a:gd name="connsiteX10-857" fmla="*/ 304103 w 602358"/>
                <a:gd name="connsiteY10-858" fmla="*/ 111957 h 592970"/>
                <a:gd name="connsiteX11-859" fmla="*/ 108841 w 602358"/>
                <a:gd name="connsiteY11-860" fmla="*/ 316745 h 592970"/>
                <a:gd name="connsiteX12-861" fmla="*/ 215997 w 602358"/>
                <a:gd name="connsiteY12-862" fmla="*/ 495339 h 592970"/>
                <a:gd name="connsiteX13-863" fmla="*/ 223141 w 602358"/>
                <a:gd name="connsiteY13-864" fmla="*/ 592970 h 592970"/>
                <a:gd name="connsiteX14-865" fmla="*/ 125510 w 602358"/>
                <a:gd name="connsiteY14-866" fmla="*/ 590589 h 592970"/>
                <a:gd name="connsiteX0-867" fmla="*/ 125510 w 602358"/>
                <a:gd name="connsiteY0-868" fmla="*/ 590589 h 592970"/>
                <a:gd name="connsiteX1-869" fmla="*/ 123129 w 602358"/>
                <a:gd name="connsiteY1-870" fmla="*/ 531058 h 592970"/>
                <a:gd name="connsiteX2-871" fmla="*/ 15972 w 602358"/>
                <a:gd name="connsiteY2-872" fmla="*/ 173870 h 592970"/>
                <a:gd name="connsiteX3-873" fmla="*/ 299341 w 602358"/>
                <a:gd name="connsiteY3-874" fmla="*/ 39 h 592970"/>
                <a:gd name="connsiteX4-875" fmla="*/ 549373 w 602358"/>
                <a:gd name="connsiteY4-876" fmla="*/ 133388 h 592970"/>
                <a:gd name="connsiteX5-877" fmla="*/ 461266 w 602358"/>
                <a:gd name="connsiteY5-878" fmla="*/ 557251 h 592970"/>
                <a:gd name="connsiteX6-879" fmla="*/ 461266 w 602358"/>
                <a:gd name="connsiteY6-880" fmla="*/ 588208 h 592970"/>
                <a:gd name="connsiteX7-881" fmla="*/ 358872 w 602358"/>
                <a:gd name="connsiteY7-882" fmla="*/ 588208 h 592970"/>
                <a:gd name="connsiteX8-883" fmla="*/ 368397 w 602358"/>
                <a:gd name="connsiteY8-884" fmla="*/ 500101 h 592970"/>
                <a:gd name="connsiteX9-885" fmla="*/ 492222 w 602358"/>
                <a:gd name="connsiteY9-886" fmla="*/ 307220 h 592970"/>
                <a:gd name="connsiteX10-887" fmla="*/ 304103 w 602358"/>
                <a:gd name="connsiteY10-888" fmla="*/ 102432 h 592970"/>
                <a:gd name="connsiteX11-889" fmla="*/ 108841 w 602358"/>
                <a:gd name="connsiteY11-890" fmla="*/ 316745 h 592970"/>
                <a:gd name="connsiteX12-891" fmla="*/ 215997 w 602358"/>
                <a:gd name="connsiteY12-892" fmla="*/ 495339 h 592970"/>
                <a:gd name="connsiteX13-893" fmla="*/ 223141 w 602358"/>
                <a:gd name="connsiteY13-894" fmla="*/ 592970 h 592970"/>
                <a:gd name="connsiteX14-895" fmla="*/ 125510 w 602358"/>
                <a:gd name="connsiteY14-896" fmla="*/ 590589 h 592970"/>
                <a:gd name="connsiteX0-897" fmla="*/ 125510 w 602358"/>
                <a:gd name="connsiteY0-898" fmla="*/ 590589 h 592970"/>
                <a:gd name="connsiteX1-899" fmla="*/ 123129 w 602358"/>
                <a:gd name="connsiteY1-900" fmla="*/ 531058 h 592970"/>
                <a:gd name="connsiteX2-901" fmla="*/ 15972 w 602358"/>
                <a:gd name="connsiteY2-902" fmla="*/ 173870 h 592970"/>
                <a:gd name="connsiteX3-903" fmla="*/ 299341 w 602358"/>
                <a:gd name="connsiteY3-904" fmla="*/ 39 h 592970"/>
                <a:gd name="connsiteX4-905" fmla="*/ 549373 w 602358"/>
                <a:gd name="connsiteY4-906" fmla="*/ 133388 h 592970"/>
                <a:gd name="connsiteX5-907" fmla="*/ 461266 w 602358"/>
                <a:gd name="connsiteY5-908" fmla="*/ 557251 h 592970"/>
                <a:gd name="connsiteX6-909" fmla="*/ 461266 w 602358"/>
                <a:gd name="connsiteY6-910" fmla="*/ 588208 h 592970"/>
                <a:gd name="connsiteX7-911" fmla="*/ 358872 w 602358"/>
                <a:gd name="connsiteY7-912" fmla="*/ 588208 h 592970"/>
                <a:gd name="connsiteX8-913" fmla="*/ 368397 w 602358"/>
                <a:gd name="connsiteY8-914" fmla="*/ 500101 h 592970"/>
                <a:gd name="connsiteX9-915" fmla="*/ 492222 w 602358"/>
                <a:gd name="connsiteY9-916" fmla="*/ 307220 h 592970"/>
                <a:gd name="connsiteX10-917" fmla="*/ 304103 w 602358"/>
                <a:gd name="connsiteY10-918" fmla="*/ 102432 h 592970"/>
                <a:gd name="connsiteX11-919" fmla="*/ 108841 w 602358"/>
                <a:gd name="connsiteY11-920" fmla="*/ 316745 h 592970"/>
                <a:gd name="connsiteX12-921" fmla="*/ 215997 w 602358"/>
                <a:gd name="connsiteY12-922" fmla="*/ 495339 h 592970"/>
                <a:gd name="connsiteX13-923" fmla="*/ 223141 w 602358"/>
                <a:gd name="connsiteY13-924" fmla="*/ 592970 h 592970"/>
                <a:gd name="connsiteX14-925" fmla="*/ 125510 w 602358"/>
                <a:gd name="connsiteY14-926" fmla="*/ 590589 h 592970"/>
                <a:gd name="connsiteX0-927" fmla="*/ 125510 w 602358"/>
                <a:gd name="connsiteY0-928" fmla="*/ 590589 h 592970"/>
                <a:gd name="connsiteX1-929" fmla="*/ 123129 w 602358"/>
                <a:gd name="connsiteY1-930" fmla="*/ 531058 h 592970"/>
                <a:gd name="connsiteX2-931" fmla="*/ 15972 w 602358"/>
                <a:gd name="connsiteY2-932" fmla="*/ 173870 h 592970"/>
                <a:gd name="connsiteX3-933" fmla="*/ 299341 w 602358"/>
                <a:gd name="connsiteY3-934" fmla="*/ 39 h 592970"/>
                <a:gd name="connsiteX4-935" fmla="*/ 549373 w 602358"/>
                <a:gd name="connsiteY4-936" fmla="*/ 133388 h 592970"/>
                <a:gd name="connsiteX5-937" fmla="*/ 461266 w 602358"/>
                <a:gd name="connsiteY5-938" fmla="*/ 557251 h 592970"/>
                <a:gd name="connsiteX6-939" fmla="*/ 461266 w 602358"/>
                <a:gd name="connsiteY6-940" fmla="*/ 588208 h 592970"/>
                <a:gd name="connsiteX7-941" fmla="*/ 358872 w 602358"/>
                <a:gd name="connsiteY7-942" fmla="*/ 588208 h 592970"/>
                <a:gd name="connsiteX8-943" fmla="*/ 368397 w 602358"/>
                <a:gd name="connsiteY8-944" fmla="*/ 500101 h 592970"/>
                <a:gd name="connsiteX9-945" fmla="*/ 492222 w 602358"/>
                <a:gd name="connsiteY9-946" fmla="*/ 307220 h 592970"/>
                <a:gd name="connsiteX10-947" fmla="*/ 304103 w 602358"/>
                <a:gd name="connsiteY10-948" fmla="*/ 102432 h 592970"/>
                <a:gd name="connsiteX11-949" fmla="*/ 108841 w 602358"/>
                <a:gd name="connsiteY11-950" fmla="*/ 316745 h 592970"/>
                <a:gd name="connsiteX12-951" fmla="*/ 215997 w 602358"/>
                <a:gd name="connsiteY12-952" fmla="*/ 495339 h 592970"/>
                <a:gd name="connsiteX13-953" fmla="*/ 223141 w 602358"/>
                <a:gd name="connsiteY13-954" fmla="*/ 592970 h 592970"/>
                <a:gd name="connsiteX14-955" fmla="*/ 125510 w 602358"/>
                <a:gd name="connsiteY14-956" fmla="*/ 590589 h 592970"/>
                <a:gd name="connsiteX0-957" fmla="*/ 125510 w 602358"/>
                <a:gd name="connsiteY0-958" fmla="*/ 590550 h 592931"/>
                <a:gd name="connsiteX1-959" fmla="*/ 123129 w 602358"/>
                <a:gd name="connsiteY1-960" fmla="*/ 531019 h 592931"/>
                <a:gd name="connsiteX2-961" fmla="*/ 15972 w 602358"/>
                <a:gd name="connsiteY2-962" fmla="*/ 173831 h 592931"/>
                <a:gd name="connsiteX3-963" fmla="*/ 299341 w 602358"/>
                <a:gd name="connsiteY3-964" fmla="*/ 0 h 592931"/>
                <a:gd name="connsiteX4-965" fmla="*/ 549373 w 602358"/>
                <a:gd name="connsiteY4-966" fmla="*/ 133349 h 592931"/>
                <a:gd name="connsiteX5-967" fmla="*/ 461266 w 602358"/>
                <a:gd name="connsiteY5-968" fmla="*/ 557212 h 592931"/>
                <a:gd name="connsiteX6-969" fmla="*/ 461266 w 602358"/>
                <a:gd name="connsiteY6-970" fmla="*/ 588169 h 592931"/>
                <a:gd name="connsiteX7-971" fmla="*/ 358872 w 602358"/>
                <a:gd name="connsiteY7-972" fmla="*/ 588169 h 592931"/>
                <a:gd name="connsiteX8-973" fmla="*/ 368397 w 602358"/>
                <a:gd name="connsiteY8-974" fmla="*/ 500062 h 592931"/>
                <a:gd name="connsiteX9-975" fmla="*/ 492222 w 602358"/>
                <a:gd name="connsiteY9-976" fmla="*/ 307181 h 592931"/>
                <a:gd name="connsiteX10-977" fmla="*/ 304103 w 602358"/>
                <a:gd name="connsiteY10-978" fmla="*/ 102393 h 592931"/>
                <a:gd name="connsiteX11-979" fmla="*/ 108841 w 602358"/>
                <a:gd name="connsiteY11-980" fmla="*/ 316706 h 592931"/>
                <a:gd name="connsiteX12-981" fmla="*/ 215997 w 602358"/>
                <a:gd name="connsiteY12-982" fmla="*/ 495300 h 592931"/>
                <a:gd name="connsiteX13-983" fmla="*/ 223141 w 602358"/>
                <a:gd name="connsiteY13-984" fmla="*/ 592931 h 592931"/>
                <a:gd name="connsiteX14-985" fmla="*/ 125510 w 602358"/>
                <a:gd name="connsiteY14-986" fmla="*/ 590550 h 592931"/>
                <a:gd name="connsiteX0-987" fmla="*/ 125510 w 602358"/>
                <a:gd name="connsiteY0-988" fmla="*/ 590550 h 592931"/>
                <a:gd name="connsiteX1-989" fmla="*/ 123129 w 602358"/>
                <a:gd name="connsiteY1-990" fmla="*/ 531019 h 592931"/>
                <a:gd name="connsiteX2-991" fmla="*/ 15972 w 602358"/>
                <a:gd name="connsiteY2-992" fmla="*/ 173831 h 592931"/>
                <a:gd name="connsiteX3-993" fmla="*/ 299341 w 602358"/>
                <a:gd name="connsiteY3-994" fmla="*/ 0 h 592931"/>
                <a:gd name="connsiteX4-995" fmla="*/ 549373 w 602358"/>
                <a:gd name="connsiteY4-996" fmla="*/ 133349 h 592931"/>
                <a:gd name="connsiteX5-997" fmla="*/ 461266 w 602358"/>
                <a:gd name="connsiteY5-998" fmla="*/ 557212 h 592931"/>
                <a:gd name="connsiteX6-999" fmla="*/ 461266 w 602358"/>
                <a:gd name="connsiteY6-1000" fmla="*/ 588169 h 592931"/>
                <a:gd name="connsiteX7-1001" fmla="*/ 358872 w 602358"/>
                <a:gd name="connsiteY7-1002" fmla="*/ 588169 h 592931"/>
                <a:gd name="connsiteX8-1003" fmla="*/ 368397 w 602358"/>
                <a:gd name="connsiteY8-1004" fmla="*/ 500062 h 592931"/>
                <a:gd name="connsiteX9-1005" fmla="*/ 492222 w 602358"/>
                <a:gd name="connsiteY9-1006" fmla="*/ 307181 h 592931"/>
                <a:gd name="connsiteX10-1007" fmla="*/ 304103 w 602358"/>
                <a:gd name="connsiteY10-1008" fmla="*/ 102393 h 592931"/>
                <a:gd name="connsiteX11-1009" fmla="*/ 108841 w 602358"/>
                <a:gd name="connsiteY11-1010" fmla="*/ 316706 h 592931"/>
                <a:gd name="connsiteX12-1011" fmla="*/ 215997 w 602358"/>
                <a:gd name="connsiteY12-1012" fmla="*/ 495300 h 592931"/>
                <a:gd name="connsiteX13-1013" fmla="*/ 223141 w 602358"/>
                <a:gd name="connsiteY13-1014" fmla="*/ 592931 h 592931"/>
                <a:gd name="connsiteX14-1015" fmla="*/ 125510 w 602358"/>
                <a:gd name="connsiteY14-1016" fmla="*/ 590550 h 592931"/>
                <a:gd name="connsiteX0-1017" fmla="*/ 125510 w 602358"/>
                <a:gd name="connsiteY0-1018" fmla="*/ 590550 h 590550"/>
                <a:gd name="connsiteX1-1019" fmla="*/ 123129 w 602358"/>
                <a:gd name="connsiteY1-1020" fmla="*/ 531019 h 590550"/>
                <a:gd name="connsiteX2-1021" fmla="*/ 15972 w 602358"/>
                <a:gd name="connsiteY2-1022" fmla="*/ 173831 h 590550"/>
                <a:gd name="connsiteX3-1023" fmla="*/ 299341 w 602358"/>
                <a:gd name="connsiteY3-1024" fmla="*/ 0 h 590550"/>
                <a:gd name="connsiteX4-1025" fmla="*/ 549373 w 602358"/>
                <a:gd name="connsiteY4-1026" fmla="*/ 133349 h 590550"/>
                <a:gd name="connsiteX5-1027" fmla="*/ 461266 w 602358"/>
                <a:gd name="connsiteY5-1028" fmla="*/ 557212 h 590550"/>
                <a:gd name="connsiteX6-1029" fmla="*/ 461266 w 602358"/>
                <a:gd name="connsiteY6-1030" fmla="*/ 588169 h 590550"/>
                <a:gd name="connsiteX7-1031" fmla="*/ 358872 w 602358"/>
                <a:gd name="connsiteY7-1032" fmla="*/ 588169 h 590550"/>
                <a:gd name="connsiteX8-1033" fmla="*/ 368397 w 602358"/>
                <a:gd name="connsiteY8-1034" fmla="*/ 500062 h 590550"/>
                <a:gd name="connsiteX9-1035" fmla="*/ 492222 w 602358"/>
                <a:gd name="connsiteY9-1036" fmla="*/ 307181 h 590550"/>
                <a:gd name="connsiteX10-1037" fmla="*/ 304103 w 602358"/>
                <a:gd name="connsiteY10-1038" fmla="*/ 102393 h 590550"/>
                <a:gd name="connsiteX11-1039" fmla="*/ 108841 w 602358"/>
                <a:gd name="connsiteY11-1040" fmla="*/ 316706 h 590550"/>
                <a:gd name="connsiteX12-1041" fmla="*/ 215997 w 602358"/>
                <a:gd name="connsiteY12-1042" fmla="*/ 495300 h 590550"/>
                <a:gd name="connsiteX13-1043" fmla="*/ 223141 w 602358"/>
                <a:gd name="connsiteY13-1044" fmla="*/ 583406 h 590550"/>
                <a:gd name="connsiteX14-1045" fmla="*/ 125510 w 602358"/>
                <a:gd name="connsiteY14-1046" fmla="*/ 590550 h 590550"/>
                <a:gd name="connsiteX0-1047" fmla="*/ 125510 w 602358"/>
                <a:gd name="connsiteY0-1048" fmla="*/ 590550 h 592931"/>
                <a:gd name="connsiteX1-1049" fmla="*/ 123129 w 602358"/>
                <a:gd name="connsiteY1-1050" fmla="*/ 531019 h 592931"/>
                <a:gd name="connsiteX2-1051" fmla="*/ 15972 w 602358"/>
                <a:gd name="connsiteY2-1052" fmla="*/ 173831 h 592931"/>
                <a:gd name="connsiteX3-1053" fmla="*/ 299341 w 602358"/>
                <a:gd name="connsiteY3-1054" fmla="*/ 0 h 592931"/>
                <a:gd name="connsiteX4-1055" fmla="*/ 549373 w 602358"/>
                <a:gd name="connsiteY4-1056" fmla="*/ 133349 h 592931"/>
                <a:gd name="connsiteX5-1057" fmla="*/ 461266 w 602358"/>
                <a:gd name="connsiteY5-1058" fmla="*/ 557212 h 592931"/>
                <a:gd name="connsiteX6-1059" fmla="*/ 461266 w 602358"/>
                <a:gd name="connsiteY6-1060" fmla="*/ 588169 h 592931"/>
                <a:gd name="connsiteX7-1061" fmla="*/ 358872 w 602358"/>
                <a:gd name="connsiteY7-1062" fmla="*/ 588169 h 592931"/>
                <a:gd name="connsiteX8-1063" fmla="*/ 368397 w 602358"/>
                <a:gd name="connsiteY8-1064" fmla="*/ 500062 h 592931"/>
                <a:gd name="connsiteX9-1065" fmla="*/ 492222 w 602358"/>
                <a:gd name="connsiteY9-1066" fmla="*/ 307181 h 592931"/>
                <a:gd name="connsiteX10-1067" fmla="*/ 304103 w 602358"/>
                <a:gd name="connsiteY10-1068" fmla="*/ 102393 h 592931"/>
                <a:gd name="connsiteX11-1069" fmla="*/ 108841 w 602358"/>
                <a:gd name="connsiteY11-1070" fmla="*/ 316706 h 592931"/>
                <a:gd name="connsiteX12-1071" fmla="*/ 215997 w 602358"/>
                <a:gd name="connsiteY12-1072" fmla="*/ 495300 h 592931"/>
                <a:gd name="connsiteX13-1073" fmla="*/ 220760 w 602358"/>
                <a:gd name="connsiteY13-1074" fmla="*/ 592931 h 592931"/>
                <a:gd name="connsiteX14-1075" fmla="*/ 125510 w 602358"/>
                <a:gd name="connsiteY14-1076" fmla="*/ 590550 h 592931"/>
                <a:gd name="connsiteX0-1077" fmla="*/ 125510 w 602358"/>
                <a:gd name="connsiteY0-1078" fmla="*/ 590550 h 590550"/>
                <a:gd name="connsiteX1-1079" fmla="*/ 123129 w 602358"/>
                <a:gd name="connsiteY1-1080" fmla="*/ 531019 h 590550"/>
                <a:gd name="connsiteX2-1081" fmla="*/ 15972 w 602358"/>
                <a:gd name="connsiteY2-1082" fmla="*/ 173831 h 590550"/>
                <a:gd name="connsiteX3-1083" fmla="*/ 299341 w 602358"/>
                <a:gd name="connsiteY3-1084" fmla="*/ 0 h 590550"/>
                <a:gd name="connsiteX4-1085" fmla="*/ 549373 w 602358"/>
                <a:gd name="connsiteY4-1086" fmla="*/ 133349 h 590550"/>
                <a:gd name="connsiteX5-1087" fmla="*/ 461266 w 602358"/>
                <a:gd name="connsiteY5-1088" fmla="*/ 557212 h 590550"/>
                <a:gd name="connsiteX6-1089" fmla="*/ 461266 w 602358"/>
                <a:gd name="connsiteY6-1090" fmla="*/ 588169 h 590550"/>
                <a:gd name="connsiteX7-1091" fmla="*/ 358872 w 602358"/>
                <a:gd name="connsiteY7-1092" fmla="*/ 588169 h 590550"/>
                <a:gd name="connsiteX8-1093" fmla="*/ 368397 w 602358"/>
                <a:gd name="connsiteY8-1094" fmla="*/ 500062 h 590550"/>
                <a:gd name="connsiteX9-1095" fmla="*/ 492222 w 602358"/>
                <a:gd name="connsiteY9-1096" fmla="*/ 307181 h 590550"/>
                <a:gd name="connsiteX10-1097" fmla="*/ 304103 w 602358"/>
                <a:gd name="connsiteY10-1098" fmla="*/ 102393 h 590550"/>
                <a:gd name="connsiteX11-1099" fmla="*/ 108841 w 602358"/>
                <a:gd name="connsiteY11-1100" fmla="*/ 316706 h 590550"/>
                <a:gd name="connsiteX12-1101" fmla="*/ 215997 w 602358"/>
                <a:gd name="connsiteY12-1102" fmla="*/ 495300 h 590550"/>
                <a:gd name="connsiteX13-1103" fmla="*/ 223141 w 602358"/>
                <a:gd name="connsiteY13-1104" fmla="*/ 585787 h 590550"/>
                <a:gd name="connsiteX14-1105" fmla="*/ 125510 w 602358"/>
                <a:gd name="connsiteY14-1106" fmla="*/ 590550 h 5905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602358" h="590550">
                  <a:moveTo>
                    <a:pt x="125510" y="590550"/>
                  </a:moveTo>
                  <a:cubicBezTo>
                    <a:pt x="124716" y="570706"/>
                    <a:pt x="123923" y="550863"/>
                    <a:pt x="123129" y="531019"/>
                  </a:cubicBezTo>
                  <a:cubicBezTo>
                    <a:pt x="42166" y="507206"/>
                    <a:pt x="-34034" y="338138"/>
                    <a:pt x="15972" y="173831"/>
                  </a:cubicBezTo>
                  <a:cubicBezTo>
                    <a:pt x="77090" y="44450"/>
                    <a:pt x="178691" y="3174"/>
                    <a:pt x="299341" y="0"/>
                  </a:cubicBezTo>
                  <a:cubicBezTo>
                    <a:pt x="439835" y="7937"/>
                    <a:pt x="499366" y="58737"/>
                    <a:pt x="549373" y="133349"/>
                  </a:cubicBezTo>
                  <a:cubicBezTo>
                    <a:pt x="688279" y="373856"/>
                    <a:pt x="516432" y="512365"/>
                    <a:pt x="461266" y="557212"/>
                  </a:cubicBezTo>
                  <a:lnTo>
                    <a:pt x="461266" y="588169"/>
                  </a:lnTo>
                  <a:lnTo>
                    <a:pt x="358872" y="588169"/>
                  </a:lnTo>
                  <a:lnTo>
                    <a:pt x="368397" y="500062"/>
                  </a:lnTo>
                  <a:cubicBezTo>
                    <a:pt x="440628" y="454818"/>
                    <a:pt x="486666" y="392906"/>
                    <a:pt x="492222" y="307181"/>
                  </a:cubicBezTo>
                  <a:cubicBezTo>
                    <a:pt x="483490" y="175419"/>
                    <a:pt x="384272" y="107949"/>
                    <a:pt x="304103" y="102393"/>
                  </a:cubicBezTo>
                  <a:cubicBezTo>
                    <a:pt x="172341" y="111125"/>
                    <a:pt x="116778" y="186531"/>
                    <a:pt x="108841" y="316706"/>
                  </a:cubicBezTo>
                  <a:cubicBezTo>
                    <a:pt x="113603" y="434975"/>
                    <a:pt x="175515" y="460375"/>
                    <a:pt x="215997" y="495300"/>
                  </a:cubicBezTo>
                  <a:lnTo>
                    <a:pt x="223141" y="585787"/>
                  </a:lnTo>
                  <a:lnTo>
                    <a:pt x="125510" y="59055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67238" y="5510213"/>
              <a:ext cx="346491" cy="271461"/>
            </a:xfrm>
            <a:custGeom>
              <a:avLst/>
              <a:gdLst>
                <a:gd name="connsiteX0" fmla="*/ 0 w 345281"/>
                <a:gd name="connsiteY0" fmla="*/ 0 h 273843"/>
                <a:gd name="connsiteX1" fmla="*/ 345281 w 345281"/>
                <a:gd name="connsiteY1" fmla="*/ 0 h 273843"/>
                <a:gd name="connsiteX2" fmla="*/ 321468 w 345281"/>
                <a:gd name="connsiteY2" fmla="*/ 107156 h 273843"/>
                <a:gd name="connsiteX3" fmla="*/ 335756 w 345281"/>
                <a:gd name="connsiteY3" fmla="*/ 204787 h 273843"/>
                <a:gd name="connsiteX4" fmla="*/ 185737 w 345281"/>
                <a:gd name="connsiteY4" fmla="*/ 273843 h 273843"/>
                <a:gd name="connsiteX5" fmla="*/ 11906 w 345281"/>
                <a:gd name="connsiteY5" fmla="*/ 200025 h 273843"/>
                <a:gd name="connsiteX6" fmla="*/ 38100 w 345281"/>
                <a:gd name="connsiteY6" fmla="*/ 95250 h 273843"/>
                <a:gd name="connsiteX7" fmla="*/ 0 w 345281"/>
                <a:gd name="connsiteY7" fmla="*/ 0 h 273843"/>
                <a:gd name="connsiteX0-1" fmla="*/ 0 w 345281"/>
                <a:gd name="connsiteY0-2" fmla="*/ 0 h 273843"/>
                <a:gd name="connsiteX1-3" fmla="*/ 345281 w 345281"/>
                <a:gd name="connsiteY1-4" fmla="*/ 0 h 273843"/>
                <a:gd name="connsiteX2-5" fmla="*/ 321468 w 345281"/>
                <a:gd name="connsiteY2-6" fmla="*/ 107156 h 273843"/>
                <a:gd name="connsiteX3-7" fmla="*/ 335756 w 345281"/>
                <a:gd name="connsiteY3-8" fmla="*/ 204787 h 273843"/>
                <a:gd name="connsiteX4-9" fmla="*/ 185737 w 345281"/>
                <a:gd name="connsiteY4-10" fmla="*/ 273843 h 273843"/>
                <a:gd name="connsiteX5-11" fmla="*/ 11906 w 345281"/>
                <a:gd name="connsiteY5-12" fmla="*/ 200025 h 273843"/>
                <a:gd name="connsiteX6-13" fmla="*/ 38100 w 345281"/>
                <a:gd name="connsiteY6-14" fmla="*/ 95250 h 273843"/>
                <a:gd name="connsiteX7-15" fmla="*/ 0 w 345281"/>
                <a:gd name="connsiteY7-16" fmla="*/ 0 h 273843"/>
                <a:gd name="connsiteX0-17" fmla="*/ 0 w 345281"/>
                <a:gd name="connsiteY0-18" fmla="*/ 0 h 273843"/>
                <a:gd name="connsiteX1-19" fmla="*/ 345281 w 345281"/>
                <a:gd name="connsiteY1-20" fmla="*/ 0 h 273843"/>
                <a:gd name="connsiteX2-21" fmla="*/ 321468 w 345281"/>
                <a:gd name="connsiteY2-22" fmla="*/ 107156 h 273843"/>
                <a:gd name="connsiteX3-23" fmla="*/ 335756 w 345281"/>
                <a:gd name="connsiteY3-24" fmla="*/ 204787 h 273843"/>
                <a:gd name="connsiteX4-25" fmla="*/ 185737 w 345281"/>
                <a:gd name="connsiteY4-26" fmla="*/ 273843 h 273843"/>
                <a:gd name="connsiteX5-27" fmla="*/ 11906 w 345281"/>
                <a:gd name="connsiteY5-28" fmla="*/ 200025 h 273843"/>
                <a:gd name="connsiteX6-29" fmla="*/ 38100 w 345281"/>
                <a:gd name="connsiteY6-30" fmla="*/ 95250 h 273843"/>
                <a:gd name="connsiteX7-31" fmla="*/ 0 w 345281"/>
                <a:gd name="connsiteY7-32" fmla="*/ 0 h 273843"/>
                <a:gd name="connsiteX0-33" fmla="*/ 0 w 345281"/>
                <a:gd name="connsiteY0-34" fmla="*/ 0 h 273843"/>
                <a:gd name="connsiteX1-35" fmla="*/ 345281 w 345281"/>
                <a:gd name="connsiteY1-36" fmla="*/ 0 h 273843"/>
                <a:gd name="connsiteX2-37" fmla="*/ 321468 w 345281"/>
                <a:gd name="connsiteY2-38" fmla="*/ 107156 h 273843"/>
                <a:gd name="connsiteX3-39" fmla="*/ 335756 w 345281"/>
                <a:gd name="connsiteY3-40" fmla="*/ 204787 h 273843"/>
                <a:gd name="connsiteX4-41" fmla="*/ 185737 w 345281"/>
                <a:gd name="connsiteY4-42" fmla="*/ 273843 h 273843"/>
                <a:gd name="connsiteX5-43" fmla="*/ 11906 w 345281"/>
                <a:gd name="connsiteY5-44" fmla="*/ 200025 h 273843"/>
                <a:gd name="connsiteX6-45" fmla="*/ 38100 w 345281"/>
                <a:gd name="connsiteY6-46" fmla="*/ 95250 h 273843"/>
                <a:gd name="connsiteX7-47" fmla="*/ 0 w 345281"/>
                <a:gd name="connsiteY7-48" fmla="*/ 0 h 273843"/>
                <a:gd name="connsiteX0-49" fmla="*/ 0 w 345281"/>
                <a:gd name="connsiteY0-50" fmla="*/ 0 h 273843"/>
                <a:gd name="connsiteX1-51" fmla="*/ 345281 w 345281"/>
                <a:gd name="connsiteY1-52" fmla="*/ 0 h 273843"/>
                <a:gd name="connsiteX2-53" fmla="*/ 321468 w 345281"/>
                <a:gd name="connsiteY2-54" fmla="*/ 107156 h 273843"/>
                <a:gd name="connsiteX3-55" fmla="*/ 335756 w 345281"/>
                <a:gd name="connsiteY3-56" fmla="*/ 204787 h 273843"/>
                <a:gd name="connsiteX4-57" fmla="*/ 185737 w 345281"/>
                <a:gd name="connsiteY4-58" fmla="*/ 273843 h 273843"/>
                <a:gd name="connsiteX5-59" fmla="*/ 11906 w 345281"/>
                <a:gd name="connsiteY5-60" fmla="*/ 200025 h 273843"/>
                <a:gd name="connsiteX6-61" fmla="*/ 38100 w 345281"/>
                <a:gd name="connsiteY6-62" fmla="*/ 95250 h 273843"/>
                <a:gd name="connsiteX7-63" fmla="*/ 0 w 345281"/>
                <a:gd name="connsiteY7-64" fmla="*/ 0 h 273843"/>
                <a:gd name="connsiteX0-65" fmla="*/ 0 w 345281"/>
                <a:gd name="connsiteY0-66" fmla="*/ 0 h 273843"/>
                <a:gd name="connsiteX1-67" fmla="*/ 345281 w 345281"/>
                <a:gd name="connsiteY1-68" fmla="*/ 0 h 273843"/>
                <a:gd name="connsiteX2-69" fmla="*/ 321468 w 345281"/>
                <a:gd name="connsiteY2-70" fmla="*/ 107156 h 273843"/>
                <a:gd name="connsiteX3-71" fmla="*/ 335756 w 345281"/>
                <a:gd name="connsiteY3-72" fmla="*/ 204787 h 273843"/>
                <a:gd name="connsiteX4-73" fmla="*/ 185737 w 345281"/>
                <a:gd name="connsiteY4-74" fmla="*/ 273843 h 273843"/>
                <a:gd name="connsiteX5-75" fmla="*/ 11906 w 345281"/>
                <a:gd name="connsiteY5-76" fmla="*/ 200025 h 273843"/>
                <a:gd name="connsiteX6-77" fmla="*/ 38100 w 345281"/>
                <a:gd name="connsiteY6-78" fmla="*/ 95250 h 273843"/>
                <a:gd name="connsiteX7-79" fmla="*/ 0 w 345281"/>
                <a:gd name="connsiteY7-80" fmla="*/ 0 h 273843"/>
                <a:gd name="connsiteX0-81" fmla="*/ 0 w 345281"/>
                <a:gd name="connsiteY0-82" fmla="*/ 0 h 252411"/>
                <a:gd name="connsiteX1-83" fmla="*/ 345281 w 345281"/>
                <a:gd name="connsiteY1-84" fmla="*/ 0 h 252411"/>
                <a:gd name="connsiteX2-85" fmla="*/ 321468 w 345281"/>
                <a:gd name="connsiteY2-86" fmla="*/ 107156 h 252411"/>
                <a:gd name="connsiteX3-87" fmla="*/ 335756 w 345281"/>
                <a:gd name="connsiteY3-88" fmla="*/ 204787 h 252411"/>
                <a:gd name="connsiteX4-89" fmla="*/ 164306 w 345281"/>
                <a:gd name="connsiteY4-90" fmla="*/ 252411 h 252411"/>
                <a:gd name="connsiteX5-91" fmla="*/ 11906 w 345281"/>
                <a:gd name="connsiteY5-92" fmla="*/ 200025 h 252411"/>
                <a:gd name="connsiteX6-93" fmla="*/ 38100 w 345281"/>
                <a:gd name="connsiteY6-94" fmla="*/ 95250 h 252411"/>
                <a:gd name="connsiteX7-95" fmla="*/ 0 w 345281"/>
                <a:gd name="connsiteY7-96" fmla="*/ 0 h 252411"/>
                <a:gd name="connsiteX0-97" fmla="*/ 0 w 345281"/>
                <a:gd name="connsiteY0-98" fmla="*/ 0 h 252595"/>
                <a:gd name="connsiteX1-99" fmla="*/ 345281 w 345281"/>
                <a:gd name="connsiteY1-100" fmla="*/ 0 h 252595"/>
                <a:gd name="connsiteX2-101" fmla="*/ 321468 w 345281"/>
                <a:gd name="connsiteY2-102" fmla="*/ 107156 h 252595"/>
                <a:gd name="connsiteX3-103" fmla="*/ 335756 w 345281"/>
                <a:gd name="connsiteY3-104" fmla="*/ 204787 h 252595"/>
                <a:gd name="connsiteX4-105" fmla="*/ 164306 w 345281"/>
                <a:gd name="connsiteY4-106" fmla="*/ 252411 h 252595"/>
                <a:gd name="connsiteX5-107" fmla="*/ 11906 w 345281"/>
                <a:gd name="connsiteY5-108" fmla="*/ 200025 h 252595"/>
                <a:gd name="connsiteX6-109" fmla="*/ 38100 w 345281"/>
                <a:gd name="connsiteY6-110" fmla="*/ 95250 h 252595"/>
                <a:gd name="connsiteX7-111" fmla="*/ 0 w 345281"/>
                <a:gd name="connsiteY7-112" fmla="*/ 0 h 252595"/>
                <a:gd name="connsiteX0-113" fmla="*/ 0 w 345281"/>
                <a:gd name="connsiteY0-114" fmla="*/ 0 h 271527"/>
                <a:gd name="connsiteX1-115" fmla="*/ 345281 w 345281"/>
                <a:gd name="connsiteY1-116" fmla="*/ 0 h 271527"/>
                <a:gd name="connsiteX2-117" fmla="*/ 321468 w 345281"/>
                <a:gd name="connsiteY2-118" fmla="*/ 107156 h 271527"/>
                <a:gd name="connsiteX3-119" fmla="*/ 335756 w 345281"/>
                <a:gd name="connsiteY3-120" fmla="*/ 204787 h 271527"/>
                <a:gd name="connsiteX4-121" fmla="*/ 171449 w 345281"/>
                <a:gd name="connsiteY4-122" fmla="*/ 271461 h 271527"/>
                <a:gd name="connsiteX5-123" fmla="*/ 11906 w 345281"/>
                <a:gd name="connsiteY5-124" fmla="*/ 200025 h 271527"/>
                <a:gd name="connsiteX6-125" fmla="*/ 38100 w 345281"/>
                <a:gd name="connsiteY6-126" fmla="*/ 95250 h 271527"/>
                <a:gd name="connsiteX7-127" fmla="*/ 0 w 345281"/>
                <a:gd name="connsiteY7-128" fmla="*/ 0 h 271527"/>
                <a:gd name="connsiteX0-129" fmla="*/ 0 w 345281"/>
                <a:gd name="connsiteY0-130" fmla="*/ 0 h 271461"/>
                <a:gd name="connsiteX1-131" fmla="*/ 345281 w 345281"/>
                <a:gd name="connsiteY1-132" fmla="*/ 0 h 271461"/>
                <a:gd name="connsiteX2-133" fmla="*/ 321468 w 345281"/>
                <a:gd name="connsiteY2-134" fmla="*/ 107156 h 271461"/>
                <a:gd name="connsiteX3-135" fmla="*/ 335756 w 345281"/>
                <a:gd name="connsiteY3-136" fmla="*/ 204787 h 271461"/>
                <a:gd name="connsiteX4-137" fmla="*/ 171449 w 345281"/>
                <a:gd name="connsiteY4-138" fmla="*/ 271461 h 271461"/>
                <a:gd name="connsiteX5-139" fmla="*/ 11906 w 345281"/>
                <a:gd name="connsiteY5-140" fmla="*/ 200025 h 271461"/>
                <a:gd name="connsiteX6-141" fmla="*/ 38100 w 345281"/>
                <a:gd name="connsiteY6-142" fmla="*/ 95250 h 271461"/>
                <a:gd name="connsiteX7-143" fmla="*/ 0 w 345281"/>
                <a:gd name="connsiteY7-144" fmla="*/ 0 h 271461"/>
                <a:gd name="connsiteX0-145" fmla="*/ 0 w 345281"/>
                <a:gd name="connsiteY0-146" fmla="*/ 0 h 271461"/>
                <a:gd name="connsiteX1-147" fmla="*/ 345281 w 345281"/>
                <a:gd name="connsiteY1-148" fmla="*/ 0 h 271461"/>
                <a:gd name="connsiteX2-149" fmla="*/ 321468 w 345281"/>
                <a:gd name="connsiteY2-150" fmla="*/ 107156 h 271461"/>
                <a:gd name="connsiteX3-151" fmla="*/ 335756 w 345281"/>
                <a:gd name="connsiteY3-152" fmla="*/ 204787 h 271461"/>
                <a:gd name="connsiteX4-153" fmla="*/ 171449 w 345281"/>
                <a:gd name="connsiteY4-154" fmla="*/ 271461 h 271461"/>
                <a:gd name="connsiteX5-155" fmla="*/ 11906 w 345281"/>
                <a:gd name="connsiteY5-156" fmla="*/ 200025 h 271461"/>
                <a:gd name="connsiteX6-157" fmla="*/ 38100 w 345281"/>
                <a:gd name="connsiteY6-158" fmla="*/ 95250 h 271461"/>
                <a:gd name="connsiteX7-159" fmla="*/ 0 w 345281"/>
                <a:gd name="connsiteY7-160" fmla="*/ 0 h 271461"/>
                <a:gd name="connsiteX0-161" fmla="*/ 0 w 345281"/>
                <a:gd name="connsiteY0-162" fmla="*/ 0 h 271461"/>
                <a:gd name="connsiteX1-163" fmla="*/ 345281 w 345281"/>
                <a:gd name="connsiteY1-164" fmla="*/ 0 h 271461"/>
                <a:gd name="connsiteX2-165" fmla="*/ 321468 w 345281"/>
                <a:gd name="connsiteY2-166" fmla="*/ 107156 h 271461"/>
                <a:gd name="connsiteX3-167" fmla="*/ 335756 w 345281"/>
                <a:gd name="connsiteY3-168" fmla="*/ 204787 h 271461"/>
                <a:gd name="connsiteX4-169" fmla="*/ 171449 w 345281"/>
                <a:gd name="connsiteY4-170" fmla="*/ 271461 h 271461"/>
                <a:gd name="connsiteX5-171" fmla="*/ 11906 w 345281"/>
                <a:gd name="connsiteY5-172" fmla="*/ 200025 h 271461"/>
                <a:gd name="connsiteX6-173" fmla="*/ 38100 w 345281"/>
                <a:gd name="connsiteY6-174" fmla="*/ 95250 h 271461"/>
                <a:gd name="connsiteX7-175" fmla="*/ 0 w 345281"/>
                <a:gd name="connsiteY7-176" fmla="*/ 0 h 271461"/>
                <a:gd name="connsiteX0-177" fmla="*/ 0 w 345281"/>
                <a:gd name="connsiteY0-178" fmla="*/ 0 h 271461"/>
                <a:gd name="connsiteX1-179" fmla="*/ 345281 w 345281"/>
                <a:gd name="connsiteY1-180" fmla="*/ 0 h 271461"/>
                <a:gd name="connsiteX2-181" fmla="*/ 321468 w 345281"/>
                <a:gd name="connsiteY2-182" fmla="*/ 107156 h 271461"/>
                <a:gd name="connsiteX3-183" fmla="*/ 335756 w 345281"/>
                <a:gd name="connsiteY3-184" fmla="*/ 204787 h 271461"/>
                <a:gd name="connsiteX4-185" fmla="*/ 171449 w 345281"/>
                <a:gd name="connsiteY4-186" fmla="*/ 271461 h 271461"/>
                <a:gd name="connsiteX5-187" fmla="*/ 11906 w 345281"/>
                <a:gd name="connsiteY5-188" fmla="*/ 200025 h 271461"/>
                <a:gd name="connsiteX6-189" fmla="*/ 38100 w 345281"/>
                <a:gd name="connsiteY6-190" fmla="*/ 95250 h 271461"/>
                <a:gd name="connsiteX7-191" fmla="*/ 0 w 345281"/>
                <a:gd name="connsiteY7-192" fmla="*/ 0 h 271461"/>
                <a:gd name="connsiteX0-193" fmla="*/ 0 w 345281"/>
                <a:gd name="connsiteY0-194" fmla="*/ 0 h 271461"/>
                <a:gd name="connsiteX1-195" fmla="*/ 345281 w 345281"/>
                <a:gd name="connsiteY1-196" fmla="*/ 0 h 271461"/>
                <a:gd name="connsiteX2-197" fmla="*/ 321468 w 345281"/>
                <a:gd name="connsiteY2-198" fmla="*/ 107156 h 271461"/>
                <a:gd name="connsiteX3-199" fmla="*/ 335756 w 345281"/>
                <a:gd name="connsiteY3-200" fmla="*/ 204787 h 271461"/>
                <a:gd name="connsiteX4-201" fmla="*/ 171449 w 345281"/>
                <a:gd name="connsiteY4-202" fmla="*/ 271461 h 271461"/>
                <a:gd name="connsiteX5-203" fmla="*/ 11906 w 345281"/>
                <a:gd name="connsiteY5-204" fmla="*/ 200025 h 271461"/>
                <a:gd name="connsiteX6-205" fmla="*/ 38100 w 345281"/>
                <a:gd name="connsiteY6-206" fmla="*/ 95250 h 271461"/>
                <a:gd name="connsiteX7-207" fmla="*/ 0 w 345281"/>
                <a:gd name="connsiteY7-208" fmla="*/ 0 h 271461"/>
                <a:gd name="connsiteX0-209" fmla="*/ 0 w 345281"/>
                <a:gd name="connsiteY0-210" fmla="*/ 0 h 271461"/>
                <a:gd name="connsiteX1-211" fmla="*/ 345281 w 345281"/>
                <a:gd name="connsiteY1-212" fmla="*/ 0 h 271461"/>
                <a:gd name="connsiteX2-213" fmla="*/ 321468 w 345281"/>
                <a:gd name="connsiteY2-214" fmla="*/ 107156 h 271461"/>
                <a:gd name="connsiteX3-215" fmla="*/ 335756 w 345281"/>
                <a:gd name="connsiteY3-216" fmla="*/ 204787 h 271461"/>
                <a:gd name="connsiteX4-217" fmla="*/ 171449 w 345281"/>
                <a:gd name="connsiteY4-218" fmla="*/ 271461 h 271461"/>
                <a:gd name="connsiteX5-219" fmla="*/ 11906 w 345281"/>
                <a:gd name="connsiteY5-220" fmla="*/ 200025 h 271461"/>
                <a:gd name="connsiteX6-221" fmla="*/ 38100 w 345281"/>
                <a:gd name="connsiteY6-222" fmla="*/ 95250 h 271461"/>
                <a:gd name="connsiteX7-223" fmla="*/ 0 w 345281"/>
                <a:gd name="connsiteY7-224" fmla="*/ 0 h 271461"/>
                <a:gd name="connsiteX0-225" fmla="*/ 0 w 345281"/>
                <a:gd name="connsiteY0-226" fmla="*/ 0 h 271461"/>
                <a:gd name="connsiteX1-227" fmla="*/ 345281 w 345281"/>
                <a:gd name="connsiteY1-228" fmla="*/ 0 h 271461"/>
                <a:gd name="connsiteX2-229" fmla="*/ 321468 w 345281"/>
                <a:gd name="connsiteY2-230" fmla="*/ 107156 h 271461"/>
                <a:gd name="connsiteX3-231" fmla="*/ 335756 w 345281"/>
                <a:gd name="connsiteY3-232" fmla="*/ 204787 h 271461"/>
                <a:gd name="connsiteX4-233" fmla="*/ 171449 w 345281"/>
                <a:gd name="connsiteY4-234" fmla="*/ 271461 h 271461"/>
                <a:gd name="connsiteX5-235" fmla="*/ 11906 w 345281"/>
                <a:gd name="connsiteY5-236" fmla="*/ 200025 h 271461"/>
                <a:gd name="connsiteX6-237" fmla="*/ 38100 w 345281"/>
                <a:gd name="connsiteY6-238" fmla="*/ 95250 h 271461"/>
                <a:gd name="connsiteX7-239" fmla="*/ 0 w 345281"/>
                <a:gd name="connsiteY7-240" fmla="*/ 0 h 271461"/>
                <a:gd name="connsiteX0-241" fmla="*/ 0 w 346941"/>
                <a:gd name="connsiteY0-242" fmla="*/ 0 h 271461"/>
                <a:gd name="connsiteX1-243" fmla="*/ 345281 w 346941"/>
                <a:gd name="connsiteY1-244" fmla="*/ 0 h 271461"/>
                <a:gd name="connsiteX2-245" fmla="*/ 321468 w 346941"/>
                <a:gd name="connsiteY2-246" fmla="*/ 107156 h 271461"/>
                <a:gd name="connsiteX3-247" fmla="*/ 335756 w 346941"/>
                <a:gd name="connsiteY3-248" fmla="*/ 204787 h 271461"/>
                <a:gd name="connsiteX4-249" fmla="*/ 171449 w 346941"/>
                <a:gd name="connsiteY4-250" fmla="*/ 271461 h 271461"/>
                <a:gd name="connsiteX5-251" fmla="*/ 11906 w 346941"/>
                <a:gd name="connsiteY5-252" fmla="*/ 200025 h 271461"/>
                <a:gd name="connsiteX6-253" fmla="*/ 38100 w 346941"/>
                <a:gd name="connsiteY6-254" fmla="*/ 95250 h 271461"/>
                <a:gd name="connsiteX7-255" fmla="*/ 0 w 346941"/>
                <a:gd name="connsiteY7-256" fmla="*/ 0 h 271461"/>
                <a:gd name="connsiteX0-257" fmla="*/ 0 w 346491"/>
                <a:gd name="connsiteY0-258" fmla="*/ 0 h 271461"/>
                <a:gd name="connsiteX1-259" fmla="*/ 345281 w 346491"/>
                <a:gd name="connsiteY1-260" fmla="*/ 0 h 271461"/>
                <a:gd name="connsiteX2-261" fmla="*/ 314324 w 346491"/>
                <a:gd name="connsiteY2-262" fmla="*/ 100012 h 271461"/>
                <a:gd name="connsiteX3-263" fmla="*/ 335756 w 346491"/>
                <a:gd name="connsiteY3-264" fmla="*/ 204787 h 271461"/>
                <a:gd name="connsiteX4-265" fmla="*/ 171449 w 346491"/>
                <a:gd name="connsiteY4-266" fmla="*/ 271461 h 271461"/>
                <a:gd name="connsiteX5-267" fmla="*/ 11906 w 346491"/>
                <a:gd name="connsiteY5-268" fmla="*/ 200025 h 271461"/>
                <a:gd name="connsiteX6-269" fmla="*/ 38100 w 346491"/>
                <a:gd name="connsiteY6-270" fmla="*/ 95250 h 271461"/>
                <a:gd name="connsiteX7-271" fmla="*/ 0 w 346491"/>
                <a:gd name="connsiteY7-272" fmla="*/ 0 h 2714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346491" h="271461">
                  <a:moveTo>
                    <a:pt x="0" y="0"/>
                  </a:moveTo>
                  <a:lnTo>
                    <a:pt x="345281" y="0"/>
                  </a:lnTo>
                  <a:cubicBezTo>
                    <a:pt x="351630" y="45244"/>
                    <a:pt x="331787" y="71436"/>
                    <a:pt x="314324" y="100012"/>
                  </a:cubicBezTo>
                  <a:cubicBezTo>
                    <a:pt x="330993" y="125412"/>
                    <a:pt x="352425" y="167481"/>
                    <a:pt x="335756" y="204787"/>
                  </a:cubicBezTo>
                  <a:cubicBezTo>
                    <a:pt x="283369" y="236537"/>
                    <a:pt x="223837" y="263523"/>
                    <a:pt x="171449" y="271461"/>
                  </a:cubicBezTo>
                  <a:cubicBezTo>
                    <a:pt x="111124" y="265906"/>
                    <a:pt x="69850" y="246062"/>
                    <a:pt x="11906" y="200025"/>
                  </a:cubicBezTo>
                  <a:cubicBezTo>
                    <a:pt x="3968" y="160338"/>
                    <a:pt x="5556" y="130175"/>
                    <a:pt x="38100" y="95250"/>
                  </a:cubicBezTo>
                  <a:cubicBezTo>
                    <a:pt x="20638" y="70644"/>
                    <a:pt x="3175" y="6032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698201" y="4767262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 rot="2620869">
              <a:off x="5017892" y="4912519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 rot="6417779">
              <a:off x="5094491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 rot="18979131" flipH="1">
              <a:off x="4378730" y="4919661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 rot="15182221" flipH="1">
              <a:off x="4311439" y="5261143"/>
              <a:ext cx="76200" cy="119061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Rectangle 103"/>
          <p:cNvSpPr>
            <a:spLocks noChangeArrowheads="1"/>
          </p:cNvSpPr>
          <p:nvPr/>
        </p:nvSpPr>
        <p:spPr bwMode="auto">
          <a:xfrm rot="-2473901">
            <a:off x="720006" y="1338763"/>
            <a:ext cx="265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KIẾN THỨC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 rot="-2473901">
            <a:off x="831460" y="3195651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KĨ NĂNG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 rot="-2473901">
            <a:off x="779003" y="5274156"/>
            <a:ext cx="2649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THÁI ĐỘ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2484" y="1081048"/>
            <a:ext cx="8131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360" lvl="0" algn="just">
              <a:spcAft>
                <a:spcPts val="0"/>
              </a:spcAft>
              <a:buSzPts val="1400"/>
              <a:tabLst>
                <a:tab pos="267970" algn="l"/>
              </a:tabLst>
            </a:pP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5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5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spc="1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7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spc="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200" spc="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spc="4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spc="2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spc="-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spc="4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1120" lvl="0" algn="just">
              <a:spcAft>
                <a:spcPts val="0"/>
              </a:spcAft>
              <a:buSzPts val="1400"/>
              <a:tabLst>
                <a:tab pos="180340" algn="l"/>
              </a:tabLst>
            </a:pPr>
            <a:r>
              <a:rPr lang="en-US" sz="2200" spc="4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4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2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7930" y="3142791"/>
            <a:ext cx="8408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9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spc="11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spc="10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spc="2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6200" lvl="0">
              <a:spcBef>
                <a:spcPts val="10"/>
              </a:spcBef>
              <a:spcAft>
                <a:spcPts val="0"/>
              </a:spcAft>
              <a:buSzPts val="1400"/>
              <a:tabLst>
                <a:tab pos="263525" algn="l"/>
              </a:tabLst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spc="13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spc="1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spc="1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spc="13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spc="16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4903" y="5501836"/>
            <a:ext cx="7107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2200" spc="-1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1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2200" spc="-5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2200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slow" advTm="3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ọc văn 9: PHÂN TÍCH Ý NGHĨA CHI TIẾT CHIẾC BÓNG TRONG &quot;CHUYỆN ...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9429" l="0" r="92000">
                        <a14:foregroundMark x1="23143" y1="27143" x2="33429" y2="20286"/>
                        <a14:foregroundMark x1="34286" y1="68286" x2="54286" y2="83143"/>
                        <a14:foregroundMark x1="48000" y1="92571" x2="54857" y2="99143"/>
                        <a14:foregroundMark x1="36857" y1="97714" x2="36857" y2="99714"/>
                        <a14:foregroundMark x1="66857" y1="42286" x2="67143" y2="48000"/>
                        <a14:foregroundMark x1="2571" y1="64857" x2="14571" y2="66286"/>
                        <a14:foregroundMark x1="4000" y1="65143" x2="11714" y2="65143"/>
                        <a14:foregroundMark x1="91714" y1="63143" x2="92000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94" y="2350134"/>
            <a:ext cx="4507865" cy="45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869" y="101793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2065" y="914323"/>
            <a:ext cx="19976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67748"/>
            <a:ext cx="451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346710"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spc="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0625" y="914323"/>
            <a:ext cx="172354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5040" y="1665266"/>
            <a:ext cx="488696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142240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spc="1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71548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spc="-5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spc="-5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73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1"/>
          <a:srcRect l="23648" t="20366" r="24643" b="35028"/>
          <a:stretch>
            <a:fillRect/>
          </a:stretch>
        </p:blipFill>
        <p:spPr bwMode="auto">
          <a:xfrm>
            <a:off x="810985" y="333375"/>
            <a:ext cx="10723517" cy="3363414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3641876"/>
            <a:ext cx="10894423" cy="321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582" y="93797"/>
            <a:ext cx="11199222" cy="740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71548"/>
            <a:ext cx="11623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spc="7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9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spc="-5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2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2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spc="-5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4668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271145" algn="l"/>
              </a:tabLst>
            </a:pP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spc="-5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6773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20" y="3418317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720" y="3921812"/>
            <a:ext cx="1145032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spc="-2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spc="5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14224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10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spc="13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220" marR="250190">
              <a:lnSpc>
                <a:spcPct val="110000"/>
              </a:lnSpc>
              <a:spcAft>
                <a:spcPts val="0"/>
              </a:spcAft>
            </a:pP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spc="1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spc="-3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sz="2800" spc="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1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ải hình ảnh thuy mac 245af12114f2ae6 tại kho hình nền, ảnh đẹp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12192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342" y="147352"/>
            <a:ext cx="11199222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622" y="1209977"/>
          <a:ext cx="11490960" cy="512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401"/>
                <a:gridCol w="3226526"/>
                <a:gridCol w="3116033"/>
              </a:tblGrid>
              <a:tr h="731775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64568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795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1886" y="2651760"/>
            <a:ext cx="4833257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5187" y="2790911"/>
            <a:ext cx="541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 Hình Nền Powerpoint Cổ Điển Đẹp Nhất Năm 20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840" y="612844"/>
            <a:ext cx="1137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"Phan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9, NXBGD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2017)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giảng Chuyện người con gái Nam Xương - Ngữ văn 9 Đọc Tài Liệu by ĐỌC  TÀI LIỆ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73834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7954" y="574145"/>
            <a:ext cx="9804287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1200" y="2624872"/>
            <a:ext cx="7051041" cy="1754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Ý nghĩa tranh thủy mặc là gì, bạn có biết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302" y="775504"/>
            <a:ext cx="11555394" cy="11458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Lang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980" y="2199592"/>
            <a:ext cx="115553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Lang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50 Tranh thủy mặc đẹp nhất - Tranh vẽ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533" y="199472"/>
            <a:ext cx="10647145" cy="709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3145" y="1871571"/>
            <a:ext cx="8503920" cy="2181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648" y="415177"/>
            <a:ext cx="11801856" cy="2456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648" y="3401586"/>
            <a:ext cx="11801856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"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."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88422" y="1140822"/>
            <a:ext cx="102151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TRÌNH BÀY PHẦN CHUẨN BỊ BÀI Ở NHÀ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640477" y="2052733"/>
            <a:ext cx="85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1. Tác giả: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biết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giả</a:t>
            </a:r>
            <a:endParaRPr lang="en-US" alt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Tác phẩm</a:t>
            </a:r>
            <a:endParaRPr lang="vi-VN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Xuất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xứ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kể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+ PTBĐ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Tóm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tắt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ack And White Illustration Of Elegant Woman. Royalty Free ...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33" y="254336"/>
            <a:ext cx="11983345" cy="64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" y="1411510"/>
            <a:ext cx="6571488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những Background Powerpoint đẹp cho bày thuyết trình ấn tượng - Hình  Ảnh Đẹp HD | Hình ảnh, Hình nền, Hì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17693"/>
            <a:ext cx="108691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ngửa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nhuốc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phỉ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(Theo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hình nền background template powerpoint đẹp | VFO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8" y="0"/>
            <a:ext cx="11640186" cy="65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2947" y="492080"/>
            <a:ext cx="1104767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947" y="2040176"/>
            <a:ext cx="11047677" cy="344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than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(-).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76" y="109728"/>
            <a:ext cx="11472672" cy="1606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85520" y="3333881"/>
            <a:ext cx="6096000" cy="156165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1376" y="1844466"/>
            <a:ext cx="11472672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304800"/>
            <a:ext cx="11856720" cy="6093976"/>
          </a:xfrm>
          <a:prstGeom prst="rect">
            <a:avLst/>
          </a:prstGeom>
          <a:ln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trẫm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cay,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nguyền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phârm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song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son,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" y="1305213"/>
            <a:ext cx="1146048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chi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" y="2431675"/>
            <a:ext cx="1146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Lang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lang="vi-VN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lang="en-US" alt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8439" y="1180448"/>
          <a:ext cx="11755119" cy="5531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/>
                <a:gridCol w="4081484"/>
                <a:gridCol w="5732028"/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endParaRPr lang="vi-VN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trung quốc - hinhanhsieudep.ne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66238" y="71055"/>
            <a:ext cx="110595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truyền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kì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con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gái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Xương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truyện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cổ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tích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“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ợ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rương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”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874" y="1062882"/>
          <a:ext cx="11755119" cy="5677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1607"/>
                <a:gridCol w="4081484"/>
                <a:gridCol w="5732028"/>
              </a:tblGrid>
              <a:tr h="5432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 mực, khuôn phép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85546">
                <a:tc>
                  <a:txBody>
                    <a:bodyPr/>
                    <a:lstStyle/>
                    <a:p>
                      <a:pPr algn="ctr"/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 chết của Vũ Nương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tìm đến cái chết trong lúc hoảng loạn, bế tắc, tuyệt vọng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Nương chủ động tìm đến cái chết, trong trạng thái hoàn toàn bình tĩnh.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chiếc bóng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2 lần, lần thứ nhất trong câu chuyện của hai mẹ con, hé lộ kết cục của nhân vật.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bỏ chi tiết chiếc bóng xuất hiện lần thứ nhất =&gt; Tạo sự hấp dẫn cho văn bản.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0870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+ Yếu tố kì ảo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nhận ra nỗi oan của vợ, hằng ngày ẵm con ra sông mà khóc. Về sau, lập miếu thờ cạnh sông.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thúc mở, tạo ra câu chuyện dưới thủy cung đầy kì ảo. Trương Sinh lập đàn giải oan, Vũ Nương hiện lên thấp thoáng giữa dòng nhưng không trở về.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96" y="1783958"/>
            <a:ext cx="5230799" cy="30338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895546" y="844292"/>
            <a:ext cx="275954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1783958"/>
            <a:ext cx="61395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39337" y="1071154"/>
            <a:ext cx="3831772" cy="52514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ĐỜI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5" y="4877449"/>
            <a:ext cx="326571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 (THẾ KỈ XVI)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27031" t="37120" r="25490" b="52666"/>
          <a:stretch>
            <a:fillRect/>
          </a:stretch>
        </p:blipFill>
        <p:spPr bwMode="auto">
          <a:xfrm>
            <a:off x="2113097" y="0"/>
            <a:ext cx="7592606" cy="9189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418"/>
            <a:ext cx="6061166" cy="6875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7063" y="-34247"/>
            <a:ext cx="6355590" cy="3370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8865" y="2776537"/>
            <a:ext cx="6368045" cy="405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23</a:t>
            </a:r>
            <a:endParaRPr lang="en-US" sz="2300" dirty="0" smtClean="0"/>
          </a:p>
          <a:p>
            <a:pPr algn="ctr"/>
            <a:endParaRPr lang="en-US" sz="23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27578" y="2543321"/>
            <a:ext cx="940189" cy="480582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9599333">
            <a:off x="-1329634" y="335388"/>
            <a:ext cx="4107373" cy="512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C00000"/>
                </a:solidFill>
                <a:latin typeface="iCiel Crocante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0890" y="89779"/>
            <a:ext cx="407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537" y="3171160"/>
            <a:ext cx="5787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350" y="2524829"/>
            <a:ext cx="407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ook, open book, pages ic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6" y="1242532"/>
            <a:ext cx="4152995" cy="12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82643" y="698596"/>
            <a:ext cx="5042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8953" y="713685"/>
            <a:ext cx="1794503" cy="1147564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1474602" y="6351609"/>
            <a:ext cx="37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CỔ KÌ BÚT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42787" y="6501214"/>
            <a:ext cx="763265" cy="26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48866" y="-17418"/>
            <a:ext cx="6331984" cy="553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+ NGÔI KỂ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848865" y="578716"/>
            <a:ext cx="611838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3616" y="1550455"/>
            <a:ext cx="5130623" cy="11541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64808" y="2085344"/>
            <a:ext cx="169599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10495281" y="657056"/>
            <a:ext cx="12034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9937182" y="4597711"/>
            <a:ext cx="4041284" cy="5129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58575" y="3236525"/>
            <a:ext cx="5908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dỗ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nhiếc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uất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chốc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loáng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8" grpId="0"/>
      <p:bldP spid="20" grpId="0"/>
      <p:bldP spid="23" grpId="0"/>
      <p:bldP spid="24" grpId="0" animBg="1"/>
      <p:bldP spid="26" grpId="0" animBg="1"/>
      <p:bldP spid="25" grpId="0" animBg="1"/>
      <p:bldP spid="27" grpId="0" animBg="1"/>
      <p:bldP spid="30" grpId="0" animBg="1"/>
      <p:bldP spid="32" grpId="0" animBg="1"/>
      <p:bldP spid="33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pt Mực Nền Phong Cách Trung Quốc, Mực Gió, Phong Cách Trung Quốc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8147" y="370368"/>
            <a:ext cx="31213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Bố cục: 3 phần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187" y="1245446"/>
            <a:ext cx="11175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1</a:t>
            </a:r>
            <a:r>
              <a:rPr lang="vi-VN" sz="3600" dirty="0" smtClean="0">
                <a:latin typeface="+mj-lt"/>
              </a:rPr>
              <a:t>. Từ đầu đến “như đối với cha mẹ mình”: Cuộc hôn nhân và phẩm chất tốt đẹp của Vũ Nương.</a:t>
            </a:r>
            <a:endParaRPr lang="vi-VN" sz="3600" dirty="0" smtClean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vi-VN" sz="3600" b="1" dirty="0" smtClean="0">
                <a:latin typeface="+mj-lt"/>
              </a:rPr>
              <a:t>- Phần 2</a:t>
            </a:r>
            <a:r>
              <a:rPr lang="vi-VN" sz="3600" dirty="0" smtClean="0">
                <a:latin typeface="+mj-lt"/>
              </a:rPr>
              <a:t>. Tiếp đến “nhưng việc trót đã qua rồi”: Nỗi oan khuất của Vũ Nương.</a:t>
            </a:r>
            <a:endParaRPr lang="vi-VN" sz="3600" dirty="0" smtClean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vi-VN" sz="3600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Phần 3.</a:t>
            </a:r>
            <a:r>
              <a:rPr lang="vi-VN" sz="3600" dirty="0" smtClean="0">
                <a:latin typeface="+mj-lt"/>
              </a:rPr>
              <a:t> Còn lại: Vũ Nương được giải oan.</a:t>
            </a:r>
            <a:endParaRPr lang="en-US" sz="3600" dirty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7171" t="31639" r="40897" b="59392"/>
          <a:stretch>
            <a:fillRect/>
          </a:stretch>
        </p:blipFill>
        <p:spPr bwMode="auto">
          <a:xfrm>
            <a:off x="1953440" y="5815511"/>
            <a:ext cx="8000457" cy="992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các cách mở bài cho tác phẩm &quot;Chuyện người con gái Nam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996" y="2703473"/>
            <a:ext cx="5478521" cy="352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7505" y="918972"/>
            <a:ext cx="5846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Người con gái Nam Xương - Website của Trường THCS Mạc Đĩnh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868">
            <a:off x="7149602" y="2362926"/>
            <a:ext cx="3874812" cy="3874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/>
          <p:nvPr/>
        </p:nvPicPr>
        <p:blipFill rotWithShape="1">
          <a:blip r:embed="rId3"/>
          <a:srcRect l="27031" t="37120" r="25490" b="52666"/>
          <a:stretch>
            <a:fillRect/>
          </a:stretch>
        </p:blipFill>
        <p:spPr bwMode="auto">
          <a:xfrm>
            <a:off x="2113097" y="0"/>
            <a:ext cx="7592606" cy="9189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12192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662" y="250555"/>
            <a:ext cx="1828800" cy="1752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/>
            </a:endParaRP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3962400" y="1190626"/>
            <a:ext cx="2286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</a:t>
            </a:r>
            <a:endParaRPr lang="en-US" altLang="en-US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8743951" y="1471614"/>
            <a:ext cx="16113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7" name="TextBox 7"/>
          <p:cNvSpPr txBox="1">
            <a:spLocks noChangeArrowheads="1"/>
          </p:cNvSpPr>
          <p:nvPr/>
        </p:nvSpPr>
        <p:spPr bwMode="auto">
          <a:xfrm>
            <a:off x="7086600" y="1465264"/>
            <a:ext cx="1601788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lang="en-US" altLang="en-US" sz="1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7600" y="1981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0" y="2003425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1" name="TextBox 12"/>
          <p:cNvSpPr txBox="1">
            <a:spLocks noChangeArrowheads="1"/>
          </p:cNvSpPr>
          <p:nvPr/>
        </p:nvSpPr>
        <p:spPr bwMode="auto">
          <a:xfrm>
            <a:off x="59690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2" name="TextBox 13"/>
          <p:cNvSpPr txBox="1">
            <a:spLocks noChangeArrowheads="1"/>
          </p:cNvSpPr>
          <p:nvPr/>
        </p:nvSpPr>
        <p:spPr bwMode="auto">
          <a:xfrm>
            <a:off x="7607300" y="2055814"/>
            <a:ext cx="1244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33" name="TextBox 14"/>
          <p:cNvSpPr txBox="1">
            <a:spLocks noChangeArrowheads="1"/>
          </p:cNvSpPr>
          <p:nvPr/>
        </p:nvSpPr>
        <p:spPr bwMode="auto">
          <a:xfrm>
            <a:off x="9188451" y="2063750"/>
            <a:ext cx="12430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thêm</a:t>
            </a:r>
            <a:endParaRPr lang="en-US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14" y="2543175"/>
            <a:ext cx="4008255" cy="408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1899" y="2640014"/>
            <a:ext cx="8040101" cy="208438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1899" y="4895850"/>
            <a:ext cx="8040101" cy="1733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9492" y="2667796"/>
            <a:ext cx="21590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45" name="AutoShape 12" descr="Hair Logo png download - 512*512 - Free Transparent Moustache png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1899" y="2641601"/>
            <a:ext cx="8040101" cy="506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1949" name="TextBox 24"/>
          <p:cNvSpPr txBox="1">
            <a:spLocks noChangeArrowheads="1"/>
          </p:cNvSpPr>
          <p:nvPr/>
        </p:nvSpPr>
        <p:spPr bwMode="auto">
          <a:xfrm>
            <a:off x="4845050" y="2732088"/>
            <a:ext cx="71843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bài viết                  Ảnh/ video               Phát trực tiếp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0" name="Picture 16" descr="Máy ảnh Kiểu Nét Vẽ Bản đồ Các Vector Biểu Tượng, Nền, Đen., Nú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22885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1" name="Picture 18" descr="Bút Màu đen Biểu Tượng Dòng, Vẽ, Biên Tập., Bút Vector và PNG với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034">
            <a:off x="4551363" y="26066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2" name="Picture 20" descr="Máy Quay Các Vector Biểu Tượng, Thiết Kế., Phẳng, Hình Vector và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25225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3968" y="3205226"/>
            <a:ext cx="44202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4" name="TextBox 37"/>
          <p:cNvSpPr txBox="1">
            <a:spLocks noChangeArrowheads="1"/>
          </p:cNvSpPr>
          <p:nvPr/>
        </p:nvSpPr>
        <p:spPr bwMode="auto">
          <a:xfrm>
            <a:off x="4931410" y="4941860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DỮ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1899" y="5313364"/>
            <a:ext cx="8040101" cy="131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270775" y="4841082"/>
            <a:ext cx="720725" cy="67151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11649" y="5564188"/>
            <a:ext cx="8550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giới thiệu vừa cụ thể, vừa khái quát.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Vũ Nương là người con gái toàn bích.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024" y="0"/>
            <a:ext cx="1119922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NGƯỜI CON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49" y="3466836"/>
            <a:ext cx="40270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400"/>
              <a:tabLst>
                <a:tab pos="168910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   :</a:t>
            </a:r>
            <a:r>
              <a:rPr lang="en-US" sz="3200" i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i="1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2230" lvl="0" indent="-342900">
              <a:spcBef>
                <a:spcPts val="1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174625" algn="l"/>
              </a:tabLst>
            </a:pPr>
            <a:endParaRPr lang="en-US" sz="3200" i="1" spc="-5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230" lvl="0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74625" algn="l"/>
              </a:tabLst>
            </a:pPr>
            <a:r>
              <a:rPr lang="en-US" sz="3200" i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        : </a:t>
            </a:r>
            <a:r>
              <a:rPr lang="en-US" sz="3200" i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i="1" spc="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1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2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i="1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4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i="1" spc="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5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i="1" spc="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200" i="1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i="1" spc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con Free Download And - Nature Icon Transparent PNG - 1600x1600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6" y="3162558"/>
            <a:ext cx="1043856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s is Always More: The Spa Face - Wellness Medical Voyag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r="14123" b="16933"/>
          <a:stretch>
            <a:fillRect/>
          </a:stretch>
        </p:blipFill>
        <p:spPr bwMode="auto">
          <a:xfrm>
            <a:off x="595706" y="4276966"/>
            <a:ext cx="874712" cy="7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dding icon cartoon graphic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4"/>
          <a:stretch>
            <a:fillRect/>
          </a:stretch>
        </p:blipFill>
        <p:spPr bwMode="auto">
          <a:xfrm>
            <a:off x="4221193" y="3362266"/>
            <a:ext cx="819891" cy="11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181" y="3689524"/>
            <a:ext cx="7216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Tô đậm vẻ đẹp của nhân vật.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81954" grpId="0"/>
      <p:bldP spid="41" grpId="0" animBg="1"/>
      <p:bldP spid="29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60 hình nền Powerpoint dạng giấy cổ rất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920" y="2386167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Nương đã được đặt vào những tình huống, mối quan hệ nào để thể hiện vẻ đẹp của mình?</a:t>
            </a:r>
            <a:endParaRPr lang="vi-VN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đó, trình bày vẻ đẹp của nhân vật.</a:t>
            </a:r>
            <a:endParaRPr lang="vi-VN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6471" t="32137" r="53641" b="55905"/>
          <a:stretch>
            <a:fillRect/>
          </a:stretch>
        </p:blipFill>
        <p:spPr bwMode="auto">
          <a:xfrm rot="20226096">
            <a:off x="68965" y="789101"/>
            <a:ext cx="3229386" cy="10085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ISPRING_CUSTOM_TIMING_USED" val="1"/>
  <p:tag name="GENSWF_SLIDE_TITLE" val="Mục tiêu bài học"/>
  <p:tag name="ISPRING_SLIDE_INDENT_LEVEL" val="0"/>
  <p:tag name="GENSWF_ADVANCE_TIME" val="33.975"/>
  <p:tag name="TIMING" val="|5.138|10.268|11.311"/>
  <p:tag name="ISPRING_SLIDE_ID_2" val="{B3FFAA14-0C66-4BEC-BEA3-F4AC174E340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16019</Words>
  <Application>WPS Presentation</Application>
  <PresentationFormat>Widescreen</PresentationFormat>
  <Paragraphs>464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Arial</vt:lpstr>
      <vt:lpstr>SimSun</vt:lpstr>
      <vt:lpstr>Wingdings</vt:lpstr>
      <vt:lpstr>Calibri</vt:lpstr>
      <vt:lpstr>Calibri Light</vt:lpstr>
      <vt:lpstr>Times New Roman</vt:lpstr>
      <vt:lpstr>Sitka Banner</vt:lpstr>
      <vt:lpstr>Bodoni MT Poster Compressed</vt:lpstr>
      <vt:lpstr>Calibri</vt:lpstr>
      <vt:lpstr>Verdana</vt:lpstr>
      <vt:lpstr>iCiel Crocante</vt:lpstr>
      <vt:lpstr>Wide Latin</vt:lpstr>
      <vt:lpstr>Arial</vt:lpstr>
      <vt:lpstr>Microsoft YaHei</vt:lpstr>
      <vt:lpstr>Arial Unicode MS</vt:lpstr>
      <vt:lpstr>Symbol</vt:lpstr>
      <vt:lpstr>Lucida Sans Unicode</vt:lpstr>
      <vt:lpstr>Tahoma</vt:lpstr>
      <vt:lpstr>Office Theme</vt:lpstr>
      <vt:lpstr>4_Office Theme</vt:lpstr>
      <vt:lpstr>2_Default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Văn Thành</dc:creator>
  <cp:lastModifiedBy>thanh</cp:lastModifiedBy>
  <cp:revision>103</cp:revision>
  <dcterms:created xsi:type="dcterms:W3CDTF">2020-08-21T01:24:00Z</dcterms:created>
  <dcterms:modified xsi:type="dcterms:W3CDTF">2023-12-01T03:29:47Z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1ED7DA5DD75D457D98A0AF1FBB38BCD9_13</vt:lpwstr>
  </property>
  <property fmtid="{D5CDD505-2E9C-101B-9397-08002B2CF9AE}" pid="3" name="KSOProductBuildVer">
    <vt:lpwstr>1033-12.2.0.13306</vt:lpwstr>
  </property>
</Properties>
</file>