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76" r:id="rId3"/>
    <p:sldMasterId id="2147483691" r:id="rId4"/>
  </p:sldMasterIdLst>
  <p:notesMasterIdLst>
    <p:notesMasterId r:id="rId30"/>
  </p:notesMasterIdLst>
  <p:sldIdLst>
    <p:sldId id="374" r:id="rId5"/>
    <p:sldId id="314" r:id="rId6"/>
    <p:sldId id="375" r:id="rId7"/>
    <p:sldId id="294" r:id="rId8"/>
    <p:sldId id="377" r:id="rId9"/>
    <p:sldId id="379" r:id="rId10"/>
    <p:sldId id="381" r:id="rId11"/>
    <p:sldId id="414" r:id="rId12"/>
    <p:sldId id="300" r:id="rId13"/>
    <p:sldId id="301" r:id="rId14"/>
    <p:sldId id="316" r:id="rId15"/>
    <p:sldId id="331" r:id="rId16"/>
    <p:sldId id="303" r:id="rId17"/>
    <p:sldId id="348" r:id="rId18"/>
    <p:sldId id="304" r:id="rId19"/>
    <p:sldId id="340" r:id="rId20"/>
    <p:sldId id="288" r:id="rId21"/>
    <p:sldId id="383" r:id="rId22"/>
    <p:sldId id="329" r:id="rId23"/>
    <p:sldId id="337" r:id="rId24"/>
    <p:sldId id="416" r:id="rId25"/>
    <p:sldId id="410" r:id="rId26"/>
    <p:sldId id="411" r:id="rId27"/>
    <p:sldId id="406" r:id="rId28"/>
    <p:sldId id="37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67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8E03C-6AA8-4904-9411-E787D8FB8B7F}"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8EED1-7FE1-4A26-898E-24B4D4B458CF}" type="slidenum">
              <a:rPr lang="en-US" smtClean="0"/>
              <a:t>‹#›</a:t>
            </a:fld>
            <a:endParaRPr lang="en-US"/>
          </a:p>
        </p:txBody>
      </p:sp>
    </p:spTree>
    <p:extLst>
      <p:ext uri="{BB962C8B-B14F-4D97-AF65-F5344CB8AC3E}">
        <p14:creationId xmlns:p14="http://schemas.microsoft.com/office/powerpoint/2010/main" val="340925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BC0C4D4-910D-4099-AB33-5AD40A7107E5}"/>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1C82E91C-1445-4045-8E6C-41B572B9DA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a:extLst>
              <a:ext uri="{FF2B5EF4-FFF2-40B4-BE49-F238E27FC236}">
                <a16:creationId xmlns:a16="http://schemas.microsoft.com/office/drawing/2014/main" id="{5A3F9E3E-9875-4F85-BF5B-10A10945B7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F3F9D0-EF19-4971-9222-19BC1A97126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293F8710-D7E0-4DDF-B155-211980BDB7E1}"/>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39E0AB0A-7708-4580-9B88-1B273CF9BD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6324" name="Slide Number Placeholder 3">
            <a:extLst>
              <a:ext uri="{FF2B5EF4-FFF2-40B4-BE49-F238E27FC236}">
                <a16:creationId xmlns:a16="http://schemas.microsoft.com/office/drawing/2014/main" id="{0CC9A698-7A51-45CC-A8BE-DD4F27CDDB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E18288-8CE6-4921-829A-F77E217158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08E2562-7765-4808-A550-06CAEC09FCFE}"/>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E49D6ACD-F118-4452-A904-9A99E50100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8" name="Slide Number Placeholder 3">
            <a:extLst>
              <a:ext uri="{FF2B5EF4-FFF2-40B4-BE49-F238E27FC236}">
                <a16:creationId xmlns:a16="http://schemas.microsoft.com/office/drawing/2014/main" id="{E547BE6B-8F23-42D1-A242-68C3F24AD8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3CD16A-F9D3-42C0-B68A-9CAC69C9922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2817C1-E2DD-4033-A2C0-9BCB978B3932}" type="slidenum">
              <a:rPr lang="en-US" altLang="en-US"/>
              <a:pPr>
                <a:spcBef>
                  <a:spcPct val="0"/>
                </a:spcBef>
              </a:pPr>
              <a:t>23</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24383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10871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018F5-9658-4808-A0AA-93CE23E8BE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6852BD-C83E-44F5-AA28-3908B49315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EA0F58-8F64-41BC-88DA-5966F12EC332}"/>
              </a:ext>
            </a:extLst>
          </p:cNvPr>
          <p:cNvSpPr>
            <a:spLocks noGrp="1"/>
          </p:cNvSpPr>
          <p:nvPr>
            <p:ph type="dt" sz="half" idx="10"/>
          </p:nvPr>
        </p:nvSpPr>
        <p:spPr/>
        <p:txBody>
          <a:bodyPr/>
          <a:lstStyle/>
          <a:p>
            <a:fld id="{227A406F-6EF9-4C2B-93F3-CDE75DCA2645}" type="datetimeFigureOut">
              <a:rPr lang="en-US" smtClean="0"/>
              <a:t>3/10/2022</a:t>
            </a:fld>
            <a:endParaRPr lang="en-US"/>
          </a:p>
        </p:txBody>
      </p:sp>
      <p:sp>
        <p:nvSpPr>
          <p:cNvPr id="5" name="Footer Placeholder 4">
            <a:extLst>
              <a:ext uri="{FF2B5EF4-FFF2-40B4-BE49-F238E27FC236}">
                <a16:creationId xmlns:a16="http://schemas.microsoft.com/office/drawing/2014/main" id="{5ED43DF8-D857-4E60-8668-4AB26E5A3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34826-1DDD-422B-B0E3-4C4BFBE0782A}"/>
              </a:ext>
            </a:extLst>
          </p:cNvPr>
          <p:cNvSpPr>
            <a:spLocks noGrp="1"/>
          </p:cNvSpPr>
          <p:nvPr>
            <p:ph type="sldNum" sz="quarter" idx="12"/>
          </p:nvPr>
        </p:nvSpPr>
        <p:spPr/>
        <p:txBody>
          <a:bodyPr/>
          <a:lstStyle/>
          <a:p>
            <a:fld id="{E83F9734-CCBB-4E2B-8BE8-CA41D9DD2F1A}" type="slidenum">
              <a:rPr lang="en-US" smtClean="0"/>
              <a:t>‹#›</a:t>
            </a:fld>
            <a:endParaRPr lang="en-US"/>
          </a:p>
        </p:txBody>
      </p:sp>
    </p:spTree>
    <p:extLst>
      <p:ext uri="{BB962C8B-B14F-4D97-AF65-F5344CB8AC3E}">
        <p14:creationId xmlns:p14="http://schemas.microsoft.com/office/powerpoint/2010/main" val="47542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931E-35F5-4B05-A74D-7BC7FC99C6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0AF8CF-FBFB-447B-8848-3CB0DDC35B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53793-B924-4362-AD46-19CB4A63F0EF}"/>
              </a:ext>
            </a:extLst>
          </p:cNvPr>
          <p:cNvSpPr>
            <a:spLocks noGrp="1"/>
          </p:cNvSpPr>
          <p:nvPr>
            <p:ph type="dt" sz="half" idx="10"/>
          </p:nvPr>
        </p:nvSpPr>
        <p:spPr/>
        <p:txBody>
          <a:bodyPr/>
          <a:lstStyle/>
          <a:p>
            <a:fld id="{227A406F-6EF9-4C2B-93F3-CDE75DCA2645}" type="datetimeFigureOut">
              <a:rPr lang="en-US" smtClean="0"/>
              <a:t>3/10/2022</a:t>
            </a:fld>
            <a:endParaRPr lang="en-US"/>
          </a:p>
        </p:txBody>
      </p:sp>
      <p:sp>
        <p:nvSpPr>
          <p:cNvPr id="5" name="Footer Placeholder 4">
            <a:extLst>
              <a:ext uri="{FF2B5EF4-FFF2-40B4-BE49-F238E27FC236}">
                <a16:creationId xmlns:a16="http://schemas.microsoft.com/office/drawing/2014/main" id="{32F9EA9A-9DAB-47D5-9CC4-6DB1E43B2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4E004-E9B3-4405-B205-92CA2CE2BF76}"/>
              </a:ext>
            </a:extLst>
          </p:cNvPr>
          <p:cNvSpPr>
            <a:spLocks noGrp="1"/>
          </p:cNvSpPr>
          <p:nvPr>
            <p:ph type="sldNum" sz="quarter" idx="12"/>
          </p:nvPr>
        </p:nvSpPr>
        <p:spPr/>
        <p:txBody>
          <a:bodyPr/>
          <a:lstStyle/>
          <a:p>
            <a:fld id="{E83F9734-CCBB-4E2B-8BE8-CA41D9DD2F1A}" type="slidenum">
              <a:rPr lang="en-US" smtClean="0"/>
              <a:t>‹#›</a:t>
            </a:fld>
            <a:endParaRPr lang="en-US"/>
          </a:p>
        </p:txBody>
      </p:sp>
    </p:spTree>
    <p:extLst>
      <p:ext uri="{BB962C8B-B14F-4D97-AF65-F5344CB8AC3E}">
        <p14:creationId xmlns:p14="http://schemas.microsoft.com/office/powerpoint/2010/main" val="67490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6DDE98-5434-4811-9DF3-9EEA264B27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BDA3DB-8770-488F-8C74-BA1FF8BF0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E6C64-84F9-4392-A6E8-3958935CEFCF}"/>
              </a:ext>
            </a:extLst>
          </p:cNvPr>
          <p:cNvSpPr>
            <a:spLocks noGrp="1"/>
          </p:cNvSpPr>
          <p:nvPr>
            <p:ph type="dt" sz="half" idx="10"/>
          </p:nvPr>
        </p:nvSpPr>
        <p:spPr/>
        <p:txBody>
          <a:bodyPr/>
          <a:lstStyle/>
          <a:p>
            <a:fld id="{227A406F-6EF9-4C2B-93F3-CDE75DCA2645}" type="datetimeFigureOut">
              <a:rPr lang="en-US" smtClean="0"/>
              <a:t>3/10/2022</a:t>
            </a:fld>
            <a:endParaRPr lang="en-US"/>
          </a:p>
        </p:txBody>
      </p:sp>
      <p:sp>
        <p:nvSpPr>
          <p:cNvPr id="5" name="Footer Placeholder 4">
            <a:extLst>
              <a:ext uri="{FF2B5EF4-FFF2-40B4-BE49-F238E27FC236}">
                <a16:creationId xmlns:a16="http://schemas.microsoft.com/office/drawing/2014/main" id="{4EE390C6-6788-4D1E-A08F-7FC4ED141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41B07-BBB7-4F09-A829-36AA5C083928}"/>
              </a:ext>
            </a:extLst>
          </p:cNvPr>
          <p:cNvSpPr>
            <a:spLocks noGrp="1"/>
          </p:cNvSpPr>
          <p:nvPr>
            <p:ph type="sldNum" sz="quarter" idx="12"/>
          </p:nvPr>
        </p:nvSpPr>
        <p:spPr/>
        <p:txBody>
          <a:bodyPr/>
          <a:lstStyle/>
          <a:p>
            <a:fld id="{E83F9734-CCBB-4E2B-8BE8-CA41D9DD2F1A}" type="slidenum">
              <a:rPr lang="en-US" smtClean="0"/>
              <a:t>‹#›</a:t>
            </a:fld>
            <a:endParaRPr lang="en-US"/>
          </a:p>
        </p:txBody>
      </p:sp>
    </p:spTree>
    <p:extLst>
      <p:ext uri="{BB962C8B-B14F-4D97-AF65-F5344CB8AC3E}">
        <p14:creationId xmlns:p14="http://schemas.microsoft.com/office/powerpoint/2010/main" val="174046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7000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314AF3-65CA-4C5E-8A0A-39995CBA5CE5}"/>
              </a:ext>
            </a:extLst>
          </p:cNvPr>
          <p:cNvSpPr>
            <a:spLocks noGrp="1"/>
          </p:cNvSpPr>
          <p:nvPr>
            <p:ph type="dt" sz="half" idx="10"/>
          </p:nvPr>
        </p:nvSpPr>
        <p:spPr/>
        <p:txBody>
          <a:bodyPr/>
          <a:lstStyle/>
          <a:p>
            <a:fld id="{DAED6D45-23C0-434B-84E9-A45B1D018A1C}" type="datetimeFigureOut">
              <a:rPr lang="zh-CN" altLang="en-US" smtClean="0"/>
              <a:t>2022/3/10</a:t>
            </a:fld>
            <a:endParaRPr lang="zh-CN" altLang="en-US"/>
          </a:p>
        </p:txBody>
      </p:sp>
      <p:sp>
        <p:nvSpPr>
          <p:cNvPr id="3" name="页脚占位符 2">
            <a:extLst>
              <a:ext uri="{FF2B5EF4-FFF2-40B4-BE49-F238E27FC236}">
                <a16:creationId xmlns:a16="http://schemas.microsoft.com/office/drawing/2014/main" id="{9B97DBEB-7B95-4224-936E-4F0B1829048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6923974-7B89-43A2-B04D-77CF2842AC8E}"/>
              </a:ext>
            </a:extLst>
          </p:cNvPr>
          <p:cNvSpPr>
            <a:spLocks noGrp="1"/>
          </p:cNvSpPr>
          <p:nvPr>
            <p:ph type="sldNum" sz="quarter" idx="12"/>
          </p:nvPr>
        </p:nvSpPr>
        <p:spPr/>
        <p:txBody>
          <a:bodyPr/>
          <a:lstStyle/>
          <a:p>
            <a:fld id="{DF52CDC0-C88A-45DD-A238-68257EC61FF6}" type="slidenum">
              <a:rPr lang="zh-CN" altLang="en-US" smtClean="0"/>
              <a:t>‹#›</a:t>
            </a:fld>
            <a:endParaRPr lang="zh-CN" altLang="en-US"/>
          </a:p>
        </p:txBody>
      </p:sp>
    </p:spTree>
    <p:extLst>
      <p:ext uri="{BB962C8B-B14F-4D97-AF65-F5344CB8AC3E}">
        <p14:creationId xmlns:p14="http://schemas.microsoft.com/office/powerpoint/2010/main" val="3610376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BFD04BC-CD11-4875-9FFC-C14137A3DF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DDB3ABB-F112-4B20-9E58-7F7A2F8B07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6F4E0F-900E-43EF-8FB1-2518576B9A90}"/>
              </a:ext>
            </a:extLst>
          </p:cNvPr>
          <p:cNvSpPr>
            <a:spLocks noGrp="1" noChangeArrowheads="1"/>
          </p:cNvSpPr>
          <p:nvPr>
            <p:ph type="sldNum" sz="quarter" idx="12"/>
          </p:nvPr>
        </p:nvSpPr>
        <p:spPr>
          <a:ln/>
        </p:spPr>
        <p:txBody>
          <a:bodyPr/>
          <a:lstStyle>
            <a:lvl1pPr>
              <a:defRPr/>
            </a:lvl1pPr>
          </a:lstStyle>
          <a:p>
            <a:fld id="{F6E02126-7B9E-4BCA-A296-3151D6C5F4CC}" type="slidenum">
              <a:rPr lang="en-US" altLang="en-US"/>
              <a:pPr/>
              <a:t>‹#›</a:t>
            </a:fld>
            <a:endParaRPr lang="en-US" altLang="en-US"/>
          </a:p>
        </p:txBody>
      </p:sp>
    </p:spTree>
    <p:extLst>
      <p:ext uri="{BB962C8B-B14F-4D97-AF65-F5344CB8AC3E}">
        <p14:creationId xmlns:p14="http://schemas.microsoft.com/office/powerpoint/2010/main" val="2652022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A41C56-CBAB-4416-8163-E5F5B9E346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21D55D-9436-48F4-9885-DA23F364A2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6F8BBF-438C-4A8A-B564-47F8719FAC39}"/>
              </a:ext>
            </a:extLst>
          </p:cNvPr>
          <p:cNvSpPr>
            <a:spLocks noGrp="1" noChangeArrowheads="1"/>
          </p:cNvSpPr>
          <p:nvPr>
            <p:ph type="sldNum" sz="quarter" idx="12"/>
          </p:nvPr>
        </p:nvSpPr>
        <p:spPr>
          <a:ln/>
        </p:spPr>
        <p:txBody>
          <a:bodyPr/>
          <a:lstStyle>
            <a:lvl1pPr>
              <a:defRPr/>
            </a:lvl1pPr>
          </a:lstStyle>
          <a:p>
            <a:fld id="{33197C14-5213-4D49-85DD-29031ECCF220}" type="slidenum">
              <a:rPr lang="en-US" altLang="en-US"/>
              <a:pPr/>
              <a:t>‹#›</a:t>
            </a:fld>
            <a:endParaRPr lang="en-US" altLang="en-US"/>
          </a:p>
        </p:txBody>
      </p:sp>
    </p:spTree>
    <p:extLst>
      <p:ext uri="{BB962C8B-B14F-4D97-AF65-F5344CB8AC3E}">
        <p14:creationId xmlns:p14="http://schemas.microsoft.com/office/powerpoint/2010/main" val="2007588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a:extLst>
              <a:ext uri="{FF2B5EF4-FFF2-40B4-BE49-F238E27FC236}">
                <a16:creationId xmlns:a16="http://schemas.microsoft.com/office/drawing/2014/main" id="{656ED8D3-AE61-40B3-9475-6A60425BF4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3EC309-AA5D-4648-8A6B-57CFF6BA88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B1E0FC-5448-4E38-9F01-3981984DFC14}"/>
              </a:ext>
            </a:extLst>
          </p:cNvPr>
          <p:cNvSpPr>
            <a:spLocks noGrp="1" noChangeArrowheads="1"/>
          </p:cNvSpPr>
          <p:nvPr>
            <p:ph type="sldNum" sz="quarter" idx="12"/>
          </p:nvPr>
        </p:nvSpPr>
        <p:spPr>
          <a:ln/>
        </p:spPr>
        <p:txBody>
          <a:bodyPr/>
          <a:lstStyle>
            <a:lvl1pPr>
              <a:defRPr/>
            </a:lvl1pPr>
          </a:lstStyle>
          <a:p>
            <a:fld id="{7A452DD3-52C0-4975-BEEF-75EC62D84433}" type="slidenum">
              <a:rPr lang="en-US" altLang="en-US"/>
              <a:pPr/>
              <a:t>‹#›</a:t>
            </a:fld>
            <a:endParaRPr lang="en-US" altLang="en-US"/>
          </a:p>
        </p:txBody>
      </p:sp>
    </p:spTree>
    <p:extLst>
      <p:ext uri="{BB962C8B-B14F-4D97-AF65-F5344CB8AC3E}">
        <p14:creationId xmlns:p14="http://schemas.microsoft.com/office/powerpoint/2010/main" val="4033011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9138863-BD4B-4D27-83E5-AB8FFB20FB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F79181-8AEF-4551-B37F-3A3D8AEE6C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0FF262-1944-4270-98FA-7BEE99B43C58}"/>
              </a:ext>
            </a:extLst>
          </p:cNvPr>
          <p:cNvSpPr>
            <a:spLocks noGrp="1" noChangeArrowheads="1"/>
          </p:cNvSpPr>
          <p:nvPr>
            <p:ph type="sldNum" sz="quarter" idx="12"/>
          </p:nvPr>
        </p:nvSpPr>
        <p:spPr>
          <a:ln/>
        </p:spPr>
        <p:txBody>
          <a:bodyPr/>
          <a:lstStyle>
            <a:lvl1pPr>
              <a:defRPr/>
            </a:lvl1pPr>
          </a:lstStyle>
          <a:p>
            <a:fld id="{24D35366-A1FB-4D00-8576-5710014E9ED2}" type="slidenum">
              <a:rPr lang="en-US" altLang="en-US"/>
              <a:pPr/>
              <a:t>‹#›</a:t>
            </a:fld>
            <a:endParaRPr lang="en-US" altLang="en-US"/>
          </a:p>
        </p:txBody>
      </p:sp>
    </p:spTree>
    <p:extLst>
      <p:ext uri="{BB962C8B-B14F-4D97-AF65-F5344CB8AC3E}">
        <p14:creationId xmlns:p14="http://schemas.microsoft.com/office/powerpoint/2010/main" val="2188881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4DBCE8F-6463-4152-B7D0-8AFAB5AB7A2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C3C00D2-3383-4E75-B49B-9B112B2D78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0F239F4-BFB2-475D-9819-A2C3D0EDBA50}"/>
              </a:ext>
            </a:extLst>
          </p:cNvPr>
          <p:cNvSpPr>
            <a:spLocks noGrp="1" noChangeArrowheads="1"/>
          </p:cNvSpPr>
          <p:nvPr>
            <p:ph type="sldNum" sz="quarter" idx="12"/>
          </p:nvPr>
        </p:nvSpPr>
        <p:spPr>
          <a:ln/>
        </p:spPr>
        <p:txBody>
          <a:bodyPr/>
          <a:lstStyle>
            <a:lvl1pPr>
              <a:defRPr/>
            </a:lvl1pPr>
          </a:lstStyle>
          <a:p>
            <a:fld id="{8804F939-B719-4D54-B9AC-D43EC5ADF0FD}" type="slidenum">
              <a:rPr lang="en-US" altLang="en-US"/>
              <a:pPr/>
              <a:t>‹#›</a:t>
            </a:fld>
            <a:endParaRPr lang="en-US" altLang="en-US"/>
          </a:p>
        </p:txBody>
      </p:sp>
    </p:spTree>
    <p:extLst>
      <p:ext uri="{BB962C8B-B14F-4D97-AF65-F5344CB8AC3E}">
        <p14:creationId xmlns:p14="http://schemas.microsoft.com/office/powerpoint/2010/main" val="738102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35DD45C-EE91-43AD-BD4A-D18FCECCB7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CEFE6B3-9C1D-4D69-A953-3EF476D8C9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75D67D3-C212-4542-A39C-F2D0F9C268F7}"/>
              </a:ext>
            </a:extLst>
          </p:cNvPr>
          <p:cNvSpPr>
            <a:spLocks noGrp="1" noChangeArrowheads="1"/>
          </p:cNvSpPr>
          <p:nvPr>
            <p:ph type="sldNum" sz="quarter" idx="12"/>
          </p:nvPr>
        </p:nvSpPr>
        <p:spPr>
          <a:ln/>
        </p:spPr>
        <p:txBody>
          <a:bodyPr/>
          <a:lstStyle>
            <a:lvl1pPr>
              <a:defRPr/>
            </a:lvl1pPr>
          </a:lstStyle>
          <a:p>
            <a:fld id="{EB210D51-7785-4ED7-9606-D626C8789581}" type="slidenum">
              <a:rPr lang="en-US" altLang="en-US"/>
              <a:pPr/>
              <a:t>‹#›</a:t>
            </a:fld>
            <a:endParaRPr lang="en-US" altLang="en-US"/>
          </a:p>
        </p:txBody>
      </p:sp>
    </p:spTree>
    <p:extLst>
      <p:ext uri="{BB962C8B-B14F-4D97-AF65-F5344CB8AC3E}">
        <p14:creationId xmlns:p14="http://schemas.microsoft.com/office/powerpoint/2010/main" val="283051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589C-3B6E-4C7F-A04E-739B83F929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D3FA59-40BC-4005-A03C-58E63C1799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AA0BB-3C0A-4C8C-A707-34C66A01D8AA}"/>
              </a:ext>
            </a:extLst>
          </p:cNvPr>
          <p:cNvSpPr>
            <a:spLocks noGrp="1"/>
          </p:cNvSpPr>
          <p:nvPr>
            <p:ph type="dt" sz="half" idx="10"/>
          </p:nvPr>
        </p:nvSpPr>
        <p:spPr/>
        <p:txBody>
          <a:bodyPr/>
          <a:lstStyle/>
          <a:p>
            <a:fld id="{227A406F-6EF9-4C2B-93F3-CDE75DCA2645}" type="datetimeFigureOut">
              <a:rPr lang="en-US" smtClean="0"/>
              <a:t>3/10/2022</a:t>
            </a:fld>
            <a:endParaRPr lang="en-US"/>
          </a:p>
        </p:txBody>
      </p:sp>
      <p:sp>
        <p:nvSpPr>
          <p:cNvPr id="5" name="Footer Placeholder 4">
            <a:extLst>
              <a:ext uri="{FF2B5EF4-FFF2-40B4-BE49-F238E27FC236}">
                <a16:creationId xmlns:a16="http://schemas.microsoft.com/office/drawing/2014/main" id="{91E0B380-BFA0-4385-9726-D70A9B13F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90C00-B2FD-4911-B649-09D3444126E1}"/>
              </a:ext>
            </a:extLst>
          </p:cNvPr>
          <p:cNvSpPr>
            <a:spLocks noGrp="1"/>
          </p:cNvSpPr>
          <p:nvPr>
            <p:ph type="sldNum" sz="quarter" idx="12"/>
          </p:nvPr>
        </p:nvSpPr>
        <p:spPr/>
        <p:txBody>
          <a:bodyPr/>
          <a:lstStyle/>
          <a:p>
            <a:fld id="{E83F9734-CCBB-4E2B-8BE8-CA41D9DD2F1A}" type="slidenum">
              <a:rPr lang="en-US" smtClean="0"/>
              <a:t>‹#›</a:t>
            </a:fld>
            <a:endParaRPr lang="en-US"/>
          </a:p>
        </p:txBody>
      </p:sp>
    </p:spTree>
    <p:extLst>
      <p:ext uri="{BB962C8B-B14F-4D97-AF65-F5344CB8AC3E}">
        <p14:creationId xmlns:p14="http://schemas.microsoft.com/office/powerpoint/2010/main" val="1779689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6D2D35A-CD4B-41BA-B067-46EA8FA2088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8F92484-CC12-48DD-B190-2FE05DA9F6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9906191-BD08-44DF-85C2-FE44C8F2B4A0}"/>
              </a:ext>
            </a:extLst>
          </p:cNvPr>
          <p:cNvSpPr>
            <a:spLocks noGrp="1" noChangeArrowheads="1"/>
          </p:cNvSpPr>
          <p:nvPr>
            <p:ph type="sldNum" sz="quarter" idx="12"/>
          </p:nvPr>
        </p:nvSpPr>
        <p:spPr>
          <a:ln/>
        </p:spPr>
        <p:txBody>
          <a:bodyPr/>
          <a:lstStyle>
            <a:lvl1pPr>
              <a:defRPr/>
            </a:lvl1pPr>
          </a:lstStyle>
          <a:p>
            <a:fld id="{ECB1ECAC-71F3-4005-96C1-FADBC3A70F5F}" type="slidenum">
              <a:rPr lang="en-US" altLang="en-US"/>
              <a:pPr/>
              <a:t>‹#›</a:t>
            </a:fld>
            <a:endParaRPr lang="en-US" altLang="en-US"/>
          </a:p>
        </p:txBody>
      </p:sp>
    </p:spTree>
    <p:extLst>
      <p:ext uri="{BB962C8B-B14F-4D97-AF65-F5344CB8AC3E}">
        <p14:creationId xmlns:p14="http://schemas.microsoft.com/office/powerpoint/2010/main" val="4201654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10A963EC-226F-437D-A5DC-AF26DB0E6B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CF42C19-F57A-48E1-9FBA-0828649564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8E27B15-DD3E-4DA6-BA63-F435ECF46463}"/>
              </a:ext>
            </a:extLst>
          </p:cNvPr>
          <p:cNvSpPr>
            <a:spLocks noGrp="1" noChangeArrowheads="1"/>
          </p:cNvSpPr>
          <p:nvPr>
            <p:ph type="sldNum" sz="quarter" idx="12"/>
          </p:nvPr>
        </p:nvSpPr>
        <p:spPr>
          <a:ln/>
        </p:spPr>
        <p:txBody>
          <a:bodyPr/>
          <a:lstStyle>
            <a:lvl1pPr>
              <a:defRPr/>
            </a:lvl1pPr>
          </a:lstStyle>
          <a:p>
            <a:fld id="{3B9E42BE-402C-4B3C-8002-8E59E429E007}" type="slidenum">
              <a:rPr lang="en-US" altLang="en-US"/>
              <a:pPr/>
              <a:t>‹#›</a:t>
            </a:fld>
            <a:endParaRPr lang="en-US" altLang="en-US"/>
          </a:p>
        </p:txBody>
      </p:sp>
    </p:spTree>
    <p:extLst>
      <p:ext uri="{BB962C8B-B14F-4D97-AF65-F5344CB8AC3E}">
        <p14:creationId xmlns:p14="http://schemas.microsoft.com/office/powerpoint/2010/main" val="271275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27B31CC9-E8E0-447C-94B1-1F9DD3A442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BC5974A-7A64-4A15-93F7-F86DF2FFF6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9078EF3-5254-447F-9705-9CAC6C07CFC4}"/>
              </a:ext>
            </a:extLst>
          </p:cNvPr>
          <p:cNvSpPr>
            <a:spLocks noGrp="1" noChangeArrowheads="1"/>
          </p:cNvSpPr>
          <p:nvPr>
            <p:ph type="sldNum" sz="quarter" idx="12"/>
          </p:nvPr>
        </p:nvSpPr>
        <p:spPr>
          <a:ln/>
        </p:spPr>
        <p:txBody>
          <a:bodyPr/>
          <a:lstStyle>
            <a:lvl1pPr>
              <a:defRPr/>
            </a:lvl1pPr>
          </a:lstStyle>
          <a:p>
            <a:fld id="{642BB7E5-99F1-4875-AE50-7407DBAB249A}" type="slidenum">
              <a:rPr lang="en-US" altLang="en-US"/>
              <a:pPr/>
              <a:t>‹#›</a:t>
            </a:fld>
            <a:endParaRPr lang="en-US" altLang="en-US"/>
          </a:p>
        </p:txBody>
      </p:sp>
    </p:spTree>
    <p:extLst>
      <p:ext uri="{BB962C8B-B14F-4D97-AF65-F5344CB8AC3E}">
        <p14:creationId xmlns:p14="http://schemas.microsoft.com/office/powerpoint/2010/main" val="2037271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937A44-4C77-45CB-9A71-30021064FC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9E816E-C260-4D4F-9CC0-AAF02EEB11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C882A9-1AFE-41BA-A742-E9AD934D5B2C}"/>
              </a:ext>
            </a:extLst>
          </p:cNvPr>
          <p:cNvSpPr>
            <a:spLocks noGrp="1" noChangeArrowheads="1"/>
          </p:cNvSpPr>
          <p:nvPr>
            <p:ph type="sldNum" sz="quarter" idx="12"/>
          </p:nvPr>
        </p:nvSpPr>
        <p:spPr>
          <a:ln/>
        </p:spPr>
        <p:txBody>
          <a:bodyPr/>
          <a:lstStyle>
            <a:lvl1pPr>
              <a:defRPr/>
            </a:lvl1pPr>
          </a:lstStyle>
          <a:p>
            <a:fld id="{7DF32D29-0939-47DF-BB8F-1F24E0C47692}" type="slidenum">
              <a:rPr lang="en-US" altLang="en-US"/>
              <a:pPr/>
              <a:t>‹#›</a:t>
            </a:fld>
            <a:endParaRPr lang="en-US" altLang="en-US"/>
          </a:p>
        </p:txBody>
      </p:sp>
    </p:spTree>
    <p:extLst>
      <p:ext uri="{BB962C8B-B14F-4D97-AF65-F5344CB8AC3E}">
        <p14:creationId xmlns:p14="http://schemas.microsoft.com/office/powerpoint/2010/main" val="3780048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AA7B58-D5E6-445B-BF2D-3060F0407F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A6B505-5E2A-4F34-A052-A295FB9881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F8A6B7-DEAE-428C-82B0-C43CF979470D}"/>
              </a:ext>
            </a:extLst>
          </p:cNvPr>
          <p:cNvSpPr>
            <a:spLocks noGrp="1" noChangeArrowheads="1"/>
          </p:cNvSpPr>
          <p:nvPr>
            <p:ph type="sldNum" sz="quarter" idx="12"/>
          </p:nvPr>
        </p:nvSpPr>
        <p:spPr>
          <a:ln/>
        </p:spPr>
        <p:txBody>
          <a:bodyPr/>
          <a:lstStyle>
            <a:lvl1pPr>
              <a:defRPr/>
            </a:lvl1pPr>
          </a:lstStyle>
          <a:p>
            <a:fld id="{7BA730A8-8B57-49C6-AE94-0764B5797C84}" type="slidenum">
              <a:rPr lang="en-US" altLang="en-US"/>
              <a:pPr/>
              <a:t>‹#›</a:t>
            </a:fld>
            <a:endParaRPr lang="en-US" altLang="en-US"/>
          </a:p>
        </p:txBody>
      </p:sp>
    </p:spTree>
    <p:extLst>
      <p:ext uri="{BB962C8B-B14F-4D97-AF65-F5344CB8AC3E}">
        <p14:creationId xmlns:p14="http://schemas.microsoft.com/office/powerpoint/2010/main" val="192119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0D87499-13A4-4E3F-9C0E-7E30AA53B1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46A2C6-00A0-4FC1-99B4-571423DDFF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BD9CDE2-C806-4C1D-A37A-0D4C29556107}"/>
              </a:ext>
            </a:extLst>
          </p:cNvPr>
          <p:cNvSpPr>
            <a:spLocks noGrp="1" noChangeArrowheads="1"/>
          </p:cNvSpPr>
          <p:nvPr>
            <p:ph type="sldNum" sz="quarter" idx="12"/>
          </p:nvPr>
        </p:nvSpPr>
        <p:spPr>
          <a:ln/>
        </p:spPr>
        <p:txBody>
          <a:bodyPr/>
          <a:lstStyle>
            <a:lvl1pPr>
              <a:defRPr/>
            </a:lvl1pPr>
          </a:lstStyle>
          <a:p>
            <a:fld id="{920B7D05-0614-426C-9881-95F72E67D1FA}" type="slidenum">
              <a:rPr lang="en-US" altLang="en-US"/>
              <a:pPr/>
              <a:t>‹#›</a:t>
            </a:fld>
            <a:endParaRPr lang="en-US" altLang="en-US"/>
          </a:p>
        </p:txBody>
      </p:sp>
    </p:spTree>
    <p:extLst>
      <p:ext uri="{BB962C8B-B14F-4D97-AF65-F5344CB8AC3E}">
        <p14:creationId xmlns:p14="http://schemas.microsoft.com/office/powerpoint/2010/main" val="237656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7C69DC20-B03B-4305-B6C6-097DF0634A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FA947B-EDC8-4A86-B7B0-B76388AA10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9501D8-D1B5-4F7A-A57E-4C7AF2137DB4}"/>
              </a:ext>
            </a:extLst>
          </p:cNvPr>
          <p:cNvSpPr>
            <a:spLocks noGrp="1" noChangeArrowheads="1"/>
          </p:cNvSpPr>
          <p:nvPr>
            <p:ph type="sldNum" sz="quarter" idx="12"/>
          </p:nvPr>
        </p:nvSpPr>
        <p:spPr>
          <a:ln/>
        </p:spPr>
        <p:txBody>
          <a:bodyPr/>
          <a:lstStyle>
            <a:lvl1pPr>
              <a:defRPr/>
            </a:lvl1pPr>
          </a:lstStyle>
          <a:p>
            <a:fld id="{9E448C39-DDFB-4258-AB7F-5AAD54CC3070}" type="slidenum">
              <a:rPr lang="en-US" altLang="en-US"/>
              <a:pPr/>
              <a:t>‹#›</a:t>
            </a:fld>
            <a:endParaRPr lang="en-US" altLang="en-US"/>
          </a:p>
        </p:txBody>
      </p:sp>
    </p:spTree>
    <p:extLst>
      <p:ext uri="{BB962C8B-B14F-4D97-AF65-F5344CB8AC3E}">
        <p14:creationId xmlns:p14="http://schemas.microsoft.com/office/powerpoint/2010/main" val="3558411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7B67D22-8A21-4427-A4AF-4CF42C9D045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CBBB314-D87C-417C-AB40-021917538C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F4856EA-7DD0-4458-B293-D33E9D0166D8}"/>
              </a:ext>
            </a:extLst>
          </p:cNvPr>
          <p:cNvSpPr>
            <a:spLocks noGrp="1" noChangeArrowheads="1"/>
          </p:cNvSpPr>
          <p:nvPr>
            <p:ph type="sldNum" sz="quarter" idx="12"/>
          </p:nvPr>
        </p:nvSpPr>
        <p:spPr>
          <a:ln/>
        </p:spPr>
        <p:txBody>
          <a:bodyPr/>
          <a:lstStyle>
            <a:lvl1pPr>
              <a:defRPr/>
            </a:lvl1pPr>
          </a:lstStyle>
          <a:p>
            <a:fld id="{0595DF06-BD4F-427C-944F-74B0E4C0A23B}" type="slidenum">
              <a:rPr lang="en-US" altLang="en-US"/>
              <a:pPr/>
              <a:t>‹#›</a:t>
            </a:fld>
            <a:endParaRPr lang="en-US" altLang="en-US"/>
          </a:p>
        </p:txBody>
      </p:sp>
    </p:spTree>
    <p:extLst>
      <p:ext uri="{BB962C8B-B14F-4D97-AF65-F5344CB8AC3E}">
        <p14:creationId xmlns:p14="http://schemas.microsoft.com/office/powerpoint/2010/main" val="4090383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B99FE43-D270-43B2-A5E9-38B10A00D4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94AF1A-9E0C-4D40-B2F7-31729BBF05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DD33CA-E770-49A5-AC1C-A9A693231963}"/>
              </a:ext>
            </a:extLst>
          </p:cNvPr>
          <p:cNvSpPr>
            <a:spLocks noGrp="1" noChangeArrowheads="1"/>
          </p:cNvSpPr>
          <p:nvPr>
            <p:ph type="sldNum" sz="quarter" idx="12"/>
          </p:nvPr>
        </p:nvSpPr>
        <p:spPr>
          <a:ln/>
        </p:spPr>
        <p:txBody>
          <a:bodyPr/>
          <a:lstStyle>
            <a:lvl1pPr>
              <a:defRPr/>
            </a:lvl1pPr>
          </a:lstStyle>
          <a:p>
            <a:pPr>
              <a:defRPr/>
            </a:pPr>
            <a:fld id="{B36C0382-BDF5-453F-AC8F-9E57E440E3CC}" type="slidenum">
              <a:rPr lang="en-US" altLang="en-US"/>
              <a:pPr>
                <a:defRPr/>
              </a:pPr>
              <a:t>‹#›</a:t>
            </a:fld>
            <a:endParaRPr lang="en-US" altLang="en-US"/>
          </a:p>
        </p:txBody>
      </p:sp>
    </p:spTree>
    <p:extLst>
      <p:ext uri="{BB962C8B-B14F-4D97-AF65-F5344CB8AC3E}">
        <p14:creationId xmlns:p14="http://schemas.microsoft.com/office/powerpoint/2010/main" val="3325479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3F5836-B607-49BB-8630-EC432EB5F9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473ECB-D30A-4B7B-8114-231D82840F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BF2BCF-A5DB-43C3-90CF-12DC55393282}"/>
              </a:ext>
            </a:extLst>
          </p:cNvPr>
          <p:cNvSpPr>
            <a:spLocks noGrp="1" noChangeArrowheads="1"/>
          </p:cNvSpPr>
          <p:nvPr>
            <p:ph type="sldNum" sz="quarter" idx="12"/>
          </p:nvPr>
        </p:nvSpPr>
        <p:spPr>
          <a:ln/>
        </p:spPr>
        <p:txBody>
          <a:bodyPr/>
          <a:lstStyle>
            <a:lvl1pPr>
              <a:defRPr/>
            </a:lvl1pPr>
          </a:lstStyle>
          <a:p>
            <a:pPr>
              <a:defRPr/>
            </a:pPr>
            <a:fld id="{973EF191-A384-4043-87D0-099D8F622DDD}" type="slidenum">
              <a:rPr lang="en-US" altLang="en-US"/>
              <a:pPr>
                <a:defRPr/>
              </a:pPr>
              <a:t>‹#›</a:t>
            </a:fld>
            <a:endParaRPr lang="en-US" altLang="en-US"/>
          </a:p>
        </p:txBody>
      </p:sp>
    </p:spTree>
    <p:extLst>
      <p:ext uri="{BB962C8B-B14F-4D97-AF65-F5344CB8AC3E}">
        <p14:creationId xmlns:p14="http://schemas.microsoft.com/office/powerpoint/2010/main" val="104624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4D1D-2643-430D-8B88-FE664E7F21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19055C-3200-45B4-A0EF-A9A07221EB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9510CC-260E-4CD5-B331-F4C32761EE10}"/>
              </a:ext>
            </a:extLst>
          </p:cNvPr>
          <p:cNvSpPr>
            <a:spLocks noGrp="1"/>
          </p:cNvSpPr>
          <p:nvPr>
            <p:ph type="dt" sz="half" idx="10"/>
          </p:nvPr>
        </p:nvSpPr>
        <p:spPr/>
        <p:txBody>
          <a:bodyPr/>
          <a:lstStyle/>
          <a:p>
            <a:fld id="{227A406F-6EF9-4C2B-93F3-CDE75DCA2645}" type="datetimeFigureOut">
              <a:rPr lang="en-US" smtClean="0"/>
              <a:t>3/10/2022</a:t>
            </a:fld>
            <a:endParaRPr lang="en-US"/>
          </a:p>
        </p:txBody>
      </p:sp>
      <p:sp>
        <p:nvSpPr>
          <p:cNvPr id="5" name="Footer Placeholder 4">
            <a:extLst>
              <a:ext uri="{FF2B5EF4-FFF2-40B4-BE49-F238E27FC236}">
                <a16:creationId xmlns:a16="http://schemas.microsoft.com/office/drawing/2014/main" id="{6589735D-677F-4BBE-A687-96EE5B700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E2AFF-5BD2-4C24-887C-0F7449DE5DDB}"/>
              </a:ext>
            </a:extLst>
          </p:cNvPr>
          <p:cNvSpPr>
            <a:spLocks noGrp="1"/>
          </p:cNvSpPr>
          <p:nvPr>
            <p:ph type="sldNum" sz="quarter" idx="12"/>
          </p:nvPr>
        </p:nvSpPr>
        <p:spPr/>
        <p:txBody>
          <a:bodyPr/>
          <a:lstStyle/>
          <a:p>
            <a:fld id="{E83F9734-CCBB-4E2B-8BE8-CA41D9DD2F1A}" type="slidenum">
              <a:rPr lang="en-US" smtClean="0"/>
              <a:t>‹#›</a:t>
            </a:fld>
            <a:endParaRPr lang="en-US"/>
          </a:p>
        </p:txBody>
      </p:sp>
    </p:spTree>
    <p:extLst>
      <p:ext uri="{BB962C8B-B14F-4D97-AF65-F5344CB8AC3E}">
        <p14:creationId xmlns:p14="http://schemas.microsoft.com/office/powerpoint/2010/main" val="4173594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a:extLst>
              <a:ext uri="{FF2B5EF4-FFF2-40B4-BE49-F238E27FC236}">
                <a16:creationId xmlns:a16="http://schemas.microsoft.com/office/drawing/2014/main" id="{ADDEA6C3-906D-446D-9D36-7321DCEFDB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046BF81-A4AB-4262-A0F0-2C1A8F3C5D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A79EDD-AACE-47E3-8CEE-0C07BFF1FA58}"/>
              </a:ext>
            </a:extLst>
          </p:cNvPr>
          <p:cNvSpPr>
            <a:spLocks noGrp="1" noChangeArrowheads="1"/>
          </p:cNvSpPr>
          <p:nvPr>
            <p:ph type="sldNum" sz="quarter" idx="12"/>
          </p:nvPr>
        </p:nvSpPr>
        <p:spPr>
          <a:ln/>
        </p:spPr>
        <p:txBody>
          <a:bodyPr/>
          <a:lstStyle>
            <a:lvl1pPr>
              <a:defRPr/>
            </a:lvl1pPr>
          </a:lstStyle>
          <a:p>
            <a:pPr>
              <a:defRPr/>
            </a:pPr>
            <a:fld id="{9F794CCA-6647-4E3B-B626-A2091ADC63F0}" type="slidenum">
              <a:rPr lang="en-US" altLang="en-US"/>
              <a:pPr>
                <a:defRPr/>
              </a:pPr>
              <a:t>‹#›</a:t>
            </a:fld>
            <a:endParaRPr lang="en-US" altLang="en-US"/>
          </a:p>
        </p:txBody>
      </p:sp>
    </p:spTree>
    <p:extLst>
      <p:ext uri="{BB962C8B-B14F-4D97-AF65-F5344CB8AC3E}">
        <p14:creationId xmlns:p14="http://schemas.microsoft.com/office/powerpoint/2010/main" val="2250811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FE9B7F2-DAF8-4D8B-8B7B-4E6F1CCD3B5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91F4FAD-8E51-4007-B8E4-05E0CF88A1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8E8ECAA-01CA-4370-AF01-C47AEF884821}"/>
              </a:ext>
            </a:extLst>
          </p:cNvPr>
          <p:cNvSpPr>
            <a:spLocks noGrp="1" noChangeArrowheads="1"/>
          </p:cNvSpPr>
          <p:nvPr>
            <p:ph type="sldNum" sz="quarter" idx="12"/>
          </p:nvPr>
        </p:nvSpPr>
        <p:spPr>
          <a:ln/>
        </p:spPr>
        <p:txBody>
          <a:bodyPr/>
          <a:lstStyle>
            <a:lvl1pPr>
              <a:defRPr/>
            </a:lvl1pPr>
          </a:lstStyle>
          <a:p>
            <a:pPr>
              <a:defRPr/>
            </a:pPr>
            <a:fld id="{9B814B3C-B99D-4762-A073-761C6D51D356}" type="slidenum">
              <a:rPr lang="en-US" altLang="en-US"/>
              <a:pPr>
                <a:defRPr/>
              </a:pPr>
              <a:t>‹#›</a:t>
            </a:fld>
            <a:endParaRPr lang="en-US" altLang="en-US"/>
          </a:p>
        </p:txBody>
      </p:sp>
    </p:spTree>
    <p:extLst>
      <p:ext uri="{BB962C8B-B14F-4D97-AF65-F5344CB8AC3E}">
        <p14:creationId xmlns:p14="http://schemas.microsoft.com/office/powerpoint/2010/main" val="1606210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038F009-090B-44CF-92F0-614EE552792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D6AB9D6-1533-49DF-9AB5-F8030ADC50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A9958A0-2CC0-4BEE-AB69-B193D8EF8916}"/>
              </a:ext>
            </a:extLst>
          </p:cNvPr>
          <p:cNvSpPr>
            <a:spLocks noGrp="1" noChangeArrowheads="1"/>
          </p:cNvSpPr>
          <p:nvPr>
            <p:ph type="sldNum" sz="quarter" idx="12"/>
          </p:nvPr>
        </p:nvSpPr>
        <p:spPr>
          <a:ln/>
        </p:spPr>
        <p:txBody>
          <a:bodyPr/>
          <a:lstStyle>
            <a:lvl1pPr>
              <a:defRPr/>
            </a:lvl1pPr>
          </a:lstStyle>
          <a:p>
            <a:pPr>
              <a:defRPr/>
            </a:pPr>
            <a:fld id="{B24E4612-6928-4B24-AC7F-98F814D0C600}" type="slidenum">
              <a:rPr lang="en-US" altLang="en-US"/>
              <a:pPr>
                <a:defRPr/>
              </a:pPr>
              <a:t>‹#›</a:t>
            </a:fld>
            <a:endParaRPr lang="en-US" altLang="en-US"/>
          </a:p>
        </p:txBody>
      </p:sp>
    </p:spTree>
    <p:extLst>
      <p:ext uri="{BB962C8B-B14F-4D97-AF65-F5344CB8AC3E}">
        <p14:creationId xmlns:p14="http://schemas.microsoft.com/office/powerpoint/2010/main" val="503664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44C024-5687-4324-AB78-B6C351E0EED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6007C1F-3815-48AA-8AFD-AC0822B41A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416F2E6-7C7F-4487-9198-41FDEB349F76}"/>
              </a:ext>
            </a:extLst>
          </p:cNvPr>
          <p:cNvSpPr>
            <a:spLocks noGrp="1" noChangeArrowheads="1"/>
          </p:cNvSpPr>
          <p:nvPr>
            <p:ph type="sldNum" sz="quarter" idx="12"/>
          </p:nvPr>
        </p:nvSpPr>
        <p:spPr>
          <a:ln/>
        </p:spPr>
        <p:txBody>
          <a:bodyPr/>
          <a:lstStyle>
            <a:lvl1pPr>
              <a:defRPr/>
            </a:lvl1pPr>
          </a:lstStyle>
          <a:p>
            <a:pPr>
              <a:defRPr/>
            </a:pPr>
            <a:fld id="{5A31F9E4-5AFF-492F-9F90-338675E51887}" type="slidenum">
              <a:rPr lang="en-US" altLang="en-US"/>
              <a:pPr>
                <a:defRPr/>
              </a:pPr>
              <a:t>‹#›</a:t>
            </a:fld>
            <a:endParaRPr lang="en-US" altLang="en-US"/>
          </a:p>
        </p:txBody>
      </p:sp>
    </p:spTree>
    <p:extLst>
      <p:ext uri="{BB962C8B-B14F-4D97-AF65-F5344CB8AC3E}">
        <p14:creationId xmlns:p14="http://schemas.microsoft.com/office/powerpoint/2010/main" val="240210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DFB55C-1C98-4F08-9EC9-E17B8E9E572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9792EAF-EE40-4777-8F7D-65A53600FD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8BF2F07-098A-4F5C-A6F9-D720F0C26AEA}"/>
              </a:ext>
            </a:extLst>
          </p:cNvPr>
          <p:cNvSpPr>
            <a:spLocks noGrp="1" noChangeArrowheads="1"/>
          </p:cNvSpPr>
          <p:nvPr>
            <p:ph type="sldNum" sz="quarter" idx="12"/>
          </p:nvPr>
        </p:nvSpPr>
        <p:spPr>
          <a:ln/>
        </p:spPr>
        <p:txBody>
          <a:bodyPr/>
          <a:lstStyle>
            <a:lvl1pPr>
              <a:defRPr/>
            </a:lvl1pPr>
          </a:lstStyle>
          <a:p>
            <a:pPr>
              <a:defRPr/>
            </a:pPr>
            <a:fld id="{E0064EF1-8986-4E0D-9241-FDD31270C60D}" type="slidenum">
              <a:rPr lang="en-US" altLang="en-US"/>
              <a:pPr>
                <a:defRPr/>
              </a:pPr>
              <a:t>‹#›</a:t>
            </a:fld>
            <a:endParaRPr lang="en-US" altLang="en-US"/>
          </a:p>
        </p:txBody>
      </p:sp>
    </p:spTree>
    <p:extLst>
      <p:ext uri="{BB962C8B-B14F-4D97-AF65-F5344CB8AC3E}">
        <p14:creationId xmlns:p14="http://schemas.microsoft.com/office/powerpoint/2010/main" val="2273983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9C470E1B-B3F0-42C7-8D68-B1F295D58C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AEBA6B4-CF10-4D05-9650-486E8740C4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6E7CC1-AFEB-4292-8ECB-88207596A59A}"/>
              </a:ext>
            </a:extLst>
          </p:cNvPr>
          <p:cNvSpPr>
            <a:spLocks noGrp="1" noChangeArrowheads="1"/>
          </p:cNvSpPr>
          <p:nvPr>
            <p:ph type="sldNum" sz="quarter" idx="12"/>
          </p:nvPr>
        </p:nvSpPr>
        <p:spPr>
          <a:ln/>
        </p:spPr>
        <p:txBody>
          <a:bodyPr/>
          <a:lstStyle>
            <a:lvl1pPr>
              <a:defRPr/>
            </a:lvl1pPr>
          </a:lstStyle>
          <a:p>
            <a:pPr>
              <a:defRPr/>
            </a:pPr>
            <a:fld id="{7212E26C-8025-4902-904B-5C1C1987851F}" type="slidenum">
              <a:rPr lang="en-US" altLang="en-US"/>
              <a:pPr>
                <a:defRPr/>
              </a:pPr>
              <a:t>‹#›</a:t>
            </a:fld>
            <a:endParaRPr lang="en-US" altLang="en-US"/>
          </a:p>
        </p:txBody>
      </p:sp>
    </p:spTree>
    <p:extLst>
      <p:ext uri="{BB962C8B-B14F-4D97-AF65-F5344CB8AC3E}">
        <p14:creationId xmlns:p14="http://schemas.microsoft.com/office/powerpoint/2010/main" val="3747837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7A416A56-4FF1-4058-8D11-83CE692F54C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F1D981-8D65-45C5-B738-897C60B286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21B8405-A335-45E7-92B6-E1B4BC810D6A}"/>
              </a:ext>
            </a:extLst>
          </p:cNvPr>
          <p:cNvSpPr>
            <a:spLocks noGrp="1" noChangeArrowheads="1"/>
          </p:cNvSpPr>
          <p:nvPr>
            <p:ph type="sldNum" sz="quarter" idx="12"/>
          </p:nvPr>
        </p:nvSpPr>
        <p:spPr>
          <a:ln/>
        </p:spPr>
        <p:txBody>
          <a:bodyPr/>
          <a:lstStyle>
            <a:lvl1pPr>
              <a:defRPr/>
            </a:lvl1pPr>
          </a:lstStyle>
          <a:p>
            <a:pPr>
              <a:defRPr/>
            </a:pPr>
            <a:fld id="{DCFCF659-7EFE-4696-BB06-5E50D6047CE5}" type="slidenum">
              <a:rPr lang="en-US" altLang="en-US"/>
              <a:pPr>
                <a:defRPr/>
              </a:pPr>
              <a:t>‹#›</a:t>
            </a:fld>
            <a:endParaRPr lang="en-US" altLang="en-US"/>
          </a:p>
        </p:txBody>
      </p:sp>
    </p:spTree>
    <p:extLst>
      <p:ext uri="{BB962C8B-B14F-4D97-AF65-F5344CB8AC3E}">
        <p14:creationId xmlns:p14="http://schemas.microsoft.com/office/powerpoint/2010/main" val="3239822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82BAED-6607-48F8-8716-5B462AB72A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D7CE84-F859-444C-AFAE-4849D94D78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87BE7C-1C5D-4A98-AE0A-82A79B88F123}"/>
              </a:ext>
            </a:extLst>
          </p:cNvPr>
          <p:cNvSpPr>
            <a:spLocks noGrp="1" noChangeArrowheads="1"/>
          </p:cNvSpPr>
          <p:nvPr>
            <p:ph type="sldNum" sz="quarter" idx="12"/>
          </p:nvPr>
        </p:nvSpPr>
        <p:spPr>
          <a:ln/>
        </p:spPr>
        <p:txBody>
          <a:bodyPr/>
          <a:lstStyle>
            <a:lvl1pPr>
              <a:defRPr/>
            </a:lvl1pPr>
          </a:lstStyle>
          <a:p>
            <a:pPr>
              <a:defRPr/>
            </a:pPr>
            <a:fld id="{8FBAAC25-7666-4C41-A8CD-27A3E872E8EA}" type="slidenum">
              <a:rPr lang="en-US" altLang="en-US"/>
              <a:pPr>
                <a:defRPr/>
              </a:pPr>
              <a:t>‹#›</a:t>
            </a:fld>
            <a:endParaRPr lang="en-US" altLang="en-US"/>
          </a:p>
        </p:txBody>
      </p:sp>
    </p:spTree>
    <p:extLst>
      <p:ext uri="{BB962C8B-B14F-4D97-AF65-F5344CB8AC3E}">
        <p14:creationId xmlns:p14="http://schemas.microsoft.com/office/powerpoint/2010/main" val="2762686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1B3CE4C-14CA-4FB9-812D-CC9325048B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03BAF0-178D-4E47-A043-A7C6CFADCF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72FBA9-F73E-4D14-8002-33C861676B3D}"/>
              </a:ext>
            </a:extLst>
          </p:cNvPr>
          <p:cNvSpPr>
            <a:spLocks noGrp="1" noChangeArrowheads="1"/>
          </p:cNvSpPr>
          <p:nvPr>
            <p:ph type="sldNum" sz="quarter" idx="12"/>
          </p:nvPr>
        </p:nvSpPr>
        <p:spPr>
          <a:ln/>
        </p:spPr>
        <p:txBody>
          <a:bodyPr/>
          <a:lstStyle>
            <a:lvl1pPr>
              <a:defRPr/>
            </a:lvl1pPr>
          </a:lstStyle>
          <a:p>
            <a:pPr>
              <a:defRPr/>
            </a:pPr>
            <a:fld id="{DA9A1FF9-240F-414A-8D9D-B625ED2083C9}" type="slidenum">
              <a:rPr lang="en-US" altLang="en-US"/>
              <a:pPr>
                <a:defRPr/>
              </a:pPr>
              <a:t>‹#›</a:t>
            </a:fld>
            <a:endParaRPr lang="en-US" altLang="en-US"/>
          </a:p>
        </p:txBody>
      </p:sp>
    </p:spTree>
    <p:extLst>
      <p:ext uri="{BB962C8B-B14F-4D97-AF65-F5344CB8AC3E}">
        <p14:creationId xmlns:p14="http://schemas.microsoft.com/office/powerpoint/2010/main" val="2060395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77C6326-3F67-457F-931F-4ECC8F4C20A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10AF601-A1A1-4F3A-B598-45A1062A32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51D8645-F235-415B-899E-4785DAC7E3D3}"/>
              </a:ext>
            </a:extLst>
          </p:cNvPr>
          <p:cNvSpPr>
            <a:spLocks noGrp="1" noChangeArrowheads="1"/>
          </p:cNvSpPr>
          <p:nvPr>
            <p:ph type="sldNum" sz="quarter" idx="12"/>
          </p:nvPr>
        </p:nvSpPr>
        <p:spPr>
          <a:ln/>
        </p:spPr>
        <p:txBody>
          <a:bodyPr/>
          <a:lstStyle>
            <a:lvl1pPr>
              <a:defRPr/>
            </a:lvl1pPr>
          </a:lstStyle>
          <a:p>
            <a:pPr>
              <a:defRPr/>
            </a:pPr>
            <a:fld id="{F00EAFD2-7B81-4674-8DF8-39B084DC61A5}" type="slidenum">
              <a:rPr lang="en-US" altLang="en-US"/>
              <a:pPr>
                <a:defRPr/>
              </a:pPr>
              <a:t>‹#›</a:t>
            </a:fld>
            <a:endParaRPr lang="en-US" altLang="en-US"/>
          </a:p>
        </p:txBody>
      </p:sp>
    </p:spTree>
    <p:extLst>
      <p:ext uri="{BB962C8B-B14F-4D97-AF65-F5344CB8AC3E}">
        <p14:creationId xmlns:p14="http://schemas.microsoft.com/office/powerpoint/2010/main" val="152523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263D4-A698-43A9-98DA-06C8ED461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6D2C6B-718C-4F11-B46C-AED7019E87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CDC22B-5686-4526-988C-733B89B04F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F07351-59DE-47B2-A70D-3DA290D5B250}"/>
              </a:ext>
            </a:extLst>
          </p:cNvPr>
          <p:cNvSpPr>
            <a:spLocks noGrp="1"/>
          </p:cNvSpPr>
          <p:nvPr>
            <p:ph type="dt" sz="half" idx="10"/>
          </p:nvPr>
        </p:nvSpPr>
        <p:spPr/>
        <p:txBody>
          <a:bodyPr/>
          <a:lstStyle/>
          <a:p>
            <a:fld id="{227A406F-6EF9-4C2B-93F3-CDE75DCA2645}" type="datetimeFigureOut">
              <a:rPr lang="en-US" smtClean="0"/>
              <a:t>3/10/2022</a:t>
            </a:fld>
            <a:endParaRPr lang="en-US"/>
          </a:p>
        </p:txBody>
      </p:sp>
      <p:sp>
        <p:nvSpPr>
          <p:cNvPr id="6" name="Footer Placeholder 5">
            <a:extLst>
              <a:ext uri="{FF2B5EF4-FFF2-40B4-BE49-F238E27FC236}">
                <a16:creationId xmlns:a16="http://schemas.microsoft.com/office/drawing/2014/main" id="{BF5A8806-8CA2-4F46-AF18-DEA624AD05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FF8EE-95AD-4D41-B906-F82C4B077A6F}"/>
              </a:ext>
            </a:extLst>
          </p:cNvPr>
          <p:cNvSpPr>
            <a:spLocks noGrp="1"/>
          </p:cNvSpPr>
          <p:nvPr>
            <p:ph type="sldNum" sz="quarter" idx="12"/>
          </p:nvPr>
        </p:nvSpPr>
        <p:spPr/>
        <p:txBody>
          <a:bodyPr/>
          <a:lstStyle/>
          <a:p>
            <a:fld id="{E83F9734-CCBB-4E2B-8BE8-CA41D9DD2F1A}" type="slidenum">
              <a:rPr lang="en-US" smtClean="0"/>
              <a:t>‹#›</a:t>
            </a:fld>
            <a:endParaRPr lang="en-US"/>
          </a:p>
        </p:txBody>
      </p:sp>
    </p:spTree>
    <p:extLst>
      <p:ext uri="{BB962C8B-B14F-4D97-AF65-F5344CB8AC3E}">
        <p14:creationId xmlns:p14="http://schemas.microsoft.com/office/powerpoint/2010/main" val="41397565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EF18EE07-8454-4F61-8357-52FB959035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1C4424-267B-4A58-9291-2BCDDF871C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9F21619-1833-411B-84A8-174416181A73}"/>
              </a:ext>
            </a:extLst>
          </p:cNvPr>
          <p:cNvSpPr>
            <a:spLocks noGrp="1" noChangeArrowheads="1"/>
          </p:cNvSpPr>
          <p:nvPr>
            <p:ph type="sldNum" sz="quarter" idx="12"/>
          </p:nvPr>
        </p:nvSpPr>
        <p:spPr>
          <a:ln/>
        </p:spPr>
        <p:txBody>
          <a:bodyPr/>
          <a:lstStyle>
            <a:lvl1pPr>
              <a:defRPr/>
            </a:lvl1pPr>
          </a:lstStyle>
          <a:p>
            <a:pPr>
              <a:defRPr/>
            </a:pPr>
            <a:fld id="{595EC3A5-7827-4A60-BF75-02DD6C9ABA56}" type="slidenum">
              <a:rPr lang="en-US" altLang="en-US"/>
              <a:pPr>
                <a:defRPr/>
              </a:pPr>
              <a:t>‹#›</a:t>
            </a:fld>
            <a:endParaRPr lang="en-US" altLang="en-US"/>
          </a:p>
        </p:txBody>
      </p:sp>
    </p:spTree>
    <p:extLst>
      <p:ext uri="{BB962C8B-B14F-4D97-AF65-F5344CB8AC3E}">
        <p14:creationId xmlns:p14="http://schemas.microsoft.com/office/powerpoint/2010/main" val="12813340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B3BF88B-AC64-4B75-B2D5-17B7B625F00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2911609-63DF-4F2A-97C6-8EE486F9FF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DBA07D1-58FD-44F1-9629-DBB9259C9DE3}"/>
              </a:ext>
            </a:extLst>
          </p:cNvPr>
          <p:cNvSpPr>
            <a:spLocks noGrp="1" noChangeArrowheads="1"/>
          </p:cNvSpPr>
          <p:nvPr>
            <p:ph type="sldNum" sz="quarter" idx="12"/>
          </p:nvPr>
        </p:nvSpPr>
        <p:spPr>
          <a:ln/>
        </p:spPr>
        <p:txBody>
          <a:bodyPr/>
          <a:lstStyle>
            <a:lvl1pPr>
              <a:defRPr/>
            </a:lvl1pPr>
          </a:lstStyle>
          <a:p>
            <a:pPr>
              <a:defRPr/>
            </a:pPr>
            <a:fld id="{69ED3DBA-A939-476E-AACA-E24FB29D5DC5}" type="slidenum">
              <a:rPr lang="en-US" altLang="en-US"/>
              <a:pPr>
                <a:defRPr/>
              </a:pPr>
              <a:t>‹#›</a:t>
            </a:fld>
            <a:endParaRPr lang="en-US" altLang="en-US"/>
          </a:p>
        </p:txBody>
      </p:sp>
    </p:spTree>
    <p:extLst>
      <p:ext uri="{BB962C8B-B14F-4D97-AF65-F5344CB8AC3E}">
        <p14:creationId xmlns:p14="http://schemas.microsoft.com/office/powerpoint/2010/main" val="148286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22A2-B80F-4723-946D-2EBF9CEE34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B22F17-87F8-41D2-BE45-E08D0F7964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509A6-E339-4317-93D1-31A48F1F81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886121-4E29-49D4-8E64-83DC814F59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E3375E-EE9C-4B41-B24F-D33E15FB4C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64E1B1-EE20-40F2-BCBE-E0E9ECC3524F}"/>
              </a:ext>
            </a:extLst>
          </p:cNvPr>
          <p:cNvSpPr>
            <a:spLocks noGrp="1"/>
          </p:cNvSpPr>
          <p:nvPr>
            <p:ph type="dt" sz="half" idx="10"/>
          </p:nvPr>
        </p:nvSpPr>
        <p:spPr/>
        <p:txBody>
          <a:bodyPr/>
          <a:lstStyle/>
          <a:p>
            <a:fld id="{227A406F-6EF9-4C2B-93F3-CDE75DCA2645}" type="datetimeFigureOut">
              <a:rPr lang="en-US" smtClean="0"/>
              <a:t>3/10/2022</a:t>
            </a:fld>
            <a:endParaRPr lang="en-US"/>
          </a:p>
        </p:txBody>
      </p:sp>
      <p:sp>
        <p:nvSpPr>
          <p:cNvPr id="8" name="Footer Placeholder 7">
            <a:extLst>
              <a:ext uri="{FF2B5EF4-FFF2-40B4-BE49-F238E27FC236}">
                <a16:creationId xmlns:a16="http://schemas.microsoft.com/office/drawing/2014/main" id="{E539531D-4FF9-4DB6-97BD-073AFC1978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40258D-9635-4D79-A91F-37305C5BE71C}"/>
              </a:ext>
            </a:extLst>
          </p:cNvPr>
          <p:cNvSpPr>
            <a:spLocks noGrp="1"/>
          </p:cNvSpPr>
          <p:nvPr>
            <p:ph type="sldNum" sz="quarter" idx="12"/>
          </p:nvPr>
        </p:nvSpPr>
        <p:spPr/>
        <p:txBody>
          <a:bodyPr/>
          <a:lstStyle/>
          <a:p>
            <a:fld id="{E83F9734-CCBB-4E2B-8BE8-CA41D9DD2F1A}" type="slidenum">
              <a:rPr lang="en-US" smtClean="0"/>
              <a:t>‹#›</a:t>
            </a:fld>
            <a:endParaRPr lang="en-US"/>
          </a:p>
        </p:txBody>
      </p:sp>
    </p:spTree>
    <p:extLst>
      <p:ext uri="{BB962C8B-B14F-4D97-AF65-F5344CB8AC3E}">
        <p14:creationId xmlns:p14="http://schemas.microsoft.com/office/powerpoint/2010/main" val="52867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963A-1DCB-4C97-BF0F-7695BA7159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B9C77B-FC6D-43A8-B641-ECB29007D5D3}"/>
              </a:ext>
            </a:extLst>
          </p:cNvPr>
          <p:cNvSpPr>
            <a:spLocks noGrp="1"/>
          </p:cNvSpPr>
          <p:nvPr>
            <p:ph type="dt" sz="half" idx="10"/>
          </p:nvPr>
        </p:nvSpPr>
        <p:spPr/>
        <p:txBody>
          <a:bodyPr/>
          <a:lstStyle/>
          <a:p>
            <a:fld id="{227A406F-6EF9-4C2B-93F3-CDE75DCA2645}" type="datetimeFigureOut">
              <a:rPr lang="en-US" smtClean="0"/>
              <a:t>3/10/2022</a:t>
            </a:fld>
            <a:endParaRPr lang="en-US"/>
          </a:p>
        </p:txBody>
      </p:sp>
      <p:sp>
        <p:nvSpPr>
          <p:cNvPr id="4" name="Footer Placeholder 3">
            <a:extLst>
              <a:ext uri="{FF2B5EF4-FFF2-40B4-BE49-F238E27FC236}">
                <a16:creationId xmlns:a16="http://schemas.microsoft.com/office/drawing/2014/main" id="{A3661D1D-7598-4D04-9BD5-8CFE578AC3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CB93F3-33A0-4A1B-87B7-2AA83C0B2608}"/>
              </a:ext>
            </a:extLst>
          </p:cNvPr>
          <p:cNvSpPr>
            <a:spLocks noGrp="1"/>
          </p:cNvSpPr>
          <p:nvPr>
            <p:ph type="sldNum" sz="quarter" idx="12"/>
          </p:nvPr>
        </p:nvSpPr>
        <p:spPr/>
        <p:txBody>
          <a:bodyPr/>
          <a:lstStyle/>
          <a:p>
            <a:fld id="{E83F9734-CCBB-4E2B-8BE8-CA41D9DD2F1A}" type="slidenum">
              <a:rPr lang="en-US" smtClean="0"/>
              <a:t>‹#›</a:t>
            </a:fld>
            <a:endParaRPr lang="en-US"/>
          </a:p>
        </p:txBody>
      </p:sp>
    </p:spTree>
    <p:extLst>
      <p:ext uri="{BB962C8B-B14F-4D97-AF65-F5344CB8AC3E}">
        <p14:creationId xmlns:p14="http://schemas.microsoft.com/office/powerpoint/2010/main" val="226103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25D7CA-462F-49D5-89CA-4867B77AC6A6}"/>
              </a:ext>
            </a:extLst>
          </p:cNvPr>
          <p:cNvSpPr>
            <a:spLocks noGrp="1"/>
          </p:cNvSpPr>
          <p:nvPr>
            <p:ph type="dt" sz="half" idx="10"/>
          </p:nvPr>
        </p:nvSpPr>
        <p:spPr/>
        <p:txBody>
          <a:bodyPr/>
          <a:lstStyle/>
          <a:p>
            <a:fld id="{227A406F-6EF9-4C2B-93F3-CDE75DCA2645}" type="datetimeFigureOut">
              <a:rPr lang="en-US" smtClean="0"/>
              <a:t>3/10/2022</a:t>
            </a:fld>
            <a:endParaRPr lang="en-US"/>
          </a:p>
        </p:txBody>
      </p:sp>
      <p:sp>
        <p:nvSpPr>
          <p:cNvPr id="3" name="Footer Placeholder 2">
            <a:extLst>
              <a:ext uri="{FF2B5EF4-FFF2-40B4-BE49-F238E27FC236}">
                <a16:creationId xmlns:a16="http://schemas.microsoft.com/office/drawing/2014/main" id="{689D6F02-2085-4526-9DA1-0991C43DD2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6AA696-1A8F-4756-AC9A-A15365920294}"/>
              </a:ext>
            </a:extLst>
          </p:cNvPr>
          <p:cNvSpPr>
            <a:spLocks noGrp="1"/>
          </p:cNvSpPr>
          <p:nvPr>
            <p:ph type="sldNum" sz="quarter" idx="12"/>
          </p:nvPr>
        </p:nvSpPr>
        <p:spPr/>
        <p:txBody>
          <a:bodyPr/>
          <a:lstStyle/>
          <a:p>
            <a:fld id="{E83F9734-CCBB-4E2B-8BE8-CA41D9DD2F1A}" type="slidenum">
              <a:rPr lang="en-US" smtClean="0"/>
              <a:t>‹#›</a:t>
            </a:fld>
            <a:endParaRPr lang="en-US"/>
          </a:p>
        </p:txBody>
      </p:sp>
    </p:spTree>
    <p:extLst>
      <p:ext uri="{BB962C8B-B14F-4D97-AF65-F5344CB8AC3E}">
        <p14:creationId xmlns:p14="http://schemas.microsoft.com/office/powerpoint/2010/main" val="59516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F36E5-A5A0-4959-8EF8-B9D231C8E6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199D17-C85D-4E8F-AF67-65D86AE1C1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9E33CC-D51D-4400-9379-B2529E771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E8561-900C-4B37-BA5A-2EBB69F9DE6B}"/>
              </a:ext>
            </a:extLst>
          </p:cNvPr>
          <p:cNvSpPr>
            <a:spLocks noGrp="1"/>
          </p:cNvSpPr>
          <p:nvPr>
            <p:ph type="dt" sz="half" idx="10"/>
          </p:nvPr>
        </p:nvSpPr>
        <p:spPr/>
        <p:txBody>
          <a:bodyPr/>
          <a:lstStyle/>
          <a:p>
            <a:fld id="{227A406F-6EF9-4C2B-93F3-CDE75DCA2645}" type="datetimeFigureOut">
              <a:rPr lang="en-US" smtClean="0"/>
              <a:t>3/10/2022</a:t>
            </a:fld>
            <a:endParaRPr lang="en-US"/>
          </a:p>
        </p:txBody>
      </p:sp>
      <p:sp>
        <p:nvSpPr>
          <p:cNvPr id="6" name="Footer Placeholder 5">
            <a:extLst>
              <a:ext uri="{FF2B5EF4-FFF2-40B4-BE49-F238E27FC236}">
                <a16:creationId xmlns:a16="http://schemas.microsoft.com/office/drawing/2014/main" id="{CC07B988-3C7F-45F3-BDDF-7139C7C178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04CBB-8396-4A9E-885A-9E34C11DD081}"/>
              </a:ext>
            </a:extLst>
          </p:cNvPr>
          <p:cNvSpPr>
            <a:spLocks noGrp="1"/>
          </p:cNvSpPr>
          <p:nvPr>
            <p:ph type="sldNum" sz="quarter" idx="12"/>
          </p:nvPr>
        </p:nvSpPr>
        <p:spPr/>
        <p:txBody>
          <a:bodyPr/>
          <a:lstStyle/>
          <a:p>
            <a:fld id="{E83F9734-CCBB-4E2B-8BE8-CA41D9DD2F1A}" type="slidenum">
              <a:rPr lang="en-US" smtClean="0"/>
              <a:t>‹#›</a:t>
            </a:fld>
            <a:endParaRPr lang="en-US"/>
          </a:p>
        </p:txBody>
      </p:sp>
    </p:spTree>
    <p:extLst>
      <p:ext uri="{BB962C8B-B14F-4D97-AF65-F5344CB8AC3E}">
        <p14:creationId xmlns:p14="http://schemas.microsoft.com/office/powerpoint/2010/main" val="359840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A714-AD16-4943-9AB7-893BC9E90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1D40ED-F45D-4954-BCEF-E8589248FD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8D7DB-BB2C-4E5A-B24A-F1EBA98F47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A4FE1A-FD7C-45DD-A562-BD8D30233166}"/>
              </a:ext>
            </a:extLst>
          </p:cNvPr>
          <p:cNvSpPr>
            <a:spLocks noGrp="1"/>
          </p:cNvSpPr>
          <p:nvPr>
            <p:ph type="dt" sz="half" idx="10"/>
          </p:nvPr>
        </p:nvSpPr>
        <p:spPr/>
        <p:txBody>
          <a:bodyPr/>
          <a:lstStyle/>
          <a:p>
            <a:fld id="{227A406F-6EF9-4C2B-93F3-CDE75DCA2645}" type="datetimeFigureOut">
              <a:rPr lang="en-US" smtClean="0"/>
              <a:t>3/10/2022</a:t>
            </a:fld>
            <a:endParaRPr lang="en-US"/>
          </a:p>
        </p:txBody>
      </p:sp>
      <p:sp>
        <p:nvSpPr>
          <p:cNvPr id="6" name="Footer Placeholder 5">
            <a:extLst>
              <a:ext uri="{FF2B5EF4-FFF2-40B4-BE49-F238E27FC236}">
                <a16:creationId xmlns:a16="http://schemas.microsoft.com/office/drawing/2014/main" id="{8EDBCAF1-540B-4EF0-9C03-1F094FC27B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70E088-5172-469A-8062-5AA5614CA1CF}"/>
              </a:ext>
            </a:extLst>
          </p:cNvPr>
          <p:cNvSpPr>
            <a:spLocks noGrp="1"/>
          </p:cNvSpPr>
          <p:nvPr>
            <p:ph type="sldNum" sz="quarter" idx="12"/>
          </p:nvPr>
        </p:nvSpPr>
        <p:spPr/>
        <p:txBody>
          <a:bodyPr/>
          <a:lstStyle/>
          <a:p>
            <a:fld id="{E83F9734-CCBB-4E2B-8BE8-CA41D9DD2F1A}" type="slidenum">
              <a:rPr lang="en-US" smtClean="0"/>
              <a:t>‹#›</a:t>
            </a:fld>
            <a:endParaRPr lang="en-US"/>
          </a:p>
        </p:txBody>
      </p:sp>
    </p:spTree>
    <p:extLst>
      <p:ext uri="{BB962C8B-B14F-4D97-AF65-F5344CB8AC3E}">
        <p14:creationId xmlns:p14="http://schemas.microsoft.com/office/powerpoint/2010/main" val="267604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4.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0102E9-F732-41AF-8B27-0276045C97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B07CCF-B3B7-437A-B1D0-44B9471D8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358C-5278-49F2-99BD-BC769A3DBF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A406F-6EF9-4C2B-93F3-CDE75DCA2645}" type="datetimeFigureOut">
              <a:rPr lang="en-US" smtClean="0"/>
              <a:t>3/10/2022</a:t>
            </a:fld>
            <a:endParaRPr lang="en-US"/>
          </a:p>
        </p:txBody>
      </p:sp>
      <p:sp>
        <p:nvSpPr>
          <p:cNvPr id="5" name="Footer Placeholder 4">
            <a:extLst>
              <a:ext uri="{FF2B5EF4-FFF2-40B4-BE49-F238E27FC236}">
                <a16:creationId xmlns:a16="http://schemas.microsoft.com/office/drawing/2014/main" id="{F237ED68-7DE2-4D5D-9D8B-7D2682C142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839FEA-6A2E-442D-8834-9EB12ABB45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F9734-CCBB-4E2B-8BE8-CA41D9DD2F1A}" type="slidenum">
              <a:rPr lang="en-US" smtClean="0"/>
              <a:t>‹#›</a:t>
            </a:fld>
            <a:endParaRPr lang="en-US"/>
          </a:p>
        </p:txBody>
      </p:sp>
    </p:spTree>
    <p:extLst>
      <p:ext uri="{BB962C8B-B14F-4D97-AF65-F5344CB8AC3E}">
        <p14:creationId xmlns:p14="http://schemas.microsoft.com/office/powerpoint/2010/main" val="80930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FD4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52803"/>
      </p:ext>
    </p:extLst>
  </p:cSld>
  <p:clrMap bg1="lt1" tx1="dk1" bg2="lt2" tx2="dk2" accent1="accent1" accent2="accent2" accent3="accent3" accent4="accent4" accent5="accent5" accent6="accent6" hlink="hlink" folHlink="folHlink"/>
  <p:sldLayoutIdLst>
    <p:sldLayoutId id="2147483674" r:id="rId1"/>
    <p:sldLayoutId id="2147483675"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1FDD71F-AC46-4F3A-A8AB-446F8EEFB001}"/>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C5CACC9-C916-4CF5-B40C-63A347171874}"/>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6020" name="Rectangle 4">
            <a:extLst>
              <a:ext uri="{FF2B5EF4-FFF2-40B4-BE49-F238E27FC236}">
                <a16:creationId xmlns:a16="http://schemas.microsoft.com/office/drawing/2014/main" id="{47B8AEFC-CBE5-49BB-98BC-3D05F18B10FB}"/>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67">
                <a:latin typeface="Arial" charset="0"/>
              </a:defRPr>
            </a:lvl1pPr>
          </a:lstStyle>
          <a:p>
            <a:pPr>
              <a:defRPr/>
            </a:pPr>
            <a:endParaRPr lang="en-US"/>
          </a:p>
        </p:txBody>
      </p:sp>
      <p:sp>
        <p:nvSpPr>
          <p:cNvPr id="86021" name="Rectangle 5">
            <a:extLst>
              <a:ext uri="{FF2B5EF4-FFF2-40B4-BE49-F238E27FC236}">
                <a16:creationId xmlns:a16="http://schemas.microsoft.com/office/drawing/2014/main" id="{7E1422A6-EB5A-46D3-B177-8FAF5CC81444}"/>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67">
                <a:latin typeface="Arial" charset="0"/>
              </a:defRPr>
            </a:lvl1pPr>
          </a:lstStyle>
          <a:p>
            <a:pPr>
              <a:defRPr/>
            </a:pPr>
            <a:endParaRPr lang="en-US"/>
          </a:p>
        </p:txBody>
      </p:sp>
      <p:sp>
        <p:nvSpPr>
          <p:cNvPr id="86022" name="Rectangle 6">
            <a:extLst>
              <a:ext uri="{FF2B5EF4-FFF2-40B4-BE49-F238E27FC236}">
                <a16:creationId xmlns:a16="http://schemas.microsoft.com/office/drawing/2014/main" id="{69E10FC2-3300-4395-A2DE-139EDA2C946B}"/>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67"/>
            </a:lvl1pPr>
          </a:lstStyle>
          <a:p>
            <a:fld id="{5FBAAB51-6776-46D1-8234-C596122A2A12}" type="slidenum">
              <a:rPr lang="en-US" altLang="en-US"/>
              <a:pPr/>
              <a:t>‹#›</a:t>
            </a:fld>
            <a:endParaRPr lang="en-US" altLang="en-US"/>
          </a:p>
        </p:txBody>
      </p:sp>
    </p:spTree>
    <p:extLst>
      <p:ext uri="{BB962C8B-B14F-4D97-AF65-F5344CB8AC3E}">
        <p14:creationId xmlns:p14="http://schemas.microsoft.com/office/powerpoint/2010/main" val="37091332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248410-5A64-41E3-BA8D-F22C0A56232C}"/>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EE4D506-567A-478B-8AE8-33FD21348442}"/>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6020" name="Rectangle 4">
            <a:extLst>
              <a:ext uri="{FF2B5EF4-FFF2-40B4-BE49-F238E27FC236}">
                <a16:creationId xmlns:a16="http://schemas.microsoft.com/office/drawing/2014/main" id="{237205B2-5F66-436D-868C-4C89156E4BE9}"/>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atin typeface="Arial" charset="0"/>
              </a:defRPr>
            </a:lvl1pPr>
          </a:lstStyle>
          <a:p>
            <a:pPr>
              <a:defRPr/>
            </a:pPr>
            <a:endParaRPr lang="en-US"/>
          </a:p>
        </p:txBody>
      </p:sp>
      <p:sp>
        <p:nvSpPr>
          <p:cNvPr id="86021" name="Rectangle 5">
            <a:extLst>
              <a:ext uri="{FF2B5EF4-FFF2-40B4-BE49-F238E27FC236}">
                <a16:creationId xmlns:a16="http://schemas.microsoft.com/office/drawing/2014/main" id="{FEF26720-6DC9-4411-BED0-F507A3A79F54}"/>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atin typeface="Arial" charset="0"/>
              </a:defRPr>
            </a:lvl1pPr>
          </a:lstStyle>
          <a:p>
            <a:pPr>
              <a:defRPr/>
            </a:pPr>
            <a:endParaRPr lang="en-US"/>
          </a:p>
        </p:txBody>
      </p:sp>
      <p:sp>
        <p:nvSpPr>
          <p:cNvPr id="86022" name="Rectangle 6">
            <a:extLst>
              <a:ext uri="{FF2B5EF4-FFF2-40B4-BE49-F238E27FC236}">
                <a16:creationId xmlns:a16="http://schemas.microsoft.com/office/drawing/2014/main" id="{16F77EF4-8FCC-4DE7-B64C-62BDE03473D8}"/>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smtClean="0"/>
            </a:lvl1pPr>
          </a:lstStyle>
          <a:p>
            <a:pPr>
              <a:defRPr/>
            </a:pPr>
            <a:fld id="{908A721E-B88E-4960-BE4A-6D21225E607A}" type="slidenum">
              <a:rPr lang="en-US" altLang="en-US"/>
              <a:pPr>
                <a:defRPr/>
              </a:pPr>
              <a:t>‹#›</a:t>
            </a:fld>
            <a:endParaRPr lang="en-US" altLang="en-US"/>
          </a:p>
        </p:txBody>
      </p:sp>
    </p:spTree>
    <p:extLst>
      <p:ext uri="{BB962C8B-B14F-4D97-AF65-F5344CB8AC3E}">
        <p14:creationId xmlns:p14="http://schemas.microsoft.com/office/powerpoint/2010/main" val="386904372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F80910-5D3D-4A28-96BF-2934BB213DDA}"/>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F0EB1A12-CF62-4AB8-8A8B-BEDD666E6E14}"/>
              </a:ext>
            </a:extLst>
          </p:cNvPr>
          <p:cNvPicPr>
            <a:picLocks noChangeAspect="1"/>
          </p:cNvPicPr>
          <p:nvPr/>
        </p:nvPicPr>
        <p:blipFill>
          <a:blip r:embed="rId3"/>
          <a:stretch>
            <a:fillRect/>
          </a:stretch>
        </p:blipFill>
        <p:spPr>
          <a:xfrm>
            <a:off x="0" y="819084"/>
            <a:ext cx="12192000" cy="2881745"/>
          </a:xfrm>
          <a:prstGeom prst="rect">
            <a:avLst/>
          </a:prstGeom>
        </p:spPr>
      </p:pic>
    </p:spTree>
    <p:extLst>
      <p:ext uri="{BB962C8B-B14F-4D97-AF65-F5344CB8AC3E}">
        <p14:creationId xmlns:p14="http://schemas.microsoft.com/office/powerpoint/2010/main" val="290226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2530" name="Group 32">
            <a:extLst>
              <a:ext uri="{FF2B5EF4-FFF2-40B4-BE49-F238E27FC236}">
                <a16:creationId xmlns:a16="http://schemas.microsoft.com/office/drawing/2014/main" id="{CD45098C-C697-490C-9DC0-26503D4AAE62}"/>
              </a:ext>
            </a:extLst>
          </p:cNvPr>
          <p:cNvGrpSpPr>
            <a:grpSpLocks/>
          </p:cNvGrpSpPr>
          <p:nvPr/>
        </p:nvGrpSpPr>
        <p:grpSpPr bwMode="auto">
          <a:xfrm>
            <a:off x="508000" y="994834"/>
            <a:ext cx="11277600" cy="4969934"/>
            <a:chOff x="3692" y="1490"/>
            <a:chExt cx="1367" cy="2348"/>
          </a:xfrm>
        </p:grpSpPr>
        <p:sp>
          <p:nvSpPr>
            <p:cNvPr id="22532" name="AutoShape 33">
              <a:extLst>
                <a:ext uri="{FF2B5EF4-FFF2-40B4-BE49-F238E27FC236}">
                  <a16:creationId xmlns:a16="http://schemas.microsoft.com/office/drawing/2014/main" id="{0D3C4E79-56EB-4D5F-9C30-A97E4213FDEC}"/>
                </a:ext>
              </a:extLst>
            </p:cNvPr>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22533" name="AutoShape 34">
              <a:extLst>
                <a:ext uri="{FF2B5EF4-FFF2-40B4-BE49-F238E27FC236}">
                  <a16:creationId xmlns:a16="http://schemas.microsoft.com/office/drawing/2014/main" id="{481B5D5F-225D-455C-AD36-BB3995395451}"/>
                </a:ext>
              </a:extLst>
            </p:cNvPr>
            <p:cNvSpPr>
              <a:spLocks noChangeArrowheads="1"/>
            </p:cNvSpPr>
            <p:nvPr/>
          </p:nvSpPr>
          <p:spPr bwMode="gray">
            <a:xfrm>
              <a:off x="3717" y="1495"/>
              <a:ext cx="1322" cy="1766"/>
            </a:xfrm>
            <a:prstGeom prst="roundRect">
              <a:avLst>
                <a:gd name="adj" fmla="val 16667"/>
              </a:avLst>
            </a:prstGeom>
            <a:solidFill>
              <a:srgbClr val="E9E06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22534" name="AutoShape 35">
              <a:extLst>
                <a:ext uri="{FF2B5EF4-FFF2-40B4-BE49-F238E27FC236}">
                  <a16:creationId xmlns:a16="http://schemas.microsoft.com/office/drawing/2014/main" id="{48092223-C998-4A89-85DA-90A6AB065563}"/>
                </a:ext>
              </a:extLst>
            </p:cNvPr>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22535" name="AutoShape 36">
              <a:extLst>
                <a:ext uri="{FF2B5EF4-FFF2-40B4-BE49-F238E27FC236}">
                  <a16:creationId xmlns:a16="http://schemas.microsoft.com/office/drawing/2014/main" id="{57A4AE6B-9E17-4704-A46F-B735F055EB85}"/>
                </a:ext>
              </a:extLst>
            </p:cNvPr>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22536" name="Text Box 44">
              <a:extLst>
                <a:ext uri="{FF2B5EF4-FFF2-40B4-BE49-F238E27FC236}">
                  <a16:creationId xmlns:a16="http://schemas.microsoft.com/office/drawing/2014/main" id="{E83FE5B6-6A20-40D6-B746-8745B5F5B76A}"/>
                </a:ext>
              </a:extLst>
            </p:cNvPr>
            <p:cNvSpPr txBox="1">
              <a:spLocks noChangeArrowheads="1"/>
            </p:cNvSpPr>
            <p:nvPr/>
          </p:nvSpPr>
          <p:spPr bwMode="gray">
            <a:xfrm>
              <a:off x="3730" y="1632"/>
              <a:ext cx="1296" cy="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1219170" eaLnBrk="1" fontAlgn="base" hangingPunct="1">
                <a:spcBef>
                  <a:spcPct val="0"/>
                </a:spcBef>
                <a:spcAft>
                  <a:spcPct val="0"/>
                </a:spcAft>
              </a:pPr>
              <a:r>
                <a:rPr lang="en-US" altLang="en-US" sz="2400">
                  <a:solidFill>
                    <a:srgbClr val="000000"/>
                  </a:solidFill>
                </a:rPr>
                <a:t>	</a:t>
              </a:r>
              <a:r>
                <a:rPr lang="en-US" altLang="en-US" sz="3200">
                  <a:solidFill>
                    <a:srgbClr val="000000"/>
                  </a:solidFill>
                  <a:latin typeface="Times New Roman" panose="02020603050405020304" pitchFamily="18" charset="0"/>
                  <a:cs typeface="Times New Roman" panose="02020603050405020304" pitchFamily="18" charset="0"/>
                </a:rPr>
                <a:t>Tình yêu làng, sự gắn bó với nơi chôn rau cắt rốn vốn </a:t>
              </a:r>
              <a:r>
                <a:rPr lang="en-US" altLang="en-US" sz="3200" b="1">
                  <a:solidFill>
                    <a:srgbClr val="FF0000"/>
                  </a:solidFill>
                  <a:latin typeface="Times New Roman" panose="02020603050405020304" pitchFamily="18" charset="0"/>
                  <a:cs typeface="Times New Roman" panose="02020603050405020304" pitchFamily="18" charset="0"/>
                </a:rPr>
                <a:t>là một tình cảm sâu nặng</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a:solidFill>
                    <a:srgbClr val="000000"/>
                  </a:solidFill>
                  <a:latin typeface="Times New Roman" panose="02020603050405020304" pitchFamily="18" charset="0"/>
                  <a:cs typeface="Times New Roman" panose="02020603050405020304" pitchFamily="18" charset="0"/>
                </a:rPr>
                <a:t>ở con người Việt Nam nói chung, đặc biệt ở người nông dân nói riêng. Lịch sử văn học từng xây dựng thành công nhiều nhân vật </a:t>
              </a:r>
              <a:r>
                <a:rPr lang="en-US" altLang="en-US" sz="3200" b="1">
                  <a:solidFill>
                    <a:srgbClr val="FF0000"/>
                  </a:solidFill>
                  <a:latin typeface="Times New Roman" panose="02020603050405020304" pitchFamily="18" charset="0"/>
                  <a:cs typeface="Times New Roman" panose="02020603050405020304" pitchFamily="18" charset="0"/>
                </a:rPr>
                <a:t>mang tình cảm đáng quý ấy</a:t>
              </a:r>
              <a:r>
                <a:rPr lang="en-US" altLang="en-US" sz="3200">
                  <a:solidFill>
                    <a:srgbClr val="000000"/>
                  </a:solidFill>
                  <a:latin typeface="Times New Roman" panose="02020603050405020304" pitchFamily="18" charset="0"/>
                  <a:cs typeface="Times New Roman" panose="02020603050405020304" pitchFamily="18" charset="0"/>
                </a:rPr>
                <a:t>. Nhân vật ông Hai trong truyện ngắn “Làng” của Kim Lân là </a:t>
              </a:r>
              <a:r>
                <a:rPr lang="en-US" altLang="en-US" sz="3200" b="1">
                  <a:solidFill>
                    <a:srgbClr val="FF0000"/>
                  </a:solidFill>
                  <a:latin typeface="Times New Roman" panose="02020603050405020304" pitchFamily="18" charset="0"/>
                  <a:cs typeface="Times New Roman" panose="02020603050405020304" pitchFamily="18" charset="0"/>
                </a:rPr>
                <a:t>một trong những trường hợp tiêu biểu như thế.</a:t>
              </a:r>
            </a:p>
            <a:p>
              <a:pPr defTabSz="1219170" eaLnBrk="1" fontAlgn="base" hangingPunct="1">
                <a:spcBef>
                  <a:spcPct val="0"/>
                </a:spcBef>
                <a:spcAft>
                  <a:spcPct val="0"/>
                </a:spcAft>
              </a:pPr>
              <a:endParaRPr lang="en-US" altLang="en-US" sz="2400">
                <a:solidFill>
                  <a:srgbClr val="000000"/>
                </a:solidFill>
              </a:endParaRPr>
            </a:p>
          </p:txBody>
        </p:sp>
        <p:sp>
          <p:nvSpPr>
            <p:cNvPr id="22537" name="AutoShape 45">
              <a:extLst>
                <a:ext uri="{FF2B5EF4-FFF2-40B4-BE49-F238E27FC236}">
                  <a16:creationId xmlns:a16="http://schemas.microsoft.com/office/drawing/2014/main" id="{EB5FF8C9-12BB-4771-921F-BB97A4E8A0C3}"/>
                </a:ext>
              </a:extLst>
            </p:cNvPr>
            <p:cNvSpPr>
              <a:spLocks noChangeArrowheads="1"/>
            </p:cNvSpPr>
            <p:nvPr/>
          </p:nvSpPr>
          <p:spPr bwMode="gray">
            <a:xfrm>
              <a:off x="3692" y="3290"/>
              <a:ext cx="1363" cy="548"/>
            </a:xfrm>
            <a:prstGeom prst="roundRect">
              <a:avLst>
                <a:gd name="adj" fmla="val 40389"/>
              </a:avLst>
            </a:prstGeom>
            <a:gradFill rotWithShape="1">
              <a:gsLst>
                <a:gs pos="0">
                  <a:srgbClr val="99BACC"/>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22538" name="AutoShape 46">
              <a:extLst>
                <a:ext uri="{FF2B5EF4-FFF2-40B4-BE49-F238E27FC236}">
                  <a16:creationId xmlns:a16="http://schemas.microsoft.com/office/drawing/2014/main" id="{DDA0DC28-4967-429A-A8C4-A361687F5202}"/>
                </a:ext>
              </a:extLst>
            </p:cNvPr>
            <p:cNvSpPr>
              <a:spLocks noChangeArrowheads="1"/>
            </p:cNvSpPr>
            <p:nvPr/>
          </p:nvSpPr>
          <p:spPr bwMode="gray">
            <a:xfrm>
              <a:off x="3720" y="3305"/>
              <a:ext cx="1304" cy="487"/>
            </a:xfrm>
            <a:prstGeom prst="roundRect">
              <a:avLst>
                <a:gd name="adj" fmla="val 50000"/>
              </a:avLst>
            </a:prstGeom>
            <a:gradFill rotWithShape="1">
              <a:gsLst>
                <a:gs pos="0">
                  <a:srgbClr val="C8DAD4"/>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altLang="en-US" sz="4267" b="1">
                  <a:solidFill>
                    <a:srgbClr val="FF0000"/>
                  </a:solidFill>
                  <a:latin typeface="Times New Roman" panose="02020603050405020304" pitchFamily="18" charset="0"/>
                  <a:cs typeface="Times New Roman" panose="02020603050405020304" pitchFamily="18" charset="0"/>
                </a:rPr>
                <a:t>Nêu trực tiếp suy nghĩ của người viết</a:t>
              </a:r>
            </a:p>
          </p:txBody>
        </p:sp>
      </p:grpSp>
      <p:sp>
        <p:nvSpPr>
          <p:cNvPr id="22531" name="TextBox 18">
            <a:extLst>
              <a:ext uri="{FF2B5EF4-FFF2-40B4-BE49-F238E27FC236}">
                <a16:creationId xmlns:a16="http://schemas.microsoft.com/office/drawing/2014/main" id="{694BA9A0-DA7E-480B-A671-DFEE4A1EAAF1}"/>
              </a:ext>
            </a:extLst>
          </p:cNvPr>
          <p:cNvSpPr txBox="1">
            <a:spLocks noChangeArrowheads="1"/>
          </p:cNvSpPr>
          <p:nvPr/>
        </p:nvSpPr>
        <p:spPr bwMode="auto">
          <a:xfrm>
            <a:off x="3759200" y="279401"/>
            <a:ext cx="365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altLang="en-US" sz="3200" b="1" dirty="0">
                <a:solidFill>
                  <a:srgbClr val="C00000"/>
                </a:solidFill>
                <a:latin typeface="Times New Roman" panose="02020603050405020304" pitchFamily="18" charset="0"/>
                <a:cs typeface="Times New Roman" panose="02020603050405020304" pitchFamily="18" charset="0"/>
              </a:rPr>
              <a:t>MỞ BÀI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554" name="TextBox 3">
            <a:extLst>
              <a:ext uri="{FF2B5EF4-FFF2-40B4-BE49-F238E27FC236}">
                <a16:creationId xmlns:a16="http://schemas.microsoft.com/office/drawing/2014/main" id="{A294545C-EE15-4A16-97A1-B0530C0FB4BD}"/>
              </a:ext>
            </a:extLst>
          </p:cNvPr>
          <p:cNvSpPr txBox="1">
            <a:spLocks noChangeArrowheads="1"/>
          </p:cNvSpPr>
          <p:nvPr/>
        </p:nvSpPr>
        <p:spPr bwMode="auto">
          <a:xfrm>
            <a:off x="1422400" y="381001"/>
            <a:ext cx="894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altLang="en-US" sz="3200" b="1" dirty="0">
                <a:solidFill>
                  <a:srgbClr val="FF0000"/>
                </a:solidFill>
                <a:latin typeface="Times New Roman" panose="02020603050405020304" pitchFamily="18" charset="0"/>
                <a:cs typeface="Times New Roman" panose="02020603050405020304" pitchFamily="18" charset="0"/>
              </a:rPr>
              <a:t>MỘT SỐ CÁCH MỞ BÀI KHÁC</a:t>
            </a:r>
          </a:p>
        </p:txBody>
      </p:sp>
      <p:sp>
        <p:nvSpPr>
          <p:cNvPr id="20483" name="TextBox 4">
            <a:extLst>
              <a:ext uri="{FF2B5EF4-FFF2-40B4-BE49-F238E27FC236}">
                <a16:creationId xmlns:a16="http://schemas.microsoft.com/office/drawing/2014/main" id="{CBFC0263-04CE-4419-9CA2-B9AB711C5C45}"/>
              </a:ext>
            </a:extLst>
          </p:cNvPr>
          <p:cNvSpPr txBox="1">
            <a:spLocks noChangeArrowheads="1"/>
          </p:cNvSpPr>
          <p:nvPr/>
        </p:nvSpPr>
        <p:spPr bwMode="auto">
          <a:xfrm>
            <a:off x="419101" y="5323417"/>
            <a:ext cx="11163300" cy="1077218"/>
          </a:xfrm>
          <a:prstGeom prst="rect">
            <a:avLst/>
          </a:prstGeom>
          <a:solidFill>
            <a:srgbClr val="CC00CC"/>
          </a:solidFill>
          <a:ln w="9525">
            <a:solidFill>
              <a:schemeClr val="bg1"/>
            </a:solidFill>
            <a:miter lim="800000"/>
            <a:headEnd/>
            <a:tailEnd/>
          </a:ln>
        </p:spPr>
        <p:txBody>
          <a:bodyPr>
            <a:spAutoFit/>
          </a:bodyPr>
          <a:lstStyle/>
          <a:p>
            <a:pPr indent="615935" algn="just" defTabSz="1219170" fontAlgn="base">
              <a:spcBef>
                <a:spcPct val="0"/>
              </a:spcBef>
              <a:spcAft>
                <a:spcPct val="0"/>
              </a:spcAft>
              <a:defRPr/>
            </a:pPr>
            <a:r>
              <a:rPr lang="en-US" sz="3200" dirty="0" err="1">
                <a:solidFill>
                  <a:srgbClr val="FFFFFF"/>
                </a:solidFill>
                <a:latin typeface="Times New Roman" pitchFamily="18" charset="0"/>
                <a:cs typeface="Times New Roman" pitchFamily="18" charset="0"/>
              </a:rPr>
              <a:t>Từ</a:t>
            </a:r>
            <a:r>
              <a:rPr lang="en-US"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những</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lí</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luận</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văn</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học</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để</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dẫn</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dắt</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đến</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vấn</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đề</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nghị</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luận</a:t>
            </a:r>
            <a:r>
              <a:rPr lang="fr-FR" sz="3200" dirty="0">
                <a:solidFill>
                  <a:srgbClr val="FFFFFF"/>
                </a:solidFill>
                <a:latin typeface="Times New Roman" pitchFamily="18" charset="0"/>
                <a:cs typeface="Times New Roman" pitchFamily="18" charset="0"/>
              </a:rPr>
              <a:t>.</a:t>
            </a:r>
          </a:p>
          <a:p>
            <a:pPr defTabSz="1219170" fontAlgn="base">
              <a:spcBef>
                <a:spcPct val="0"/>
              </a:spcBef>
              <a:spcAft>
                <a:spcPct val="0"/>
              </a:spcAft>
              <a:defRPr/>
            </a:pPr>
            <a:r>
              <a:rPr lang="fr-FR" sz="3200" dirty="0" err="1">
                <a:solidFill>
                  <a:srgbClr val="FFFFFF"/>
                </a:solidFill>
                <a:latin typeface="Times New Roman" pitchFamily="18" charset="0"/>
                <a:cs typeface="Times New Roman" pitchFamily="18" charset="0"/>
              </a:rPr>
              <a:t>Ví</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dụ</a:t>
            </a:r>
            <a:r>
              <a:rPr lang="fr-FR" sz="3200" dirty="0">
                <a:solidFill>
                  <a:srgbClr val="FFFFFF"/>
                </a:solidFill>
                <a:latin typeface="Times New Roman" pitchFamily="18" charset="0"/>
                <a:cs typeface="Times New Roman" pitchFamily="18" charset="0"/>
              </a:rPr>
              <a:t>: </a:t>
            </a:r>
            <a:r>
              <a:rPr lang="vi-VN" sz="3200" dirty="0">
                <a:solidFill>
                  <a:srgbClr val="FFFFFF"/>
                </a:solidFill>
                <a:latin typeface="Times New Roman" pitchFamily="18" charset="0"/>
                <a:cs typeface="Times New Roman" pitchFamily="18" charset="0"/>
              </a:rPr>
              <a:t>V</a:t>
            </a:r>
            <a:r>
              <a:rPr lang="fr-FR" sz="3200" dirty="0">
                <a:solidFill>
                  <a:srgbClr val="FFFFFF"/>
                </a:solidFill>
                <a:latin typeface="Times New Roman" pitchFamily="18" charset="0"/>
                <a:cs typeface="Times New Roman" pitchFamily="18" charset="0"/>
              </a:rPr>
              <a:t>ai </a:t>
            </a:r>
            <a:r>
              <a:rPr lang="fr-FR" sz="3200" dirty="0" err="1">
                <a:solidFill>
                  <a:srgbClr val="FFFFFF"/>
                </a:solidFill>
                <a:latin typeface="Times New Roman" pitchFamily="18" charset="0"/>
                <a:cs typeface="Times New Roman" pitchFamily="18" charset="0"/>
              </a:rPr>
              <a:t>trò</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của</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nhân</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vật</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trong</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tác</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phẩm</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tự</a:t>
            </a:r>
            <a:r>
              <a:rPr lang="fr-FR" sz="3200" dirty="0">
                <a:solidFill>
                  <a:srgbClr val="FFFFFF"/>
                </a:solidFill>
                <a:latin typeface="Times New Roman" pitchFamily="18" charset="0"/>
                <a:cs typeface="Times New Roman" pitchFamily="18" charset="0"/>
              </a:rPr>
              <a:t> </a:t>
            </a:r>
            <a:r>
              <a:rPr lang="fr-FR" sz="3200" dirty="0" err="1">
                <a:solidFill>
                  <a:srgbClr val="FFFFFF"/>
                </a:solidFill>
                <a:latin typeface="Times New Roman" pitchFamily="18" charset="0"/>
                <a:cs typeface="Times New Roman" pitchFamily="18" charset="0"/>
              </a:rPr>
              <a:t>sự</a:t>
            </a:r>
            <a:r>
              <a:rPr lang="fr-FR" sz="3200" dirty="0">
                <a:solidFill>
                  <a:srgbClr val="FFFFFF"/>
                </a:solidFill>
                <a:latin typeface="Times New Roman" pitchFamily="18" charset="0"/>
                <a:cs typeface="Times New Roman" pitchFamily="18" charset="0"/>
              </a:rPr>
              <a:t>.</a:t>
            </a:r>
          </a:p>
        </p:txBody>
      </p:sp>
      <p:sp>
        <p:nvSpPr>
          <p:cNvPr id="6" name="TextBox 5">
            <a:extLst>
              <a:ext uri="{FF2B5EF4-FFF2-40B4-BE49-F238E27FC236}">
                <a16:creationId xmlns:a16="http://schemas.microsoft.com/office/drawing/2014/main" id="{D5491DE7-FEA8-48F0-AFD9-BC3560BEE545}"/>
              </a:ext>
            </a:extLst>
          </p:cNvPr>
          <p:cNvSpPr txBox="1"/>
          <p:nvPr/>
        </p:nvSpPr>
        <p:spPr>
          <a:xfrm>
            <a:off x="391584" y="1416052"/>
            <a:ext cx="11190816" cy="3251724"/>
          </a:xfrm>
          <a:prstGeom prst="rect">
            <a:avLst/>
          </a:prstGeom>
          <a:solidFill>
            <a:srgbClr val="009900"/>
          </a:solidFill>
        </p:spPr>
        <p:txBody>
          <a:bodyPr>
            <a:spAutoFit/>
          </a:bodyPr>
          <a:lstStyle/>
          <a:p>
            <a:pPr indent="615935" defTabSz="1219170" fontAlgn="base">
              <a:spcBef>
                <a:spcPct val="0"/>
              </a:spcBef>
              <a:spcAft>
                <a:spcPct val="0"/>
              </a:spcAft>
              <a:defRPr/>
            </a:pPr>
            <a:r>
              <a:rPr lang="en-US" sz="2933" dirty="0" err="1">
                <a:solidFill>
                  <a:srgbClr val="FFFFFF"/>
                </a:solidFill>
                <a:latin typeface="Times New Roman" pitchFamily="18" charset="0"/>
                <a:cs typeface="Times New Roman" pitchFamily="18" charset="0"/>
              </a:rPr>
              <a:t>Từ</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câu</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thơ</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câu</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danh</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ngôn</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liên</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quan</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đến</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vấn</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đề</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nghị</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luận</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dẫn</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dắt</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đến</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vấn</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đề</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nghị</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luận</a:t>
            </a:r>
            <a:r>
              <a:rPr lang="en-US" sz="2933" dirty="0">
                <a:solidFill>
                  <a:srgbClr val="FFFFFF"/>
                </a:solidFill>
                <a:latin typeface="Times New Roman" pitchFamily="18" charset="0"/>
                <a:cs typeface="Times New Roman" pitchFamily="18" charset="0"/>
              </a:rPr>
              <a:t>.</a:t>
            </a:r>
          </a:p>
          <a:p>
            <a:pPr defTabSz="1219170" fontAlgn="base">
              <a:spcBef>
                <a:spcPct val="0"/>
              </a:spcBef>
              <a:spcAft>
                <a:spcPct val="0"/>
              </a:spcAft>
              <a:defRPr/>
            </a:pPr>
            <a:r>
              <a:rPr lang="en-US" sz="2933" dirty="0" err="1">
                <a:solidFill>
                  <a:srgbClr val="FFFFFF"/>
                </a:solidFill>
                <a:latin typeface="Times New Roman" pitchFamily="18" charset="0"/>
                <a:cs typeface="Times New Roman" pitchFamily="18" charset="0"/>
              </a:rPr>
              <a:t>Ví</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dụ</a:t>
            </a:r>
            <a:r>
              <a:rPr lang="en-US" sz="2933" dirty="0">
                <a:solidFill>
                  <a:srgbClr val="FFFFFF"/>
                </a:solidFill>
                <a:latin typeface="Times New Roman" pitchFamily="18" charset="0"/>
                <a:cs typeface="Times New Roman" pitchFamily="18" charset="0"/>
              </a:rPr>
              <a:t>: </a:t>
            </a:r>
          </a:p>
          <a:p>
            <a:pPr defTabSz="1219170" fontAlgn="base">
              <a:spcBef>
                <a:spcPct val="0"/>
              </a:spcBef>
              <a:spcAft>
                <a:spcPct val="0"/>
              </a:spcAft>
              <a:defRPr/>
            </a:pPr>
            <a:r>
              <a:rPr lang="en-US" sz="2933" i="1" dirty="0">
                <a:solidFill>
                  <a:srgbClr val="FFFFFF"/>
                </a:solidFill>
                <a:latin typeface="Times New Roman" pitchFamily="18" charset="0"/>
                <a:cs typeface="Times New Roman" pitchFamily="18" charset="0"/>
              </a:rPr>
              <a:t>	- </a:t>
            </a:r>
            <a:r>
              <a:rPr lang="fr-FR" sz="2933" i="1" dirty="0" err="1">
                <a:solidFill>
                  <a:srgbClr val="FFFFFF"/>
                </a:solidFill>
                <a:latin typeface="Times New Roman" pitchFamily="18" charset="0"/>
                <a:cs typeface="Times New Roman" pitchFamily="18" charset="0"/>
              </a:rPr>
              <a:t>Quê</a:t>
            </a:r>
            <a:r>
              <a:rPr lang="fr-FR" sz="2933" i="1" dirty="0">
                <a:solidFill>
                  <a:srgbClr val="FFFFFF"/>
                </a:solidFill>
                <a:latin typeface="Times New Roman" pitchFamily="18" charset="0"/>
                <a:cs typeface="Times New Roman" pitchFamily="18" charset="0"/>
              </a:rPr>
              <a:t> </a:t>
            </a:r>
            <a:r>
              <a:rPr lang="fr-FR" sz="2933" i="1" dirty="0" err="1">
                <a:solidFill>
                  <a:srgbClr val="FFFFFF"/>
                </a:solidFill>
                <a:latin typeface="Times New Roman" pitchFamily="18" charset="0"/>
                <a:cs typeface="Times New Roman" pitchFamily="18" charset="0"/>
              </a:rPr>
              <a:t>hương</a:t>
            </a:r>
            <a:r>
              <a:rPr lang="fr-FR" sz="2933" i="1" dirty="0">
                <a:solidFill>
                  <a:srgbClr val="FFFFFF"/>
                </a:solidFill>
                <a:latin typeface="Times New Roman" pitchFamily="18" charset="0"/>
                <a:cs typeface="Times New Roman" pitchFamily="18" charset="0"/>
              </a:rPr>
              <a:t> </a:t>
            </a:r>
            <a:r>
              <a:rPr lang="fr-FR" sz="2933" i="1" dirty="0" err="1">
                <a:solidFill>
                  <a:srgbClr val="FFFFFF"/>
                </a:solidFill>
                <a:latin typeface="Times New Roman" pitchFamily="18" charset="0"/>
                <a:cs typeface="Times New Roman" pitchFamily="18" charset="0"/>
              </a:rPr>
              <a:t>nếu</a:t>
            </a:r>
            <a:r>
              <a:rPr lang="fr-FR" sz="2933" i="1" dirty="0">
                <a:solidFill>
                  <a:srgbClr val="FFFFFF"/>
                </a:solidFill>
                <a:latin typeface="Times New Roman" pitchFamily="18" charset="0"/>
                <a:cs typeface="Times New Roman" pitchFamily="18" charset="0"/>
              </a:rPr>
              <a:t> ai </a:t>
            </a:r>
            <a:r>
              <a:rPr lang="fr-FR" sz="2933" i="1" dirty="0" err="1">
                <a:solidFill>
                  <a:srgbClr val="FFFFFF"/>
                </a:solidFill>
                <a:latin typeface="Times New Roman" pitchFamily="18" charset="0"/>
                <a:cs typeface="Times New Roman" pitchFamily="18" charset="0"/>
              </a:rPr>
              <a:t>không</a:t>
            </a:r>
            <a:r>
              <a:rPr lang="fr-FR" sz="2933" i="1" dirty="0">
                <a:solidFill>
                  <a:srgbClr val="FFFFFF"/>
                </a:solidFill>
                <a:latin typeface="Times New Roman" pitchFamily="18" charset="0"/>
                <a:cs typeface="Times New Roman" pitchFamily="18" charset="0"/>
              </a:rPr>
              <a:t> </a:t>
            </a:r>
            <a:r>
              <a:rPr lang="fr-FR" sz="2933" i="1" dirty="0" err="1">
                <a:solidFill>
                  <a:srgbClr val="FFFFFF"/>
                </a:solidFill>
                <a:latin typeface="Times New Roman" pitchFamily="18" charset="0"/>
                <a:cs typeface="Times New Roman" pitchFamily="18" charset="0"/>
              </a:rPr>
              <a:t>nhớ</a:t>
            </a:r>
            <a:endParaRPr lang="fr-FR" sz="2933" i="1" dirty="0">
              <a:solidFill>
                <a:srgbClr val="FFFFFF"/>
              </a:solidFill>
              <a:latin typeface="Times New Roman" pitchFamily="18" charset="0"/>
              <a:cs typeface="Times New Roman" pitchFamily="18" charset="0"/>
            </a:endParaRPr>
          </a:p>
          <a:p>
            <a:pPr defTabSz="1219170" fontAlgn="base">
              <a:spcBef>
                <a:spcPct val="0"/>
              </a:spcBef>
              <a:spcAft>
                <a:spcPct val="0"/>
              </a:spcAft>
              <a:defRPr/>
            </a:pPr>
            <a:r>
              <a:rPr lang="fr-FR" sz="2933" i="1" dirty="0">
                <a:solidFill>
                  <a:srgbClr val="FFFFFF"/>
                </a:solidFill>
                <a:latin typeface="Times New Roman" pitchFamily="18" charset="0"/>
                <a:cs typeface="Times New Roman" pitchFamily="18" charset="0"/>
              </a:rPr>
              <a:t>	</a:t>
            </a:r>
            <a:r>
              <a:rPr lang="fr-FR" sz="2933" i="1" dirty="0" err="1">
                <a:solidFill>
                  <a:srgbClr val="FFFFFF"/>
                </a:solidFill>
                <a:latin typeface="Times New Roman" pitchFamily="18" charset="0"/>
                <a:cs typeface="Times New Roman" pitchFamily="18" charset="0"/>
              </a:rPr>
              <a:t>Sẽ</a:t>
            </a:r>
            <a:r>
              <a:rPr lang="fr-FR" sz="2933" i="1" dirty="0">
                <a:solidFill>
                  <a:srgbClr val="FFFFFF"/>
                </a:solidFill>
                <a:latin typeface="Times New Roman" pitchFamily="18" charset="0"/>
                <a:cs typeface="Times New Roman" pitchFamily="18" charset="0"/>
              </a:rPr>
              <a:t> </a:t>
            </a:r>
            <a:r>
              <a:rPr lang="fr-FR" sz="2933" i="1" dirty="0" err="1">
                <a:solidFill>
                  <a:srgbClr val="FFFFFF"/>
                </a:solidFill>
                <a:latin typeface="Times New Roman" pitchFamily="18" charset="0"/>
                <a:cs typeface="Times New Roman" pitchFamily="18" charset="0"/>
              </a:rPr>
              <a:t>không</a:t>
            </a:r>
            <a:r>
              <a:rPr lang="fr-FR" sz="2933" i="1" dirty="0">
                <a:solidFill>
                  <a:srgbClr val="FFFFFF"/>
                </a:solidFill>
                <a:latin typeface="Times New Roman" pitchFamily="18" charset="0"/>
                <a:cs typeface="Times New Roman" pitchFamily="18" charset="0"/>
              </a:rPr>
              <a:t> </a:t>
            </a:r>
            <a:r>
              <a:rPr lang="fr-FR" sz="2933" i="1" dirty="0" err="1">
                <a:solidFill>
                  <a:srgbClr val="FFFFFF"/>
                </a:solidFill>
                <a:latin typeface="Times New Roman" pitchFamily="18" charset="0"/>
                <a:cs typeface="Times New Roman" pitchFamily="18" charset="0"/>
              </a:rPr>
              <a:t>lớn</a:t>
            </a:r>
            <a:r>
              <a:rPr lang="fr-FR" sz="2933" i="1" dirty="0">
                <a:solidFill>
                  <a:srgbClr val="FFFFFF"/>
                </a:solidFill>
                <a:latin typeface="Times New Roman" pitchFamily="18" charset="0"/>
                <a:cs typeface="Times New Roman" pitchFamily="18" charset="0"/>
              </a:rPr>
              <a:t> </a:t>
            </a:r>
            <a:r>
              <a:rPr lang="fr-FR" sz="2933" i="1" dirty="0" err="1">
                <a:solidFill>
                  <a:srgbClr val="FFFFFF"/>
                </a:solidFill>
                <a:latin typeface="Times New Roman" pitchFamily="18" charset="0"/>
                <a:cs typeface="Times New Roman" pitchFamily="18" charset="0"/>
              </a:rPr>
              <a:t>nổi</a:t>
            </a:r>
            <a:r>
              <a:rPr lang="fr-FR" sz="2933" i="1" dirty="0">
                <a:solidFill>
                  <a:srgbClr val="FFFFFF"/>
                </a:solidFill>
                <a:latin typeface="Times New Roman" pitchFamily="18" charset="0"/>
                <a:cs typeface="Times New Roman" pitchFamily="18" charset="0"/>
              </a:rPr>
              <a:t> </a:t>
            </a:r>
            <a:r>
              <a:rPr lang="fr-FR" sz="2933" i="1" dirty="0" err="1">
                <a:solidFill>
                  <a:srgbClr val="FFFFFF"/>
                </a:solidFill>
                <a:latin typeface="Times New Roman" pitchFamily="18" charset="0"/>
                <a:cs typeface="Times New Roman" pitchFamily="18" charset="0"/>
              </a:rPr>
              <a:t>thành</a:t>
            </a:r>
            <a:r>
              <a:rPr lang="fr-FR" sz="2933" i="1" dirty="0">
                <a:solidFill>
                  <a:srgbClr val="FFFFFF"/>
                </a:solidFill>
                <a:latin typeface="Times New Roman" pitchFamily="18" charset="0"/>
                <a:cs typeface="Times New Roman" pitchFamily="18" charset="0"/>
              </a:rPr>
              <a:t> </a:t>
            </a:r>
            <a:r>
              <a:rPr lang="fr-FR" sz="2933" i="1" dirty="0" err="1">
                <a:solidFill>
                  <a:srgbClr val="FFFFFF"/>
                </a:solidFill>
                <a:latin typeface="Times New Roman" pitchFamily="18" charset="0"/>
                <a:cs typeface="Times New Roman" pitchFamily="18" charset="0"/>
              </a:rPr>
              <a:t>người</a:t>
            </a:r>
            <a:r>
              <a:rPr lang="fr-FR" sz="2933" i="1" dirty="0">
                <a:solidFill>
                  <a:srgbClr val="FFFFFF"/>
                </a:solidFill>
                <a:latin typeface="Times New Roman" pitchFamily="18" charset="0"/>
                <a:cs typeface="Times New Roman" pitchFamily="18" charset="0"/>
              </a:rPr>
              <a:t>. (</a:t>
            </a:r>
            <a:r>
              <a:rPr lang="fr-FR" sz="2933" i="1" dirty="0" err="1">
                <a:solidFill>
                  <a:srgbClr val="FFFFFF"/>
                </a:solidFill>
                <a:latin typeface="Times New Roman" pitchFamily="18" charset="0"/>
                <a:cs typeface="Times New Roman" pitchFamily="18" charset="0"/>
              </a:rPr>
              <a:t>Đỗ</a:t>
            </a:r>
            <a:r>
              <a:rPr lang="fr-FR" sz="2933" i="1" dirty="0">
                <a:solidFill>
                  <a:srgbClr val="FFFFFF"/>
                </a:solidFill>
                <a:latin typeface="Times New Roman" pitchFamily="18" charset="0"/>
                <a:cs typeface="Times New Roman" pitchFamily="18" charset="0"/>
              </a:rPr>
              <a:t> Trung </a:t>
            </a:r>
            <a:r>
              <a:rPr lang="fr-FR" sz="2933" i="1" dirty="0" err="1">
                <a:solidFill>
                  <a:srgbClr val="FFFFFF"/>
                </a:solidFill>
                <a:latin typeface="Times New Roman" pitchFamily="18" charset="0"/>
                <a:cs typeface="Times New Roman" pitchFamily="18" charset="0"/>
              </a:rPr>
              <a:t>Quân</a:t>
            </a:r>
            <a:r>
              <a:rPr lang="fr-FR" sz="2933" i="1" dirty="0">
                <a:solidFill>
                  <a:srgbClr val="FFFFFF"/>
                </a:solidFill>
                <a:latin typeface="Times New Roman" pitchFamily="18" charset="0"/>
                <a:cs typeface="Times New Roman" pitchFamily="18" charset="0"/>
              </a:rPr>
              <a:t>, </a:t>
            </a:r>
            <a:r>
              <a:rPr lang="fr-FR" sz="2933" i="1" dirty="0" err="1">
                <a:solidFill>
                  <a:srgbClr val="FFFFFF"/>
                </a:solidFill>
                <a:latin typeface="Times New Roman" pitchFamily="18" charset="0"/>
                <a:cs typeface="Times New Roman" pitchFamily="18" charset="0"/>
              </a:rPr>
              <a:t>Quê</a:t>
            </a:r>
            <a:r>
              <a:rPr lang="fr-FR" sz="2933" i="1" dirty="0">
                <a:solidFill>
                  <a:srgbClr val="FFFFFF"/>
                </a:solidFill>
                <a:latin typeface="Times New Roman" pitchFamily="18" charset="0"/>
                <a:cs typeface="Times New Roman" pitchFamily="18" charset="0"/>
              </a:rPr>
              <a:t> </a:t>
            </a:r>
            <a:r>
              <a:rPr lang="fr-FR" sz="2933" i="1" dirty="0" err="1">
                <a:solidFill>
                  <a:srgbClr val="FFFFFF"/>
                </a:solidFill>
                <a:latin typeface="Times New Roman" pitchFamily="18" charset="0"/>
                <a:cs typeface="Times New Roman" pitchFamily="18" charset="0"/>
              </a:rPr>
              <a:t>hương</a:t>
            </a:r>
            <a:r>
              <a:rPr lang="fr-FR" sz="2933" i="1" dirty="0">
                <a:solidFill>
                  <a:srgbClr val="FFFFFF"/>
                </a:solidFill>
                <a:latin typeface="Times New Roman" pitchFamily="18" charset="0"/>
                <a:cs typeface="Times New Roman" pitchFamily="18" charset="0"/>
              </a:rPr>
              <a:t>)</a:t>
            </a:r>
            <a:endParaRPr lang="en-US" sz="2933" dirty="0">
              <a:solidFill>
                <a:srgbClr val="000000"/>
              </a:solidFill>
              <a:latin typeface="Arial" charset="0"/>
            </a:endParaRPr>
          </a:p>
          <a:p>
            <a:pPr algn="just" defTabSz="1219170" fontAlgn="base">
              <a:spcBef>
                <a:spcPct val="0"/>
              </a:spcBef>
              <a:spcAft>
                <a:spcPct val="0"/>
              </a:spcAft>
              <a:defRPr/>
            </a:pPr>
            <a:r>
              <a:rPr lang="en-US" sz="2933" b="1" i="1" dirty="0">
                <a:solidFill>
                  <a:srgbClr val="FFFFFF"/>
                </a:solidFill>
                <a:latin typeface="Times New Roman" pitchFamily="18" charset="0"/>
                <a:cs typeface="Times New Roman" pitchFamily="18" charset="0"/>
              </a:rPr>
              <a:t>	- </a:t>
            </a:r>
            <a:r>
              <a:rPr lang="vi-VN" sz="2933" i="1" dirty="0">
                <a:solidFill>
                  <a:srgbClr val="FFFFFF"/>
                </a:solidFill>
                <a:latin typeface="Times New Roman" pitchFamily="18" charset="0"/>
                <a:cs typeface="Times New Roman" pitchFamily="18" charset="0"/>
              </a:rPr>
              <a:t>Người ta chỉ có thể tách con người ra khỏi quê hương chứ không thể tách quê hương ra khỏi con người</a:t>
            </a:r>
            <a:r>
              <a:rPr lang="en-US" sz="2933" i="1" dirty="0">
                <a:solidFill>
                  <a:srgbClr val="FFFFFF"/>
                </a:solidFill>
                <a:latin typeface="Times New Roman" pitchFamily="18" charset="0"/>
                <a:cs typeface="Times New Roman" pitchFamily="18" charset="0"/>
              </a:rPr>
              <a:t>.</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Gaxun</a:t>
            </a:r>
            <a:r>
              <a:rPr lang="en-US" sz="2933" dirty="0">
                <a:solidFill>
                  <a:srgbClr val="FFFFFF"/>
                </a:solidFill>
                <a:latin typeface="Times New Roman" pitchFamily="18" charset="0"/>
                <a:cs typeface="Times New Roman" pitchFamily="18" charset="0"/>
              </a:rPr>
              <a:t> </a:t>
            </a:r>
            <a:r>
              <a:rPr lang="en-US" sz="2933" dirty="0" err="1">
                <a:solidFill>
                  <a:srgbClr val="FFFFFF"/>
                </a:solidFill>
                <a:latin typeface="Times New Roman" pitchFamily="18" charset="0"/>
                <a:cs typeface="Times New Roman" pitchFamily="18" charset="0"/>
              </a:rPr>
              <a:t>Gamzatốp</a:t>
            </a:r>
            <a:r>
              <a:rPr lang="en-US" sz="2933" dirty="0">
                <a:solidFill>
                  <a:srgbClr val="FFFFFF"/>
                </a:solidFill>
                <a:latin typeface="Times New Roman" pitchFamily="18" charset="0"/>
                <a:cs typeface="Times New Roman" pitchFamily="18" charset="0"/>
              </a:rPr>
              <a:t>)….</a:t>
            </a:r>
            <a:r>
              <a:rPr lang="fr-FR" sz="2133" dirty="0">
                <a:solidFill>
                  <a:srgbClr val="FFFFFF"/>
                </a:solidFill>
                <a:latin typeface="Times New Roman" pitchFamily="18" charset="0"/>
                <a:cs typeface="Times New Roman" pitchFamily="18" charset="0"/>
              </a:rPr>
              <a:t>	</a:t>
            </a:r>
            <a:endParaRPr lang="en-US" sz="2133" dirty="0">
              <a:solidFill>
                <a:srgbClr val="000000"/>
              </a:solidFill>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9C3E25D6-0D30-44A2-ABDD-A67C39D49ABE}"/>
              </a:ext>
            </a:extLst>
          </p:cNvPr>
          <p:cNvSpPr>
            <a:spLocks noChangeArrowheads="1"/>
          </p:cNvSpPr>
          <p:nvPr/>
        </p:nvSpPr>
        <p:spPr bwMode="auto">
          <a:xfrm>
            <a:off x="406400" y="391585"/>
            <a:ext cx="11074400" cy="5796459"/>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ts val="800"/>
              </a:spcBef>
              <a:spcAft>
                <a:spcPct val="0"/>
              </a:spcAft>
            </a:pPr>
            <a:r>
              <a:rPr lang="vi-VN" altLang="en-US" sz="3200" b="1" dirty="0">
                <a:solidFill>
                  <a:srgbClr val="FF0000"/>
                </a:solidFill>
                <a:latin typeface="Times New Roman" panose="02020603050405020304" pitchFamily="18" charset="0"/>
                <a:cs typeface="Times New Roman" panose="02020603050405020304" pitchFamily="18" charset="0"/>
              </a:rPr>
              <a:t>b. </a:t>
            </a:r>
            <a:r>
              <a:rPr lang="en-US" altLang="en-US" sz="3200" b="1" dirty="0" err="1">
                <a:solidFill>
                  <a:srgbClr val="FF0000"/>
                </a:solidFill>
                <a:latin typeface="Times New Roman" panose="02020603050405020304" pitchFamily="18" charset="0"/>
                <a:cs typeface="Times New Roman" panose="02020603050405020304" pitchFamily="18" charset="0"/>
              </a:rPr>
              <a:t>Hướng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dẫn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viết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thân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bài</a:t>
            </a:r>
            <a:r>
              <a:rPr lang="en-US" altLang="en-US" sz="3200" b="1" dirty="0">
                <a:solidFill>
                  <a:srgbClr val="FF0000"/>
                </a:solidFill>
                <a:latin typeface="Times New Roman" panose="02020603050405020304" pitchFamily="18" charset="0"/>
                <a:cs typeface="Times New Roman" panose="02020603050405020304" pitchFamily="18" charset="0"/>
              </a:rPr>
              <a:t>: </a:t>
            </a:r>
          </a:p>
          <a:p>
            <a:pPr defTabSz="1219170" eaLnBrk="1" fontAlgn="base" hangingPunct="1">
              <a:spcBef>
                <a:spcPts val="800"/>
              </a:spcBef>
              <a:spcAft>
                <a:spcPct val="0"/>
              </a:spcAft>
            </a:pPr>
            <a:r>
              <a:rPr lang="vi-VN" altLang="en-US" sz="24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lượt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luận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ông</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Hai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dàn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quá</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này</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cần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chú</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ý:</a:t>
            </a:r>
          </a:p>
          <a:p>
            <a:pPr defTabSz="1219170" eaLnBrk="1" fontAlgn="base" hangingPunct="1">
              <a:spcBef>
                <a:spcPts val="800"/>
              </a:spcBef>
              <a:spcAft>
                <a:spcPct val="0"/>
              </a:spcAft>
            </a:pPr>
            <a:r>
              <a:rPr lang="vi-VN"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Nêu</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rõ</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xét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kiến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làng</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ông</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Hai,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sắc</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Kim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Lân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defTabSz="1219170" eaLnBrk="1" fontAlgn="base" hangingPunct="1">
              <a:spcBef>
                <a:spcPts val="800"/>
              </a:spcBef>
              <a:spcAft>
                <a:spcPct val="0"/>
              </a:spcAft>
            </a:pPr>
            <a:r>
              <a:rPr lang="vi-VN" altLang="en-US" sz="32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Ở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từng</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luận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tích</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chứng</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minh</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cụ</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dẫn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chứng</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phẩm</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cử</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hành</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thái</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độ</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ông</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đối</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a:p>
            <a:pPr defTabSz="1219170" eaLnBrk="1" fontAlgn="base" hangingPunct="1">
              <a:spcBef>
                <a:spcPts val="800"/>
              </a:spcBef>
              <a:spcAft>
                <a:spcPct val="0"/>
              </a:spcAft>
            </a:pPr>
            <a:r>
              <a:rPr lang="vi-VN"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luận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cần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liên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chuyển</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dirty="0">
                <a:solidFill>
                  <a:srgbClr val="FF0000"/>
                </a:solidFill>
              </a:rPr>
            </a:br>
            <a:endParaRPr lang="en-US"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arn(inVertical)">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8674" name="Group 3">
            <a:extLst>
              <a:ext uri="{FF2B5EF4-FFF2-40B4-BE49-F238E27FC236}">
                <a16:creationId xmlns:a16="http://schemas.microsoft.com/office/drawing/2014/main" id="{8D53C597-01C8-4D52-ADFA-B1F0AA420474}"/>
              </a:ext>
            </a:extLst>
          </p:cNvPr>
          <p:cNvGrpSpPr>
            <a:grpSpLocks/>
          </p:cNvGrpSpPr>
          <p:nvPr/>
        </p:nvGrpSpPr>
        <p:grpSpPr bwMode="auto">
          <a:xfrm>
            <a:off x="465667" y="1295401"/>
            <a:ext cx="10913533" cy="4969934"/>
            <a:chOff x="720" y="1490"/>
            <a:chExt cx="1367" cy="2348"/>
          </a:xfrm>
        </p:grpSpPr>
        <p:sp>
          <p:nvSpPr>
            <p:cNvPr id="28676" name="AutoShape 4">
              <a:extLst>
                <a:ext uri="{FF2B5EF4-FFF2-40B4-BE49-F238E27FC236}">
                  <a16:creationId xmlns:a16="http://schemas.microsoft.com/office/drawing/2014/main" id="{2B0AAF1B-00C7-40EB-BA24-AE244D15FEFF}"/>
                </a:ext>
              </a:extLst>
            </p:cNvPr>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28677" name="AutoShape 5">
              <a:extLst>
                <a:ext uri="{FF2B5EF4-FFF2-40B4-BE49-F238E27FC236}">
                  <a16:creationId xmlns:a16="http://schemas.microsoft.com/office/drawing/2014/main" id="{52A6E9C9-EDB6-4813-B7D0-8D73CF57D768}"/>
                </a:ext>
              </a:extLst>
            </p:cNvPr>
            <p:cNvSpPr>
              <a:spLocks noChangeArrowheads="1"/>
            </p:cNvSpPr>
            <p:nvPr/>
          </p:nvSpPr>
          <p:spPr bwMode="gray">
            <a:xfrm>
              <a:off x="741" y="1495"/>
              <a:ext cx="1322" cy="1766"/>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28678" name="AutoShape 6">
              <a:extLst>
                <a:ext uri="{FF2B5EF4-FFF2-40B4-BE49-F238E27FC236}">
                  <a16:creationId xmlns:a16="http://schemas.microsoft.com/office/drawing/2014/main" id="{0A07515D-4BF6-4B98-BE62-21DFCCECC206}"/>
                </a:ext>
              </a:extLst>
            </p:cNvPr>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28679" name="AutoShape 7">
              <a:extLst>
                <a:ext uri="{FF2B5EF4-FFF2-40B4-BE49-F238E27FC236}">
                  <a16:creationId xmlns:a16="http://schemas.microsoft.com/office/drawing/2014/main" id="{721D7887-EB6C-4C6E-A353-B3C0A39127FD}"/>
                </a:ext>
              </a:extLst>
            </p:cNvPr>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28680" name="AutoShape 8">
              <a:extLst>
                <a:ext uri="{FF2B5EF4-FFF2-40B4-BE49-F238E27FC236}">
                  <a16:creationId xmlns:a16="http://schemas.microsoft.com/office/drawing/2014/main" id="{D41321B8-E987-41C2-BACD-360AFC57D9E0}"/>
                </a:ext>
              </a:extLst>
            </p:cNvPr>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28681" name="AutoShape 9">
              <a:extLst>
                <a:ext uri="{FF2B5EF4-FFF2-40B4-BE49-F238E27FC236}">
                  <a16:creationId xmlns:a16="http://schemas.microsoft.com/office/drawing/2014/main" id="{9050B08F-5FCA-4C53-A883-00F886AEC8AE}"/>
                </a:ext>
              </a:extLst>
            </p:cNvPr>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Khái quát sức hấp dẫn của nhân vật</a:t>
              </a:r>
            </a:p>
            <a:p>
              <a:pPr algn="ctr" defTabSz="1219170" eaLnBrk="1" fontAlgn="base" hangingPunct="1">
                <a:spcBef>
                  <a:spcPct val="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Khẳng định ý nghĩa, sức sống của nhân vật.</a:t>
              </a:r>
            </a:p>
          </p:txBody>
        </p:sp>
        <p:sp>
          <p:nvSpPr>
            <p:cNvPr id="28682" name="Text Box 17">
              <a:extLst>
                <a:ext uri="{FF2B5EF4-FFF2-40B4-BE49-F238E27FC236}">
                  <a16:creationId xmlns:a16="http://schemas.microsoft.com/office/drawing/2014/main" id="{E2F183C6-8093-42D7-9F07-4BD9B520B8BF}"/>
                </a:ext>
              </a:extLst>
            </p:cNvPr>
            <p:cNvSpPr txBox="1">
              <a:spLocks noChangeArrowheads="1"/>
            </p:cNvSpPr>
            <p:nvPr/>
          </p:nvSpPr>
          <p:spPr bwMode="gray">
            <a:xfrm>
              <a:off x="764" y="1544"/>
              <a:ext cx="1296" cy="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1219170" eaLnBrk="1" fontAlgn="base" hangingPunct="1">
                <a:spcBef>
                  <a:spcPct val="0"/>
                </a:spcBef>
                <a:spcAft>
                  <a:spcPct val="0"/>
                </a:spcAft>
              </a:pPr>
              <a:r>
                <a:rPr lang="en-US" altLang="en-US" sz="2400">
                  <a:solidFill>
                    <a:srgbClr val="000000"/>
                  </a:solidFill>
                </a:rPr>
                <a:t>	</a:t>
              </a:r>
              <a:r>
                <a:rPr lang="en-US" altLang="en-US" sz="2933">
                  <a:solidFill>
                    <a:srgbClr val="000000"/>
                  </a:solidFill>
                  <a:latin typeface="Times New Roman" panose="02020603050405020304" pitchFamily="18" charset="0"/>
                  <a:cs typeface="Times New Roman" panose="02020603050405020304" pitchFamily="18" charset="0"/>
                </a:rPr>
                <a:t>Ông Hai trong “Làng” là một nhân vật tạo ấn tượng sâu sắc đối với người đọc. Qua truyện ngắn này, bằng những tình huống, chi tiết chân thực, thú vị, bằng nghệ thuật miêu tâm lí sinh động, Kim Lân đã đem đến cho chúng ta một hình tượng hấp dẫn về người nông dân Việt Nam trong cuộc kháng chiến chống Pháp. Tình yêu thiết tha, sự gắn bó sâu nặng với làng quê, đất nước của nhân vật ông Hai luôn luôn có ý nghĩa giáo dục thấm thía đối với các thế hệ bạn đọc.</a:t>
              </a:r>
            </a:p>
          </p:txBody>
        </p:sp>
      </p:grpSp>
      <p:sp>
        <p:nvSpPr>
          <p:cNvPr id="28675" name="TextBox 9">
            <a:extLst>
              <a:ext uri="{FF2B5EF4-FFF2-40B4-BE49-F238E27FC236}">
                <a16:creationId xmlns:a16="http://schemas.microsoft.com/office/drawing/2014/main" id="{701B7D5C-2F02-4293-9DAE-3E18BEBA3DD1}"/>
              </a:ext>
            </a:extLst>
          </p:cNvPr>
          <p:cNvSpPr txBox="1">
            <a:spLocks noChangeArrowheads="1"/>
          </p:cNvSpPr>
          <p:nvPr/>
        </p:nvSpPr>
        <p:spPr bwMode="auto">
          <a:xfrm>
            <a:off x="812800" y="279400"/>
            <a:ext cx="467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vi-VN" altLang="en-US" sz="3200" b="1" dirty="0">
                <a:solidFill>
                  <a:srgbClr val="FFC000"/>
                </a:solidFill>
                <a:latin typeface="Times New Roman" panose="02020603050405020304" pitchFamily="18" charset="0"/>
                <a:cs typeface="Times New Roman" panose="02020603050405020304" pitchFamily="18" charset="0"/>
              </a:rPr>
              <a:t>c. </a:t>
            </a:r>
            <a:r>
              <a:rPr lang="en-US" altLang="en-US" sz="3200" b="1" dirty="0" err="1">
                <a:solidFill>
                  <a:srgbClr val="FFC000"/>
                </a:solidFill>
                <a:latin typeface="Times New Roman" panose="02020603050405020304" pitchFamily="18" charset="0"/>
                <a:cs typeface="Times New Roman" panose="02020603050405020304" pitchFamily="18" charset="0"/>
              </a:rPr>
              <a:t>Hướng</a:t>
            </a:r>
            <a:r>
              <a:rPr lang="en-US" altLang="en-US" sz="3200" b="1" dirty="0">
                <a:solidFill>
                  <a:srgbClr val="FFC000"/>
                </a:solidFill>
                <a:latin typeface="Times New Roman" panose="02020603050405020304" pitchFamily="18" charset="0"/>
                <a:cs typeface="Times New Roman" panose="02020603050405020304" pitchFamily="18" charset="0"/>
              </a:rPr>
              <a:t> </a:t>
            </a:r>
            <a:r>
              <a:rPr lang="en-US" altLang="en-US" sz="3200" b="1" dirty="0" err="1">
                <a:solidFill>
                  <a:srgbClr val="FFC000"/>
                </a:solidFill>
                <a:latin typeface="Times New Roman" panose="02020603050405020304" pitchFamily="18" charset="0"/>
                <a:cs typeface="Times New Roman" panose="02020603050405020304" pitchFamily="18" charset="0"/>
              </a:rPr>
              <a:t>dẫn</a:t>
            </a:r>
            <a:r>
              <a:rPr lang="en-US" altLang="en-US" sz="3200" b="1" dirty="0">
                <a:solidFill>
                  <a:srgbClr val="FFC000"/>
                </a:solidFill>
                <a:latin typeface="Times New Roman" panose="02020603050405020304" pitchFamily="18" charset="0"/>
                <a:cs typeface="Times New Roman" panose="02020603050405020304" pitchFamily="18" charset="0"/>
              </a:rPr>
              <a:t> </a:t>
            </a:r>
            <a:r>
              <a:rPr lang="en-US" altLang="en-US" sz="3200" b="1" dirty="0" err="1">
                <a:solidFill>
                  <a:srgbClr val="FFC000"/>
                </a:solidFill>
                <a:latin typeface="Times New Roman" panose="02020603050405020304" pitchFamily="18" charset="0"/>
                <a:cs typeface="Times New Roman" panose="02020603050405020304" pitchFamily="18" charset="0"/>
              </a:rPr>
              <a:t>viết</a:t>
            </a:r>
            <a:r>
              <a:rPr lang="en-US" altLang="en-US" sz="3200" b="1" dirty="0">
                <a:solidFill>
                  <a:srgbClr val="FFC000"/>
                </a:solidFill>
                <a:latin typeface="Times New Roman" panose="02020603050405020304" pitchFamily="18" charset="0"/>
                <a:cs typeface="Times New Roman" panose="02020603050405020304" pitchFamily="18" charset="0"/>
              </a:rPr>
              <a:t> </a:t>
            </a:r>
            <a:r>
              <a:rPr lang="en-US" altLang="en-US" sz="3200" b="1" dirty="0" err="1">
                <a:solidFill>
                  <a:srgbClr val="FFC000"/>
                </a:solidFill>
                <a:latin typeface="Times New Roman" panose="02020603050405020304" pitchFamily="18" charset="0"/>
                <a:cs typeface="Times New Roman" panose="02020603050405020304" pitchFamily="18" charset="0"/>
              </a:rPr>
              <a:t>kết</a:t>
            </a:r>
            <a:r>
              <a:rPr lang="en-US" altLang="en-US" sz="3200" b="1" dirty="0">
                <a:solidFill>
                  <a:srgbClr val="FFC000"/>
                </a:solidFill>
                <a:latin typeface="Times New Roman" panose="02020603050405020304" pitchFamily="18" charset="0"/>
                <a:cs typeface="Times New Roman" panose="02020603050405020304" pitchFamily="18" charset="0"/>
              </a:rPr>
              <a:t> </a:t>
            </a:r>
            <a:r>
              <a:rPr lang="en-US" altLang="en-US" sz="3200" b="1" dirty="0" err="1">
                <a:solidFill>
                  <a:srgbClr val="FFC000"/>
                </a:solidFill>
                <a:latin typeface="Times New Roman" panose="02020603050405020304" pitchFamily="18" charset="0"/>
                <a:cs typeface="Times New Roman" panose="02020603050405020304" pitchFamily="18" charset="0"/>
              </a:rPr>
              <a:t>bài</a:t>
            </a:r>
            <a:endParaRPr lang="en-US" altLang="en-US" sz="3200"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9698" name="TextBox 3">
            <a:extLst>
              <a:ext uri="{FF2B5EF4-FFF2-40B4-BE49-F238E27FC236}">
                <a16:creationId xmlns:a16="http://schemas.microsoft.com/office/drawing/2014/main" id="{A3B9AC8D-C11B-45CC-9E05-A8CE43CFD119}"/>
              </a:ext>
            </a:extLst>
          </p:cNvPr>
          <p:cNvSpPr txBox="1">
            <a:spLocks noChangeArrowheads="1"/>
          </p:cNvSpPr>
          <p:nvPr/>
        </p:nvSpPr>
        <p:spPr bwMode="auto">
          <a:xfrm>
            <a:off x="1422400" y="381001"/>
            <a:ext cx="894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altLang="en-US" sz="3200" b="1" dirty="0">
                <a:solidFill>
                  <a:srgbClr val="C00000"/>
                </a:solidFill>
                <a:latin typeface="Times New Roman" panose="02020603050405020304" pitchFamily="18" charset="0"/>
                <a:cs typeface="Times New Roman" panose="02020603050405020304" pitchFamily="18" charset="0"/>
              </a:rPr>
              <a:t>MỘT SỐ CÁCH KẾT BÀI KHÁC</a:t>
            </a:r>
          </a:p>
        </p:txBody>
      </p:sp>
      <p:sp>
        <p:nvSpPr>
          <p:cNvPr id="20483" name="TextBox 4">
            <a:extLst>
              <a:ext uri="{FF2B5EF4-FFF2-40B4-BE49-F238E27FC236}">
                <a16:creationId xmlns:a16="http://schemas.microsoft.com/office/drawing/2014/main" id="{C077BAAF-6835-469E-85D0-505B42532CF9}"/>
              </a:ext>
            </a:extLst>
          </p:cNvPr>
          <p:cNvSpPr txBox="1">
            <a:spLocks noChangeArrowheads="1"/>
          </p:cNvSpPr>
          <p:nvPr/>
        </p:nvSpPr>
        <p:spPr bwMode="auto">
          <a:xfrm>
            <a:off x="448734" y="3126318"/>
            <a:ext cx="11163300" cy="1323632"/>
          </a:xfrm>
          <a:prstGeom prst="rect">
            <a:avLst/>
          </a:prstGeom>
          <a:solidFill>
            <a:srgbClr val="009900"/>
          </a:solidFill>
          <a:ln w="9525">
            <a:solidFill>
              <a:schemeClr val="bg1"/>
            </a:solidFill>
            <a:miter lim="800000"/>
            <a:headEnd/>
            <a:tailEnd/>
          </a:ln>
        </p:spPr>
        <p:txBody>
          <a:bodyPr>
            <a:spAutoFit/>
          </a:bodyPr>
          <a:lstStyle/>
          <a:p>
            <a:pPr indent="615935" algn="just" defTabSz="1219170" fontAlgn="base">
              <a:spcBef>
                <a:spcPct val="0"/>
              </a:spcBef>
              <a:spcAft>
                <a:spcPct val="0"/>
              </a:spcAft>
              <a:defRPr/>
            </a:pPr>
            <a:r>
              <a:rPr lang="en-US" sz="2667" dirty="0" err="1">
                <a:solidFill>
                  <a:srgbClr val="FFFFFF"/>
                </a:solidFill>
                <a:latin typeface="Times New Roman" pitchFamily="18" charset="0"/>
                <a:cs typeface="Times New Roman" pitchFamily="18" charset="0"/>
              </a:rPr>
              <a:t>Từ</a:t>
            </a:r>
            <a:r>
              <a:rPr lang="en-US"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lí</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luận</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văn</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học</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để</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khẳng</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định</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sự</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sáng</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tạo</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độc</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đáo</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của</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nhà</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văn</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và</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sức</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sống</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của</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tác</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phẩm</a:t>
            </a:r>
            <a:endParaRPr lang="fr-FR" sz="2667" dirty="0">
              <a:solidFill>
                <a:srgbClr val="FFFFFF"/>
              </a:solidFill>
              <a:latin typeface="Times New Roman" pitchFamily="18" charset="0"/>
              <a:cs typeface="Times New Roman" pitchFamily="18" charset="0"/>
            </a:endParaRPr>
          </a:p>
          <a:p>
            <a:pPr defTabSz="1219170" fontAlgn="base">
              <a:spcBef>
                <a:spcPct val="0"/>
              </a:spcBef>
              <a:spcAft>
                <a:spcPct val="0"/>
              </a:spcAft>
              <a:defRPr/>
            </a:pPr>
            <a:r>
              <a:rPr lang="vi-VN"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Ví</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dụ</a:t>
            </a:r>
            <a:r>
              <a:rPr lang="fr-FR" sz="2667" dirty="0">
                <a:solidFill>
                  <a:srgbClr val="FFFFFF"/>
                </a:solidFill>
                <a:latin typeface="Times New Roman" pitchFamily="18" charset="0"/>
                <a:cs typeface="Times New Roman" pitchFamily="18" charset="0"/>
              </a:rPr>
              <a:t>: </a:t>
            </a:r>
            <a:r>
              <a:rPr lang="vi-VN" sz="2667" dirty="0">
                <a:solidFill>
                  <a:srgbClr val="FFFFFF"/>
                </a:solidFill>
                <a:latin typeface="Times New Roman" pitchFamily="18" charset="0"/>
                <a:cs typeface="Times New Roman" pitchFamily="18" charset="0"/>
              </a:rPr>
              <a:t>M</a:t>
            </a:r>
            <a:r>
              <a:rPr lang="fr-FR" sz="2667" dirty="0" err="1">
                <a:solidFill>
                  <a:srgbClr val="FFFFFF"/>
                </a:solidFill>
                <a:latin typeface="Times New Roman" pitchFamily="18" charset="0"/>
                <a:cs typeface="Times New Roman" pitchFamily="18" charset="0"/>
              </a:rPr>
              <a:t>ối</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quan</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hệ</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giữa</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văn</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học</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và</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hiện</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thực</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nhà</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văn</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và</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quá</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trình</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sáng</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tạo</a:t>
            </a:r>
            <a:r>
              <a:rPr lang="fr-FR" sz="2667" dirty="0">
                <a:solidFill>
                  <a:srgbClr val="FFFFFF"/>
                </a:solidFill>
                <a:latin typeface="Times New Roman" pitchFamily="18" charset="0"/>
                <a:cs typeface="Times New Roman" pitchFamily="18" charset="0"/>
              </a:rPr>
              <a:t>…</a:t>
            </a:r>
          </a:p>
        </p:txBody>
      </p:sp>
      <p:sp>
        <p:nvSpPr>
          <p:cNvPr id="29700" name="TextBox 5">
            <a:extLst>
              <a:ext uri="{FF2B5EF4-FFF2-40B4-BE49-F238E27FC236}">
                <a16:creationId xmlns:a16="http://schemas.microsoft.com/office/drawing/2014/main" id="{E2F17FFF-8B5B-4679-BDCB-167CA6D04D85}"/>
              </a:ext>
            </a:extLst>
          </p:cNvPr>
          <p:cNvSpPr txBox="1">
            <a:spLocks noChangeArrowheads="1"/>
          </p:cNvSpPr>
          <p:nvPr/>
        </p:nvSpPr>
        <p:spPr bwMode="auto">
          <a:xfrm>
            <a:off x="406401" y="1136651"/>
            <a:ext cx="11190817" cy="173406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19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615935" algn="just" defTabSz="1219170" eaLnBrk="1" fontAlgn="base" hangingPunct="1">
              <a:spcBef>
                <a:spcPct val="0"/>
              </a:spcBef>
              <a:spcAft>
                <a:spcPct val="0"/>
              </a:spcAft>
            </a:pPr>
            <a:r>
              <a:rPr lang="en-US" altLang="en-US" sz="2667" dirty="0" err="1">
                <a:solidFill>
                  <a:srgbClr val="FFFFFF"/>
                </a:solidFill>
                <a:latin typeface="Times New Roman" panose="02020603050405020304" pitchFamily="18" charset="0"/>
                <a:cs typeface="Times New Roman" panose="02020603050405020304" pitchFamily="18" charset="0"/>
              </a:rPr>
              <a:t>Từ</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câu</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thơ</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câu</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văn</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câu</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danh</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ngôn</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liên</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quan</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đến</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vấn</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đề</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nghị</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luận</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để</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khẳng</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định</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vấn</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đề</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nghị</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luận</a:t>
            </a:r>
            <a:r>
              <a:rPr lang="en-US" altLang="en-US" sz="2667" dirty="0">
                <a:solidFill>
                  <a:srgbClr val="FFFFFF"/>
                </a:solidFill>
                <a:latin typeface="Times New Roman" panose="02020603050405020304" pitchFamily="18" charset="0"/>
                <a:cs typeface="Times New Roman" panose="02020603050405020304" pitchFamily="18" charset="0"/>
              </a:rPr>
              <a:t>.</a:t>
            </a:r>
            <a:endParaRPr lang="vi-VN" altLang="en-US" sz="2667" dirty="0">
              <a:solidFill>
                <a:srgbClr val="FFFFFF"/>
              </a:solidFill>
              <a:latin typeface="Times New Roman" panose="02020603050405020304" pitchFamily="18" charset="0"/>
              <a:cs typeface="Times New Roman" panose="02020603050405020304" pitchFamily="18" charset="0"/>
            </a:endParaRPr>
          </a:p>
          <a:p>
            <a:pPr indent="615935" algn="just" defTabSz="1219170" eaLnBrk="1" fontAlgn="base" hangingPunct="1">
              <a:spcBef>
                <a:spcPct val="0"/>
              </a:spcBef>
              <a:spcAft>
                <a:spcPct val="0"/>
              </a:spcAft>
            </a:pPr>
            <a:r>
              <a:rPr lang="vi-VN"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Ví</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dirty="0" err="1">
                <a:solidFill>
                  <a:srgbClr val="FFFFFF"/>
                </a:solidFill>
                <a:latin typeface="Times New Roman" panose="02020603050405020304" pitchFamily="18" charset="0"/>
                <a:cs typeface="Times New Roman" panose="02020603050405020304" pitchFamily="18" charset="0"/>
              </a:rPr>
              <a:t>dụ</a:t>
            </a:r>
            <a:r>
              <a:rPr lang="en-US" altLang="en-US" sz="2667" dirty="0">
                <a:solidFill>
                  <a:srgbClr val="FFFFFF"/>
                </a:solidFill>
                <a:latin typeface="Times New Roman" panose="02020603050405020304" pitchFamily="18" charset="0"/>
                <a:cs typeface="Times New Roman" panose="02020603050405020304" pitchFamily="18" charset="0"/>
              </a:rPr>
              <a:t>: </a:t>
            </a:r>
            <a:r>
              <a:rPr lang="en-US" altLang="en-US" sz="2667" i="1" dirty="0" err="1">
                <a:solidFill>
                  <a:srgbClr val="FFFFFF"/>
                </a:solidFill>
                <a:latin typeface="Times New Roman" panose="02020603050405020304" pitchFamily="18" charset="0"/>
                <a:cs typeface="Times New Roman" panose="02020603050405020304" pitchFamily="18" charset="0"/>
              </a:rPr>
              <a:t>Lòng</a:t>
            </a:r>
            <a:r>
              <a:rPr lang="en-US" altLang="en-US" sz="2667" i="1" dirty="0">
                <a:solidFill>
                  <a:srgbClr val="FFFFFF"/>
                </a:solidFill>
                <a:latin typeface="Times New Roman" panose="02020603050405020304" pitchFamily="18" charset="0"/>
                <a:cs typeface="Times New Roman" panose="02020603050405020304" pitchFamily="18" charset="0"/>
              </a:rPr>
              <a:t> </a:t>
            </a:r>
            <a:r>
              <a:rPr lang="en-US" altLang="en-US" sz="2667" i="1" dirty="0" err="1">
                <a:solidFill>
                  <a:srgbClr val="FFFFFF"/>
                </a:solidFill>
                <a:latin typeface="Times New Roman" panose="02020603050405020304" pitchFamily="18" charset="0"/>
                <a:cs typeface="Times New Roman" panose="02020603050405020304" pitchFamily="18" charset="0"/>
              </a:rPr>
              <a:t>yêu</a:t>
            </a:r>
            <a:r>
              <a:rPr lang="en-US" altLang="en-US" sz="2667" i="1" dirty="0">
                <a:solidFill>
                  <a:srgbClr val="FFFFFF"/>
                </a:solidFill>
                <a:latin typeface="Times New Roman" panose="02020603050405020304" pitchFamily="18" charset="0"/>
                <a:cs typeface="Times New Roman" panose="02020603050405020304" pitchFamily="18" charset="0"/>
              </a:rPr>
              <a:t> </a:t>
            </a:r>
            <a:r>
              <a:rPr lang="en-US" altLang="en-US" sz="2667" i="1" dirty="0" err="1">
                <a:solidFill>
                  <a:srgbClr val="FFFFFF"/>
                </a:solidFill>
                <a:latin typeface="Times New Roman" panose="02020603050405020304" pitchFamily="18" charset="0"/>
                <a:cs typeface="Times New Roman" panose="02020603050405020304" pitchFamily="18" charset="0"/>
              </a:rPr>
              <a:t>nhà</a:t>
            </a:r>
            <a:r>
              <a:rPr lang="en-US" altLang="en-US" sz="2667" i="1" dirty="0">
                <a:solidFill>
                  <a:srgbClr val="FFFFFF"/>
                </a:solidFill>
                <a:latin typeface="Times New Roman" panose="02020603050405020304" pitchFamily="18" charset="0"/>
                <a:cs typeface="Times New Roman" panose="02020603050405020304" pitchFamily="18" charset="0"/>
              </a:rPr>
              <a:t>, </a:t>
            </a:r>
            <a:r>
              <a:rPr lang="en-US" altLang="en-US" sz="2667" i="1" dirty="0" err="1">
                <a:solidFill>
                  <a:srgbClr val="FFFFFF"/>
                </a:solidFill>
                <a:latin typeface="Times New Roman" panose="02020603050405020304" pitchFamily="18" charset="0"/>
                <a:cs typeface="Times New Roman" panose="02020603050405020304" pitchFamily="18" charset="0"/>
              </a:rPr>
              <a:t>yêu</a:t>
            </a:r>
            <a:r>
              <a:rPr lang="en-US" altLang="en-US" sz="2667" i="1" dirty="0">
                <a:solidFill>
                  <a:srgbClr val="FFFFFF"/>
                </a:solidFill>
                <a:latin typeface="Times New Roman" panose="02020603050405020304" pitchFamily="18" charset="0"/>
                <a:cs typeface="Times New Roman" panose="02020603050405020304" pitchFamily="18" charset="0"/>
              </a:rPr>
              <a:t> </a:t>
            </a:r>
            <a:r>
              <a:rPr lang="en-US" altLang="en-US" sz="2667" i="1" dirty="0" err="1">
                <a:solidFill>
                  <a:srgbClr val="FFFFFF"/>
                </a:solidFill>
                <a:latin typeface="Times New Roman" panose="02020603050405020304" pitchFamily="18" charset="0"/>
                <a:cs typeface="Times New Roman" panose="02020603050405020304" pitchFamily="18" charset="0"/>
              </a:rPr>
              <a:t>làng</a:t>
            </a:r>
            <a:r>
              <a:rPr lang="en-US" altLang="en-US" sz="2667" i="1" dirty="0">
                <a:solidFill>
                  <a:srgbClr val="FFFFFF"/>
                </a:solidFill>
                <a:latin typeface="Times New Roman" panose="02020603050405020304" pitchFamily="18" charset="0"/>
                <a:cs typeface="Times New Roman" panose="02020603050405020304" pitchFamily="18" charset="0"/>
              </a:rPr>
              <a:t> </a:t>
            </a:r>
            <a:r>
              <a:rPr lang="en-US" altLang="en-US" sz="2667" i="1" dirty="0" err="1">
                <a:solidFill>
                  <a:srgbClr val="FFFFFF"/>
                </a:solidFill>
                <a:latin typeface="Times New Roman" panose="02020603050405020304" pitchFamily="18" charset="0"/>
                <a:cs typeface="Times New Roman" panose="02020603050405020304" pitchFamily="18" charset="0"/>
              </a:rPr>
              <a:t>xóm</a:t>
            </a:r>
            <a:r>
              <a:rPr lang="en-US" altLang="en-US" sz="2667" i="1" dirty="0">
                <a:solidFill>
                  <a:srgbClr val="FFFFFF"/>
                </a:solidFill>
                <a:latin typeface="Times New Roman" panose="02020603050405020304" pitchFamily="18" charset="0"/>
                <a:cs typeface="Times New Roman" panose="02020603050405020304" pitchFamily="18" charset="0"/>
              </a:rPr>
              <a:t>, </a:t>
            </a:r>
            <a:r>
              <a:rPr lang="en-US" altLang="en-US" sz="2667" i="1" dirty="0" err="1">
                <a:solidFill>
                  <a:srgbClr val="FFFFFF"/>
                </a:solidFill>
                <a:latin typeface="Times New Roman" panose="02020603050405020304" pitchFamily="18" charset="0"/>
                <a:cs typeface="Times New Roman" panose="02020603050405020304" pitchFamily="18" charset="0"/>
              </a:rPr>
              <a:t>yêu</a:t>
            </a:r>
            <a:r>
              <a:rPr lang="en-US" altLang="en-US" sz="2667" i="1" dirty="0">
                <a:solidFill>
                  <a:srgbClr val="FFFFFF"/>
                </a:solidFill>
                <a:latin typeface="Times New Roman" panose="02020603050405020304" pitchFamily="18" charset="0"/>
                <a:cs typeface="Times New Roman" panose="02020603050405020304" pitchFamily="18" charset="0"/>
              </a:rPr>
              <a:t> </a:t>
            </a:r>
            <a:r>
              <a:rPr lang="en-US" altLang="en-US" sz="2667" i="1" dirty="0" err="1">
                <a:solidFill>
                  <a:srgbClr val="FFFFFF"/>
                </a:solidFill>
                <a:latin typeface="Times New Roman" panose="02020603050405020304" pitchFamily="18" charset="0"/>
                <a:cs typeface="Times New Roman" panose="02020603050405020304" pitchFamily="18" charset="0"/>
              </a:rPr>
              <a:t>miền</a:t>
            </a:r>
            <a:r>
              <a:rPr lang="en-US" altLang="en-US" sz="2667" i="1" dirty="0">
                <a:solidFill>
                  <a:srgbClr val="FFFFFF"/>
                </a:solidFill>
                <a:latin typeface="Times New Roman" panose="02020603050405020304" pitchFamily="18" charset="0"/>
                <a:cs typeface="Times New Roman" panose="02020603050405020304" pitchFamily="18" charset="0"/>
              </a:rPr>
              <a:t> </a:t>
            </a:r>
            <a:r>
              <a:rPr lang="en-US" altLang="en-US" sz="2667" i="1" dirty="0" err="1">
                <a:solidFill>
                  <a:srgbClr val="FFFFFF"/>
                </a:solidFill>
                <a:latin typeface="Times New Roman" panose="02020603050405020304" pitchFamily="18" charset="0"/>
                <a:cs typeface="Times New Roman" panose="02020603050405020304" pitchFamily="18" charset="0"/>
              </a:rPr>
              <a:t>quê</a:t>
            </a:r>
            <a:r>
              <a:rPr lang="en-US" altLang="en-US" sz="2667" i="1" dirty="0">
                <a:solidFill>
                  <a:srgbClr val="FFFFFF"/>
                </a:solidFill>
                <a:latin typeface="Times New Roman" panose="02020603050405020304" pitchFamily="18" charset="0"/>
                <a:cs typeface="Times New Roman" panose="02020603050405020304" pitchFamily="18" charset="0"/>
              </a:rPr>
              <a:t> </a:t>
            </a:r>
            <a:r>
              <a:rPr lang="en-US" altLang="en-US" sz="2667" i="1" dirty="0" err="1">
                <a:solidFill>
                  <a:srgbClr val="FFFFFF"/>
                </a:solidFill>
                <a:latin typeface="Times New Roman" panose="02020603050405020304" pitchFamily="18" charset="0"/>
                <a:cs typeface="Times New Roman" panose="02020603050405020304" pitchFamily="18" charset="0"/>
              </a:rPr>
              <a:t>trở</a:t>
            </a:r>
            <a:r>
              <a:rPr lang="en-US" altLang="en-US" sz="2667" i="1" dirty="0">
                <a:solidFill>
                  <a:srgbClr val="FFFFFF"/>
                </a:solidFill>
                <a:latin typeface="Times New Roman" panose="02020603050405020304" pitchFamily="18" charset="0"/>
                <a:cs typeface="Times New Roman" panose="02020603050405020304" pitchFamily="18" charset="0"/>
              </a:rPr>
              <a:t> </a:t>
            </a:r>
            <a:r>
              <a:rPr lang="en-US" altLang="en-US" sz="2667" i="1" dirty="0" err="1">
                <a:solidFill>
                  <a:srgbClr val="FFFFFF"/>
                </a:solidFill>
                <a:latin typeface="Times New Roman" panose="02020603050405020304" pitchFamily="18" charset="0"/>
                <a:cs typeface="Times New Roman" panose="02020603050405020304" pitchFamily="18" charset="0"/>
              </a:rPr>
              <a:t>nên</a:t>
            </a:r>
            <a:r>
              <a:rPr lang="en-US" altLang="en-US" sz="2667" i="1" dirty="0">
                <a:solidFill>
                  <a:srgbClr val="FFFFFF"/>
                </a:solidFill>
                <a:latin typeface="Times New Roman" panose="02020603050405020304" pitchFamily="18" charset="0"/>
                <a:cs typeface="Times New Roman" panose="02020603050405020304" pitchFamily="18" charset="0"/>
              </a:rPr>
              <a:t> </a:t>
            </a:r>
            <a:r>
              <a:rPr lang="en-US" altLang="en-US" sz="2667" i="1" dirty="0" err="1">
                <a:solidFill>
                  <a:srgbClr val="FFFFFF"/>
                </a:solidFill>
                <a:latin typeface="Times New Roman" panose="02020603050405020304" pitchFamily="18" charset="0"/>
                <a:cs typeface="Times New Roman" panose="02020603050405020304" pitchFamily="18" charset="0"/>
              </a:rPr>
              <a:t>lòng</a:t>
            </a:r>
            <a:r>
              <a:rPr lang="en-US" altLang="en-US" sz="2667" i="1" dirty="0">
                <a:solidFill>
                  <a:srgbClr val="FFFFFF"/>
                </a:solidFill>
                <a:latin typeface="Times New Roman" panose="02020603050405020304" pitchFamily="18" charset="0"/>
                <a:cs typeface="Times New Roman" panose="02020603050405020304" pitchFamily="18" charset="0"/>
              </a:rPr>
              <a:t> </a:t>
            </a:r>
            <a:r>
              <a:rPr lang="en-US" altLang="en-US" sz="2667" i="1" dirty="0" err="1">
                <a:solidFill>
                  <a:srgbClr val="FFFFFF"/>
                </a:solidFill>
                <a:latin typeface="Times New Roman" panose="02020603050405020304" pitchFamily="18" charset="0"/>
                <a:cs typeface="Times New Roman" panose="02020603050405020304" pitchFamily="18" charset="0"/>
              </a:rPr>
              <a:t>yêu</a:t>
            </a:r>
            <a:r>
              <a:rPr lang="en-US" altLang="en-US" sz="2667" i="1" dirty="0">
                <a:solidFill>
                  <a:srgbClr val="FFFFFF"/>
                </a:solidFill>
                <a:latin typeface="Times New Roman" panose="02020603050405020304" pitchFamily="18" charset="0"/>
                <a:cs typeface="Times New Roman" panose="02020603050405020304" pitchFamily="18" charset="0"/>
              </a:rPr>
              <a:t> </a:t>
            </a:r>
            <a:r>
              <a:rPr lang="en-US" altLang="en-US" sz="2667" i="1" dirty="0" err="1">
                <a:solidFill>
                  <a:srgbClr val="FFFFFF"/>
                </a:solidFill>
                <a:latin typeface="Times New Roman" panose="02020603050405020304" pitchFamily="18" charset="0"/>
                <a:cs typeface="Times New Roman" panose="02020603050405020304" pitchFamily="18" charset="0"/>
              </a:rPr>
              <a:t>Tổ</a:t>
            </a:r>
            <a:r>
              <a:rPr lang="en-US" altLang="en-US" sz="2667" i="1" dirty="0">
                <a:solidFill>
                  <a:srgbClr val="FFFFFF"/>
                </a:solidFill>
                <a:latin typeface="Times New Roman" panose="02020603050405020304" pitchFamily="18" charset="0"/>
                <a:cs typeface="Times New Roman" panose="02020603050405020304" pitchFamily="18" charset="0"/>
              </a:rPr>
              <a:t> </a:t>
            </a:r>
            <a:r>
              <a:rPr lang="en-US" altLang="en-US" sz="2667" i="1" dirty="0" err="1">
                <a:solidFill>
                  <a:srgbClr val="FFFFFF"/>
                </a:solidFill>
                <a:latin typeface="Times New Roman" panose="02020603050405020304" pitchFamily="18" charset="0"/>
                <a:cs typeface="Times New Roman" panose="02020603050405020304" pitchFamily="18" charset="0"/>
              </a:rPr>
              <a:t>quốc</a:t>
            </a:r>
            <a:r>
              <a:rPr lang="en-US" altLang="en-US" sz="2667" i="1" dirty="0">
                <a:solidFill>
                  <a:srgbClr val="FFFFFF"/>
                </a:solidFill>
                <a:latin typeface="Times New Roman" panose="02020603050405020304" pitchFamily="18" charset="0"/>
                <a:cs typeface="Times New Roman" panose="02020603050405020304" pitchFamily="18" charset="0"/>
              </a:rPr>
              <a:t>.</a:t>
            </a:r>
          </a:p>
          <a:p>
            <a:pPr indent="615935" algn="r" defTabSz="1219170" eaLnBrk="1" fontAlgn="base" hangingPunct="1">
              <a:spcBef>
                <a:spcPct val="0"/>
              </a:spcBef>
              <a:spcAft>
                <a:spcPct val="0"/>
              </a:spcAft>
            </a:pPr>
            <a:r>
              <a:rPr lang="en-US" altLang="en-US" sz="2667" dirty="0">
                <a:solidFill>
                  <a:srgbClr val="FFFFFF"/>
                </a:solidFill>
                <a:latin typeface="Times New Roman" panose="02020603050405020304" pitchFamily="18" charset="0"/>
                <a:cs typeface="Times New Roman" panose="02020603050405020304" pitchFamily="18" charset="0"/>
              </a:rPr>
              <a:t>(I-li-a Ê-ren-</a:t>
            </a:r>
            <a:r>
              <a:rPr lang="en-US" altLang="en-US" sz="2667" dirty="0" err="1">
                <a:solidFill>
                  <a:srgbClr val="FFFFFF"/>
                </a:solidFill>
                <a:latin typeface="Times New Roman" panose="02020603050405020304" pitchFamily="18" charset="0"/>
                <a:cs typeface="Times New Roman" panose="02020603050405020304" pitchFamily="18" charset="0"/>
              </a:rPr>
              <a:t>bua</a:t>
            </a:r>
            <a:r>
              <a:rPr lang="en-US" altLang="en-US" sz="2667" dirty="0">
                <a:solidFill>
                  <a:srgbClr val="FFFFFF"/>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5FB2872B-33D0-47A3-977A-20F14AC27335}"/>
              </a:ext>
            </a:extLst>
          </p:cNvPr>
          <p:cNvSpPr txBox="1">
            <a:spLocks noChangeArrowheads="1"/>
          </p:cNvSpPr>
          <p:nvPr/>
        </p:nvSpPr>
        <p:spPr bwMode="auto">
          <a:xfrm>
            <a:off x="406401" y="4726518"/>
            <a:ext cx="11163300" cy="1323632"/>
          </a:xfrm>
          <a:prstGeom prst="rect">
            <a:avLst/>
          </a:prstGeom>
          <a:solidFill>
            <a:srgbClr val="CC00CC"/>
          </a:solidFill>
          <a:ln w="9525">
            <a:solidFill>
              <a:schemeClr val="bg1"/>
            </a:solidFill>
            <a:miter lim="800000"/>
            <a:headEnd/>
            <a:tailEnd/>
          </a:ln>
        </p:spPr>
        <p:txBody>
          <a:bodyPr>
            <a:spAutoFit/>
          </a:bodyPr>
          <a:lstStyle/>
          <a:p>
            <a:pPr indent="615935" algn="just" defTabSz="1219170" fontAlgn="base">
              <a:spcBef>
                <a:spcPct val="0"/>
              </a:spcBef>
              <a:spcAft>
                <a:spcPct val="0"/>
              </a:spcAft>
              <a:defRPr/>
            </a:pPr>
            <a:r>
              <a:rPr lang="en-US" sz="2667" dirty="0" err="1">
                <a:solidFill>
                  <a:srgbClr val="FFFFFF"/>
                </a:solidFill>
                <a:latin typeface="Times New Roman" pitchFamily="18" charset="0"/>
                <a:cs typeface="Times New Roman" pitchFamily="18" charset="0"/>
              </a:rPr>
              <a:t>Từ</a:t>
            </a:r>
            <a:r>
              <a:rPr lang="en-US" sz="2667" dirty="0">
                <a:solidFill>
                  <a:srgbClr val="FFFFFF"/>
                </a:solidFill>
                <a:latin typeface="Times New Roman" pitchFamily="18" charset="0"/>
                <a:cs typeface="Times New Roman" pitchFamily="18" charset="0"/>
              </a:rPr>
              <a:t> so </a:t>
            </a:r>
            <a:r>
              <a:rPr lang="en-US" sz="2667" dirty="0" err="1">
                <a:solidFill>
                  <a:srgbClr val="FFFFFF"/>
                </a:solidFill>
                <a:latin typeface="Times New Roman" pitchFamily="18" charset="0"/>
                <a:cs typeface="Times New Roman" pitchFamily="18" charset="0"/>
              </a:rPr>
              <a:t>sánh</a:t>
            </a:r>
            <a:r>
              <a:rPr lang="en-US" sz="2667" dirty="0">
                <a:solidFill>
                  <a:srgbClr val="FFFFFF"/>
                </a:solidFill>
                <a:latin typeface="Times New Roman" pitchFamily="18" charset="0"/>
                <a:cs typeface="Times New Roman" pitchFamily="18" charset="0"/>
              </a:rPr>
              <a:t> </a:t>
            </a:r>
            <a:r>
              <a:rPr lang="en-US" sz="2667" dirty="0" err="1">
                <a:solidFill>
                  <a:srgbClr val="FFFFFF"/>
                </a:solidFill>
                <a:latin typeface="Times New Roman" pitchFamily="18" charset="0"/>
                <a:cs typeface="Times New Roman" pitchFamily="18" charset="0"/>
              </a:rPr>
              <a:t>để</a:t>
            </a:r>
            <a:r>
              <a:rPr lang="en-US" sz="2667" dirty="0">
                <a:solidFill>
                  <a:srgbClr val="FFFFFF"/>
                </a:solidFill>
                <a:latin typeface="Times New Roman" pitchFamily="18" charset="0"/>
                <a:cs typeface="Times New Roman" pitchFamily="18" charset="0"/>
              </a:rPr>
              <a:t> </a:t>
            </a:r>
            <a:r>
              <a:rPr lang="en-US" sz="2667" dirty="0" err="1">
                <a:solidFill>
                  <a:srgbClr val="FFFFFF"/>
                </a:solidFill>
                <a:latin typeface="Times New Roman" pitchFamily="18" charset="0"/>
                <a:cs typeface="Times New Roman" pitchFamily="18" charset="0"/>
              </a:rPr>
              <a:t>thấy</a:t>
            </a:r>
            <a:r>
              <a:rPr lang="en-US" sz="2667" dirty="0">
                <a:solidFill>
                  <a:srgbClr val="FFFFFF"/>
                </a:solidFill>
                <a:latin typeface="Times New Roman" pitchFamily="18" charset="0"/>
                <a:cs typeface="Times New Roman" pitchFamily="18" charset="0"/>
              </a:rPr>
              <a:t> </a:t>
            </a:r>
            <a:r>
              <a:rPr lang="en-US" sz="2667" dirty="0" err="1">
                <a:solidFill>
                  <a:srgbClr val="FFFFFF"/>
                </a:solidFill>
                <a:latin typeface="Times New Roman" pitchFamily="18" charset="0"/>
                <a:cs typeface="Times New Roman" pitchFamily="18" charset="0"/>
              </a:rPr>
              <a:t>được</a:t>
            </a:r>
            <a:r>
              <a:rPr lang="en-US" sz="2667" dirty="0">
                <a:solidFill>
                  <a:srgbClr val="FFFFFF"/>
                </a:solidFill>
                <a:latin typeface="Times New Roman" pitchFamily="18" charset="0"/>
                <a:cs typeface="Times New Roman" pitchFamily="18" charset="0"/>
              </a:rPr>
              <a:t> </a:t>
            </a:r>
            <a:r>
              <a:rPr lang="en-US" sz="2667" dirty="0" err="1">
                <a:solidFill>
                  <a:srgbClr val="FFFFFF"/>
                </a:solidFill>
                <a:latin typeface="Times New Roman" pitchFamily="18" charset="0"/>
                <a:cs typeface="Times New Roman" pitchFamily="18" charset="0"/>
              </a:rPr>
              <a:t>điểm</a:t>
            </a:r>
            <a:r>
              <a:rPr lang="en-US" sz="2667" dirty="0">
                <a:solidFill>
                  <a:srgbClr val="FFFFFF"/>
                </a:solidFill>
                <a:latin typeface="Times New Roman" pitchFamily="18" charset="0"/>
                <a:cs typeface="Times New Roman" pitchFamily="18" charset="0"/>
              </a:rPr>
              <a:t> </a:t>
            </a:r>
            <a:r>
              <a:rPr lang="en-US" sz="2667" dirty="0" err="1">
                <a:solidFill>
                  <a:srgbClr val="FFFFFF"/>
                </a:solidFill>
                <a:latin typeface="Times New Roman" pitchFamily="18" charset="0"/>
                <a:cs typeface="Times New Roman" pitchFamily="18" charset="0"/>
              </a:rPr>
              <a:t>giống</a:t>
            </a:r>
            <a:r>
              <a:rPr lang="en-US" sz="2667" dirty="0">
                <a:solidFill>
                  <a:srgbClr val="FFFFFF"/>
                </a:solidFill>
                <a:latin typeface="Times New Roman" pitchFamily="18" charset="0"/>
                <a:cs typeface="Times New Roman" pitchFamily="18" charset="0"/>
              </a:rPr>
              <a:t> </a:t>
            </a:r>
            <a:r>
              <a:rPr lang="en-US" sz="2667" dirty="0" err="1">
                <a:solidFill>
                  <a:srgbClr val="FFFFFF"/>
                </a:solidFill>
                <a:latin typeface="Times New Roman" pitchFamily="18" charset="0"/>
                <a:cs typeface="Times New Roman" pitchFamily="18" charset="0"/>
              </a:rPr>
              <a:t>nhau</a:t>
            </a:r>
            <a:r>
              <a:rPr lang="en-US" sz="2667" dirty="0">
                <a:solidFill>
                  <a:srgbClr val="FFFFFF"/>
                </a:solidFill>
                <a:latin typeface="Times New Roman" pitchFamily="18" charset="0"/>
                <a:cs typeface="Times New Roman" pitchFamily="18" charset="0"/>
              </a:rPr>
              <a:t> </a:t>
            </a:r>
            <a:r>
              <a:rPr lang="en-US" sz="2667" dirty="0" err="1">
                <a:solidFill>
                  <a:srgbClr val="FFFFFF"/>
                </a:solidFill>
                <a:latin typeface="Times New Roman" pitchFamily="18" charset="0"/>
                <a:cs typeface="Times New Roman" pitchFamily="18" charset="0"/>
              </a:rPr>
              <a:t>cũng</a:t>
            </a:r>
            <a:r>
              <a:rPr lang="en-US" sz="2667" dirty="0">
                <a:solidFill>
                  <a:srgbClr val="FFFFFF"/>
                </a:solidFill>
                <a:latin typeface="Times New Roman" pitchFamily="18" charset="0"/>
                <a:cs typeface="Times New Roman" pitchFamily="18" charset="0"/>
              </a:rPr>
              <a:t> </a:t>
            </a:r>
            <a:r>
              <a:rPr lang="en-US" sz="2667" dirty="0" err="1">
                <a:solidFill>
                  <a:srgbClr val="FFFFFF"/>
                </a:solidFill>
                <a:latin typeface="Times New Roman" pitchFamily="18" charset="0"/>
                <a:cs typeface="Times New Roman" pitchFamily="18" charset="0"/>
              </a:rPr>
              <a:t>như</a:t>
            </a:r>
            <a:r>
              <a:rPr lang="en-US" sz="2667" dirty="0">
                <a:solidFill>
                  <a:srgbClr val="FFFFFF"/>
                </a:solidFill>
                <a:latin typeface="Times New Roman" pitchFamily="18" charset="0"/>
                <a:cs typeface="Times New Roman" pitchFamily="18" charset="0"/>
              </a:rPr>
              <a:t> </a:t>
            </a:r>
            <a:r>
              <a:rPr lang="en-US" sz="2667" dirty="0" err="1">
                <a:solidFill>
                  <a:srgbClr val="FFFFFF"/>
                </a:solidFill>
                <a:latin typeface="Times New Roman" pitchFamily="18" charset="0"/>
                <a:cs typeface="Times New Roman" pitchFamily="18" charset="0"/>
              </a:rPr>
              <a:t>nét</a:t>
            </a:r>
            <a:r>
              <a:rPr lang="en-US" sz="2667" dirty="0">
                <a:solidFill>
                  <a:srgbClr val="FFFFFF"/>
                </a:solidFill>
                <a:latin typeface="Times New Roman" pitchFamily="18" charset="0"/>
                <a:cs typeface="Times New Roman" pitchFamily="18" charset="0"/>
              </a:rPr>
              <a:t> </a:t>
            </a:r>
            <a:r>
              <a:rPr lang="en-US" sz="2667" dirty="0" err="1">
                <a:solidFill>
                  <a:srgbClr val="FFFFFF"/>
                </a:solidFill>
                <a:latin typeface="Times New Roman" pitchFamily="18" charset="0"/>
                <a:cs typeface="Times New Roman" pitchFamily="18" charset="0"/>
              </a:rPr>
              <a:t>riêng</a:t>
            </a:r>
            <a:r>
              <a:rPr lang="en-US" sz="2667" dirty="0">
                <a:solidFill>
                  <a:srgbClr val="FFFFFF"/>
                </a:solidFill>
                <a:latin typeface="Times New Roman" pitchFamily="18" charset="0"/>
                <a:cs typeface="Times New Roman" pitchFamily="18" charset="0"/>
              </a:rPr>
              <a:t> </a:t>
            </a:r>
            <a:r>
              <a:rPr lang="en-US" sz="2667" dirty="0" err="1">
                <a:solidFill>
                  <a:srgbClr val="FFFFFF"/>
                </a:solidFill>
                <a:latin typeface="Times New Roman" pitchFamily="18" charset="0"/>
                <a:cs typeface="Times New Roman" pitchFamily="18" charset="0"/>
              </a:rPr>
              <a:t>biệt</a:t>
            </a:r>
            <a:r>
              <a:rPr lang="en-US" sz="2667" dirty="0">
                <a:solidFill>
                  <a:srgbClr val="FFFFFF"/>
                </a:solidFill>
                <a:latin typeface="Times New Roman" pitchFamily="18" charset="0"/>
                <a:cs typeface="Times New Roman" pitchFamily="18" charset="0"/>
              </a:rPr>
              <a:t> </a:t>
            </a:r>
            <a:r>
              <a:rPr lang="en-US" sz="2667" dirty="0" err="1">
                <a:solidFill>
                  <a:srgbClr val="FFFFFF"/>
                </a:solidFill>
                <a:latin typeface="Times New Roman" pitchFamily="18" charset="0"/>
                <a:cs typeface="Times New Roman" pitchFamily="18" charset="0"/>
              </a:rPr>
              <a:t>của</a:t>
            </a:r>
            <a:r>
              <a:rPr lang="en-US" sz="2667" dirty="0">
                <a:solidFill>
                  <a:srgbClr val="FFFFFF"/>
                </a:solidFill>
                <a:latin typeface="Times New Roman" pitchFamily="18" charset="0"/>
                <a:cs typeface="Times New Roman" pitchFamily="18" charset="0"/>
              </a:rPr>
              <a:t> </a:t>
            </a:r>
            <a:r>
              <a:rPr lang="en-US" sz="2667" dirty="0" err="1">
                <a:solidFill>
                  <a:srgbClr val="FFFFFF"/>
                </a:solidFill>
                <a:latin typeface="Times New Roman" pitchFamily="18" charset="0"/>
                <a:cs typeface="Times New Roman" pitchFamily="18" charset="0"/>
              </a:rPr>
              <a:t>nhân</a:t>
            </a:r>
            <a:r>
              <a:rPr lang="en-US" sz="2667" dirty="0">
                <a:solidFill>
                  <a:srgbClr val="FFFFFF"/>
                </a:solidFill>
                <a:latin typeface="Times New Roman" pitchFamily="18" charset="0"/>
                <a:cs typeface="Times New Roman" pitchFamily="18" charset="0"/>
              </a:rPr>
              <a:t> </a:t>
            </a:r>
            <a:r>
              <a:rPr lang="en-US" sz="2667" dirty="0" err="1">
                <a:solidFill>
                  <a:srgbClr val="FFFFFF"/>
                </a:solidFill>
                <a:latin typeface="Times New Roman" pitchFamily="18" charset="0"/>
                <a:cs typeface="Times New Roman" pitchFamily="18" charset="0"/>
              </a:rPr>
              <a:t>vật</a:t>
            </a:r>
            <a:r>
              <a:rPr lang="en-US" sz="2667" dirty="0">
                <a:solidFill>
                  <a:srgbClr val="FFFFFF"/>
                </a:solidFill>
                <a:latin typeface="Times New Roman" pitchFamily="18" charset="0"/>
                <a:cs typeface="Times New Roman" pitchFamily="18" charset="0"/>
              </a:rPr>
              <a:t>, </a:t>
            </a:r>
            <a:r>
              <a:rPr lang="en-US" sz="2667" dirty="0" err="1">
                <a:solidFill>
                  <a:srgbClr val="FFFFFF"/>
                </a:solidFill>
                <a:latin typeface="Times New Roman" pitchFamily="18" charset="0"/>
                <a:cs typeface="Times New Roman" pitchFamily="18" charset="0"/>
              </a:rPr>
              <a:t>sự</a:t>
            </a:r>
            <a:r>
              <a:rPr lang="en-US" sz="2667" dirty="0">
                <a:solidFill>
                  <a:srgbClr val="FFFFFF"/>
                </a:solidFill>
                <a:latin typeface="Times New Roman" pitchFamily="18" charset="0"/>
                <a:cs typeface="Times New Roman" pitchFamily="18" charset="0"/>
              </a:rPr>
              <a:t> </a:t>
            </a:r>
            <a:r>
              <a:rPr lang="en-US" sz="2667" dirty="0" err="1">
                <a:solidFill>
                  <a:srgbClr val="FFFFFF"/>
                </a:solidFill>
                <a:latin typeface="Times New Roman" pitchFamily="18" charset="0"/>
                <a:cs typeface="Times New Roman" pitchFamily="18" charset="0"/>
              </a:rPr>
              <a:t>việc</a:t>
            </a:r>
            <a:r>
              <a:rPr lang="en-US" sz="2667" dirty="0">
                <a:solidFill>
                  <a:srgbClr val="FFFFFF"/>
                </a:solidFill>
                <a:latin typeface="Times New Roman" pitchFamily="18" charset="0"/>
                <a:cs typeface="Times New Roman" pitchFamily="18" charset="0"/>
              </a:rPr>
              <a:t>…</a:t>
            </a:r>
            <a:endParaRPr lang="fr-FR" sz="2667" dirty="0">
              <a:solidFill>
                <a:srgbClr val="FFFFFF"/>
              </a:solidFill>
              <a:latin typeface="Times New Roman" pitchFamily="18" charset="0"/>
              <a:cs typeface="Times New Roman" pitchFamily="18" charset="0"/>
            </a:endParaRPr>
          </a:p>
          <a:p>
            <a:pPr defTabSz="1219170" fontAlgn="base">
              <a:spcBef>
                <a:spcPct val="0"/>
              </a:spcBef>
              <a:spcAft>
                <a:spcPct val="0"/>
              </a:spcAft>
              <a:defRPr/>
            </a:pPr>
            <a:r>
              <a:rPr lang="vi-VN"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Ví</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dụ</a:t>
            </a:r>
            <a:r>
              <a:rPr lang="fr-FR" sz="2667" dirty="0">
                <a:solidFill>
                  <a:srgbClr val="FFFFFF"/>
                </a:solidFill>
                <a:latin typeface="Times New Roman" pitchFamily="18" charset="0"/>
                <a:cs typeface="Times New Roman" pitchFamily="18" charset="0"/>
              </a:rPr>
              <a:t>: </a:t>
            </a:r>
            <a:r>
              <a:rPr lang="vi-VN" sz="2667" dirty="0">
                <a:solidFill>
                  <a:srgbClr val="FFFFFF"/>
                </a:solidFill>
                <a:latin typeface="Times New Roman" pitchFamily="18" charset="0"/>
                <a:cs typeface="Times New Roman" pitchFamily="18" charset="0"/>
              </a:rPr>
              <a:t>S</a:t>
            </a:r>
            <a:r>
              <a:rPr lang="fr-FR" sz="2667" dirty="0">
                <a:solidFill>
                  <a:srgbClr val="FFFFFF"/>
                </a:solidFill>
                <a:latin typeface="Times New Roman" pitchFamily="18" charset="0"/>
                <a:cs typeface="Times New Roman" pitchFamily="18" charset="0"/>
              </a:rPr>
              <a:t>o </a:t>
            </a:r>
            <a:r>
              <a:rPr lang="fr-FR" sz="2667" dirty="0" err="1">
                <a:solidFill>
                  <a:srgbClr val="FFFFFF"/>
                </a:solidFill>
                <a:latin typeface="Times New Roman" pitchFamily="18" charset="0"/>
                <a:cs typeface="Times New Roman" pitchFamily="18" charset="0"/>
              </a:rPr>
              <a:t>sánh</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nhân</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vật</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ông</a:t>
            </a:r>
            <a:r>
              <a:rPr lang="fr-FR" sz="2667" dirty="0">
                <a:solidFill>
                  <a:srgbClr val="FFFFFF"/>
                </a:solidFill>
                <a:latin typeface="Times New Roman" pitchFamily="18" charset="0"/>
                <a:cs typeface="Times New Roman" pitchFamily="18" charset="0"/>
              </a:rPr>
              <a:t> Hai </a:t>
            </a:r>
            <a:r>
              <a:rPr lang="fr-FR" sz="2667" dirty="0" err="1">
                <a:solidFill>
                  <a:srgbClr val="FFFFFF"/>
                </a:solidFill>
                <a:latin typeface="Times New Roman" pitchFamily="18" charset="0"/>
                <a:cs typeface="Times New Roman" pitchFamily="18" charset="0"/>
              </a:rPr>
              <a:t>với</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nhân</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vật</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lão</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Hạc</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chị</a:t>
            </a:r>
            <a:r>
              <a:rPr lang="fr-FR" sz="2667" dirty="0">
                <a:solidFill>
                  <a:srgbClr val="FFFFFF"/>
                </a:solidFill>
                <a:latin typeface="Times New Roman" pitchFamily="18" charset="0"/>
                <a:cs typeface="Times New Roman" pitchFamily="18" charset="0"/>
              </a:rPr>
              <a:t> </a:t>
            </a:r>
            <a:r>
              <a:rPr lang="fr-FR" sz="2667" dirty="0" err="1">
                <a:solidFill>
                  <a:srgbClr val="FFFFFF"/>
                </a:solidFill>
                <a:latin typeface="Times New Roman" pitchFamily="18" charset="0"/>
                <a:cs typeface="Times New Roman" pitchFamily="18" charset="0"/>
              </a:rPr>
              <a:t>Dậu</a:t>
            </a:r>
            <a:r>
              <a:rPr lang="fr-FR" sz="2667" dirty="0">
                <a:solidFill>
                  <a:srgbClr val="FFFFFF"/>
                </a:solidFill>
                <a:latin typeface="Times New Roman" pitchFamily="18" charset="0"/>
                <a:cs typeface="Times New Roman"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22" name="TextBox 3">
            <a:extLst>
              <a:ext uri="{FF2B5EF4-FFF2-40B4-BE49-F238E27FC236}">
                <a16:creationId xmlns:a16="http://schemas.microsoft.com/office/drawing/2014/main" id="{84E5786D-6AEF-4276-B723-FBA9FEB6D537}"/>
              </a:ext>
            </a:extLst>
          </p:cNvPr>
          <p:cNvSpPr txBox="1">
            <a:spLocks noChangeArrowheads="1"/>
          </p:cNvSpPr>
          <p:nvPr/>
        </p:nvSpPr>
        <p:spPr bwMode="auto">
          <a:xfrm>
            <a:off x="609600" y="685800"/>
            <a:ext cx="106680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r>
              <a:rPr lang="en-US" altLang="en-US" sz="3200" b="1" dirty="0" err="1">
                <a:solidFill>
                  <a:srgbClr val="C00000"/>
                </a:solidFill>
                <a:latin typeface="Times New Roman" panose="02020603050405020304" pitchFamily="18" charset="0"/>
                <a:cs typeface="Times New Roman" panose="02020603050405020304" pitchFamily="18" charset="0"/>
              </a:rPr>
              <a:t>Bước</a:t>
            </a:r>
            <a:r>
              <a:rPr lang="en-US" altLang="en-US" sz="3200" b="1" dirty="0">
                <a:solidFill>
                  <a:srgbClr val="C00000"/>
                </a:solidFill>
                <a:latin typeface="Times New Roman" panose="02020603050405020304" pitchFamily="18" charset="0"/>
                <a:cs typeface="Times New Roman" panose="02020603050405020304" pitchFamily="18" charset="0"/>
              </a:rPr>
              <a:t> 4: </a:t>
            </a:r>
            <a:r>
              <a:rPr lang="en-US" altLang="en-US" sz="3200" b="1" dirty="0" err="1">
                <a:solidFill>
                  <a:srgbClr val="C00000"/>
                </a:solidFill>
                <a:latin typeface="Times New Roman" panose="02020603050405020304" pitchFamily="18" charset="0"/>
                <a:cs typeface="Times New Roman" panose="02020603050405020304" pitchFamily="18" charset="0"/>
              </a:rPr>
              <a:t>Đọc</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lại</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và</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sửa</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chữa</a:t>
            </a:r>
            <a:r>
              <a:rPr lang="en-US" altLang="en-US" sz="3200" b="1" dirty="0">
                <a:solidFill>
                  <a:srgbClr val="C00000"/>
                </a:solidFill>
                <a:latin typeface="Times New Roman" panose="02020603050405020304" pitchFamily="18" charset="0"/>
                <a:cs typeface="Times New Roman" panose="02020603050405020304" pitchFamily="18" charset="0"/>
              </a:rPr>
              <a:t> </a:t>
            </a:r>
            <a:endParaRPr lang="vi-VN" altLang="en-US" sz="3200" b="1" dirty="0">
              <a:solidFill>
                <a:srgbClr val="C00000"/>
              </a:solidFill>
              <a:latin typeface="Times New Roman" panose="02020603050405020304" pitchFamily="18" charset="0"/>
              <a:cs typeface="Times New Roman" panose="02020603050405020304" pitchFamily="18" charset="0"/>
            </a:endParaRPr>
          </a:p>
          <a:p>
            <a:pPr defTabSz="1219170" eaLnBrk="1" fontAlgn="base" hangingPunct="1">
              <a:spcBef>
                <a:spcPct val="0"/>
              </a:spcBef>
              <a:spcAft>
                <a:spcPct val="0"/>
              </a:spcAft>
            </a:pP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Đọc</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lại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bài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viết</a:t>
            </a:r>
            <a:endParaRPr lang="en-US" altLang="en-US" sz="3200" dirty="0">
              <a:solidFill>
                <a:srgbClr val="C00000"/>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buFontTx/>
              <a:buChar char="-"/>
            </a:pP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Xem</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các</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phần</a:t>
            </a:r>
            <a:r>
              <a:rPr lang="en-US" altLang="en-US" sz="3200" dirty="0">
                <a:solidFill>
                  <a:srgbClr val="C00000"/>
                </a:solidFill>
                <a:latin typeface="Times New Roman" panose="02020603050405020304" pitchFamily="18" charset="0"/>
                <a:cs typeface="Times New Roman" panose="02020603050405020304" pitchFamily="18" charset="0"/>
              </a:rPr>
              <a:t> Mở </a:t>
            </a:r>
            <a:r>
              <a:rPr lang="en-US" altLang="en-US" sz="3200" dirty="0" err="1">
                <a:solidFill>
                  <a:srgbClr val="C00000"/>
                </a:solidFill>
                <a:latin typeface="Times New Roman" panose="02020603050405020304" pitchFamily="18" charset="0"/>
                <a:cs typeface="Times New Roman" panose="02020603050405020304" pitchFamily="18" charset="0"/>
              </a:rPr>
              <a:t>bài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Thân</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bài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Kết</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bài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có</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phù</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hợp</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với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vấn</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đề</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nghị</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luận</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không</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giữa</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các</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phần</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có</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sự</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liên</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kết</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hợp</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lí</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chưa</a:t>
            </a:r>
            <a:r>
              <a:rPr lang="en-US" altLang="en-US" sz="3200" dirty="0">
                <a:solidFill>
                  <a:srgbClr val="C00000"/>
                </a:solidFill>
                <a:latin typeface="Times New Roman" panose="02020603050405020304" pitchFamily="18" charset="0"/>
                <a:cs typeface="Times New Roman" panose="02020603050405020304" pitchFamily="18" charset="0"/>
              </a:rPr>
              <a:t>.</a:t>
            </a:r>
          </a:p>
          <a:p>
            <a:pPr defTabSz="1219170" eaLnBrk="1" fontAlgn="base" hangingPunct="1">
              <a:spcBef>
                <a:spcPct val="0"/>
              </a:spcBef>
              <a:spcAft>
                <a:spcPct val="0"/>
              </a:spcAft>
              <a:buFontTx/>
              <a:buChar char="-"/>
            </a:pP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Sửa</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chữa</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bài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viết</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cho</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hoàn</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chỉnh</a:t>
            </a:r>
            <a:r>
              <a:rPr lang="en-US" altLang="en-US" sz="3200" dirty="0">
                <a:solidFill>
                  <a:srgbClr val="C00000"/>
                </a:solidFill>
                <a:latin typeface="Times New Roman" panose="02020603050405020304" pitchFamily="18" charset="0"/>
                <a:cs typeface="Times New Roman" panose="02020603050405020304" pitchFamily="18" charset="0"/>
              </a:rPr>
              <a:t>.</a:t>
            </a:r>
          </a:p>
          <a:p>
            <a:pPr defTabSz="1219170" eaLnBrk="1" fontAlgn="base" hangingPunct="1">
              <a:spcBef>
                <a:spcPct val="0"/>
              </a:spcBef>
              <a:spcAft>
                <a:spcPct val="0"/>
              </a:spcAft>
            </a:pPr>
            <a:endParaRPr lang="en-US" altLang="en-US" sz="2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animEffect transition="in" filter="barn(inVertical)">
                                      <p:cBhvr>
                                        <p:cTn id="7" dur="500"/>
                                        <p:tgtEl>
                                          <p:spTgt spid="3072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0722">
                                            <p:txEl>
                                              <p:pRg st="2" end="2"/>
                                            </p:txEl>
                                          </p:spTgt>
                                        </p:tgtEl>
                                        <p:attrNameLst>
                                          <p:attrName>style.visibility</p:attrName>
                                        </p:attrNameLst>
                                      </p:cBhvr>
                                      <p:to>
                                        <p:strVal val="visible"/>
                                      </p:to>
                                    </p:set>
                                    <p:animEffect transition="in" filter="barn(inVertical)">
                                      <p:cBhvr>
                                        <p:cTn id="10" dur="500"/>
                                        <p:tgtEl>
                                          <p:spTgt spid="3072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0722">
                                            <p:txEl>
                                              <p:pRg st="3" end="3"/>
                                            </p:txEl>
                                          </p:spTgt>
                                        </p:tgtEl>
                                        <p:attrNameLst>
                                          <p:attrName>style.visibility</p:attrName>
                                        </p:attrNameLst>
                                      </p:cBhvr>
                                      <p:to>
                                        <p:strVal val="visible"/>
                                      </p:to>
                                    </p:set>
                                    <p:animEffect transition="in" filter="barn(inVertical)">
                                      <p:cBhvr>
                                        <p:cTn id="13" dur="500"/>
                                        <p:tgtEl>
                                          <p:spTgt spid="307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ACB0F22-B9F3-402E-9404-B1E1A7D5D20B}"/>
              </a:ext>
            </a:extLst>
          </p:cNvPr>
          <p:cNvSpPr>
            <a:spLocks noChangeArrowheads="1"/>
          </p:cNvSpPr>
          <p:nvPr/>
        </p:nvSpPr>
        <p:spPr bwMode="gray">
          <a:xfrm>
            <a:off x="8174567" y="2377331"/>
            <a:ext cx="259766" cy="64918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defTabSz="1219170" fontAlgn="base">
              <a:spcBef>
                <a:spcPct val="0"/>
              </a:spcBef>
              <a:spcAft>
                <a:spcPct val="0"/>
              </a:spcAft>
              <a:defRPr/>
            </a:pPr>
            <a:endParaRPr lang="en-US" sz="2400">
              <a:solidFill>
                <a:srgbClr val="000000"/>
              </a:solidFill>
              <a:latin typeface="Arial" panose="020B0604020202020204" pitchFamily="34" charset="0"/>
            </a:endParaRPr>
          </a:p>
        </p:txBody>
      </p:sp>
      <p:sp>
        <p:nvSpPr>
          <p:cNvPr id="7" name="Oval 6">
            <a:extLst>
              <a:ext uri="{FF2B5EF4-FFF2-40B4-BE49-F238E27FC236}">
                <a16:creationId xmlns:a16="http://schemas.microsoft.com/office/drawing/2014/main" id="{EF7979AB-3457-4773-86D2-1F74BCE30A0D}"/>
              </a:ext>
            </a:extLst>
          </p:cNvPr>
          <p:cNvSpPr>
            <a:spLocks noChangeArrowheads="1"/>
          </p:cNvSpPr>
          <p:nvPr/>
        </p:nvSpPr>
        <p:spPr bwMode="gray">
          <a:xfrm>
            <a:off x="8174567" y="2377331"/>
            <a:ext cx="259766" cy="649188"/>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p:spPr>
        <p:txBody>
          <a:bodyPr wrap="none" anchor="ctr">
            <a:spAutoFit/>
          </a:bodyPr>
          <a:lstStyle/>
          <a:p>
            <a:pPr defTabSz="1219170" fontAlgn="base">
              <a:spcBef>
                <a:spcPct val="0"/>
              </a:spcBef>
              <a:spcAft>
                <a:spcPct val="0"/>
              </a:spcAft>
              <a:defRPr/>
            </a:pPr>
            <a:endParaRPr lang="en-US" sz="2400">
              <a:solidFill>
                <a:srgbClr val="000000"/>
              </a:solidFill>
              <a:latin typeface="Arial" panose="020B0604020202020204" pitchFamily="34" charset="0"/>
            </a:endParaRPr>
          </a:p>
        </p:txBody>
      </p:sp>
      <p:sp>
        <p:nvSpPr>
          <p:cNvPr id="11" name="Oval 10">
            <a:extLst>
              <a:ext uri="{FF2B5EF4-FFF2-40B4-BE49-F238E27FC236}">
                <a16:creationId xmlns:a16="http://schemas.microsoft.com/office/drawing/2014/main" id="{1BEAA9B6-E3D9-464B-80F3-852D27E1E238}"/>
              </a:ext>
            </a:extLst>
          </p:cNvPr>
          <p:cNvSpPr>
            <a:spLocks noChangeArrowheads="1"/>
          </p:cNvSpPr>
          <p:nvPr/>
        </p:nvSpPr>
        <p:spPr bwMode="gray">
          <a:xfrm>
            <a:off x="878417" y="2368865"/>
            <a:ext cx="259766" cy="649188"/>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p:spPr>
        <p:txBody>
          <a:bodyPr wrap="none" anchor="ctr">
            <a:spAutoFit/>
          </a:bodyPr>
          <a:lstStyle/>
          <a:p>
            <a:pPr defTabSz="1219170" fontAlgn="base">
              <a:spcBef>
                <a:spcPct val="0"/>
              </a:spcBef>
              <a:spcAft>
                <a:spcPct val="0"/>
              </a:spcAft>
              <a:defRPr/>
            </a:pPr>
            <a:endParaRPr lang="en-US" sz="2400">
              <a:solidFill>
                <a:srgbClr val="000000"/>
              </a:solidFill>
              <a:latin typeface="Arial" panose="020B0604020202020204" pitchFamily="34" charset="0"/>
            </a:endParaRPr>
          </a:p>
        </p:txBody>
      </p:sp>
      <p:sp>
        <p:nvSpPr>
          <p:cNvPr id="12" name="Oval 11">
            <a:extLst>
              <a:ext uri="{FF2B5EF4-FFF2-40B4-BE49-F238E27FC236}">
                <a16:creationId xmlns:a16="http://schemas.microsoft.com/office/drawing/2014/main" id="{CF1593CA-E408-4FE8-8D4A-7B5CDF4DD704}"/>
              </a:ext>
            </a:extLst>
          </p:cNvPr>
          <p:cNvSpPr>
            <a:spLocks noChangeArrowheads="1"/>
          </p:cNvSpPr>
          <p:nvPr/>
        </p:nvSpPr>
        <p:spPr bwMode="gray">
          <a:xfrm>
            <a:off x="878417" y="2368865"/>
            <a:ext cx="259766" cy="649188"/>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p:spPr>
        <p:txBody>
          <a:bodyPr wrap="none" anchor="ctr">
            <a:spAutoFit/>
          </a:bodyPr>
          <a:lstStyle/>
          <a:p>
            <a:pPr defTabSz="1219170" fontAlgn="base">
              <a:spcBef>
                <a:spcPct val="0"/>
              </a:spcBef>
              <a:spcAft>
                <a:spcPct val="0"/>
              </a:spcAft>
              <a:defRPr/>
            </a:pPr>
            <a:endParaRPr lang="en-US" sz="2400">
              <a:solidFill>
                <a:srgbClr val="000000"/>
              </a:solidFill>
              <a:latin typeface="Arial" panose="020B0604020202020204" pitchFamily="34" charset="0"/>
            </a:endParaRPr>
          </a:p>
        </p:txBody>
      </p:sp>
      <p:sp>
        <p:nvSpPr>
          <p:cNvPr id="21" name="Oval 20">
            <a:extLst>
              <a:ext uri="{FF2B5EF4-FFF2-40B4-BE49-F238E27FC236}">
                <a16:creationId xmlns:a16="http://schemas.microsoft.com/office/drawing/2014/main" id="{F696B847-E48C-411D-ADC1-6C3AF6E4824D}"/>
              </a:ext>
            </a:extLst>
          </p:cNvPr>
          <p:cNvSpPr>
            <a:spLocks noChangeArrowheads="1"/>
          </p:cNvSpPr>
          <p:nvPr/>
        </p:nvSpPr>
        <p:spPr bwMode="gray">
          <a:xfrm>
            <a:off x="4527551" y="2377331"/>
            <a:ext cx="259766" cy="649188"/>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p:spPr>
        <p:txBody>
          <a:bodyPr wrap="none" anchor="ctr">
            <a:spAutoFit/>
          </a:bodyPr>
          <a:lstStyle/>
          <a:p>
            <a:pPr defTabSz="1219170" fontAlgn="base">
              <a:spcBef>
                <a:spcPct val="0"/>
              </a:spcBef>
              <a:spcAft>
                <a:spcPct val="0"/>
              </a:spcAft>
              <a:defRPr/>
            </a:pPr>
            <a:endParaRPr lang="en-US" sz="2400">
              <a:solidFill>
                <a:srgbClr val="000000"/>
              </a:solidFill>
              <a:latin typeface="Arial" panose="020B0604020202020204" pitchFamily="34" charset="0"/>
            </a:endParaRPr>
          </a:p>
        </p:txBody>
      </p:sp>
      <p:sp>
        <p:nvSpPr>
          <p:cNvPr id="22" name="Oval 21">
            <a:extLst>
              <a:ext uri="{FF2B5EF4-FFF2-40B4-BE49-F238E27FC236}">
                <a16:creationId xmlns:a16="http://schemas.microsoft.com/office/drawing/2014/main" id="{40894534-D967-4DE8-BF90-7B70A63CAD4B}"/>
              </a:ext>
            </a:extLst>
          </p:cNvPr>
          <p:cNvSpPr>
            <a:spLocks noChangeArrowheads="1"/>
          </p:cNvSpPr>
          <p:nvPr/>
        </p:nvSpPr>
        <p:spPr bwMode="gray">
          <a:xfrm>
            <a:off x="4527551" y="2377331"/>
            <a:ext cx="259766" cy="649188"/>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p:spPr>
        <p:txBody>
          <a:bodyPr wrap="none" anchor="ctr">
            <a:spAutoFit/>
          </a:bodyPr>
          <a:lstStyle/>
          <a:p>
            <a:pPr defTabSz="1219170" fontAlgn="base">
              <a:spcBef>
                <a:spcPct val="0"/>
              </a:spcBef>
              <a:spcAft>
                <a:spcPct val="0"/>
              </a:spcAft>
              <a:defRPr/>
            </a:pPr>
            <a:endParaRPr lang="en-US" sz="2400">
              <a:solidFill>
                <a:srgbClr val="000000"/>
              </a:solidFill>
              <a:latin typeface="Arial" panose="020B0604020202020204" pitchFamily="34" charset="0"/>
            </a:endParaRPr>
          </a:p>
        </p:txBody>
      </p:sp>
      <p:grpSp>
        <p:nvGrpSpPr>
          <p:cNvPr id="31752" name="Group 40">
            <a:extLst>
              <a:ext uri="{FF2B5EF4-FFF2-40B4-BE49-F238E27FC236}">
                <a16:creationId xmlns:a16="http://schemas.microsoft.com/office/drawing/2014/main" id="{5506FFD5-1AE1-4BF4-901B-3442F3201BD1}"/>
              </a:ext>
            </a:extLst>
          </p:cNvPr>
          <p:cNvGrpSpPr>
            <a:grpSpLocks/>
          </p:cNvGrpSpPr>
          <p:nvPr/>
        </p:nvGrpSpPr>
        <p:grpSpPr bwMode="auto">
          <a:xfrm>
            <a:off x="728133" y="1600200"/>
            <a:ext cx="10346267" cy="4741333"/>
            <a:chOff x="546100" y="1200150"/>
            <a:chExt cx="7786688" cy="3556000"/>
          </a:xfrm>
        </p:grpSpPr>
        <p:sp>
          <p:nvSpPr>
            <p:cNvPr id="31754" name="AutoShape 3">
              <a:extLst>
                <a:ext uri="{FF2B5EF4-FFF2-40B4-BE49-F238E27FC236}">
                  <a16:creationId xmlns:a16="http://schemas.microsoft.com/office/drawing/2014/main" id="{AA6A850E-EB42-42B3-9ABC-FB0A53892CA2}"/>
                </a:ext>
              </a:extLst>
            </p:cNvPr>
            <p:cNvSpPr>
              <a:spLocks noChangeArrowheads="1"/>
            </p:cNvSpPr>
            <p:nvPr/>
          </p:nvSpPr>
          <p:spPr bwMode="gray">
            <a:xfrm>
              <a:off x="2819400" y="1738313"/>
              <a:ext cx="504825" cy="576262"/>
            </a:xfrm>
            <a:prstGeom prst="chevron">
              <a:avLst>
                <a:gd name="adj" fmla="val 52514"/>
              </a:avLst>
            </a:prstGeom>
            <a:solidFill>
              <a:schemeClr val="accent1"/>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31755" name="AutoShape 4">
              <a:extLst>
                <a:ext uri="{FF2B5EF4-FFF2-40B4-BE49-F238E27FC236}">
                  <a16:creationId xmlns:a16="http://schemas.microsoft.com/office/drawing/2014/main" id="{F0E603CB-FE87-4191-BEE5-38664606C532}"/>
                </a:ext>
              </a:extLst>
            </p:cNvPr>
            <p:cNvSpPr>
              <a:spLocks noChangeArrowheads="1"/>
            </p:cNvSpPr>
            <p:nvPr/>
          </p:nvSpPr>
          <p:spPr bwMode="gray">
            <a:xfrm>
              <a:off x="5554663" y="1738313"/>
              <a:ext cx="504825" cy="576262"/>
            </a:xfrm>
            <a:prstGeom prst="chevron">
              <a:avLst>
                <a:gd name="adj" fmla="val 52514"/>
              </a:avLst>
            </a:prstGeom>
            <a:solidFill>
              <a:schemeClr val="hlink"/>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8" name="Oval 7">
              <a:extLst>
                <a:ext uri="{FF2B5EF4-FFF2-40B4-BE49-F238E27FC236}">
                  <a16:creationId xmlns:a16="http://schemas.microsoft.com/office/drawing/2014/main" id="{1028D2D8-307D-43D9-B1D5-93521250ED1D}"/>
                </a:ext>
              </a:extLst>
            </p:cNvPr>
            <p:cNvSpPr>
              <a:spLocks noChangeArrowheads="1"/>
            </p:cNvSpPr>
            <p:nvPr/>
          </p:nvSpPr>
          <p:spPr bwMode="gray">
            <a:xfrm>
              <a:off x="6271418" y="1782998"/>
              <a:ext cx="1878173" cy="48689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defTabSz="1219170" fontAlgn="base">
                <a:spcBef>
                  <a:spcPct val="0"/>
                </a:spcBef>
                <a:spcAft>
                  <a:spcPct val="0"/>
                </a:spcAft>
                <a:defRPr/>
              </a:pPr>
              <a:endParaRPr lang="en-US" sz="2400">
                <a:solidFill>
                  <a:srgbClr val="000000"/>
                </a:solidFill>
                <a:latin typeface="Arial" panose="020B0604020202020204" pitchFamily="34" charset="0"/>
              </a:endParaRPr>
            </a:p>
          </p:txBody>
        </p:sp>
        <p:sp>
          <p:nvSpPr>
            <p:cNvPr id="9" name="Oval 8">
              <a:extLst>
                <a:ext uri="{FF2B5EF4-FFF2-40B4-BE49-F238E27FC236}">
                  <a16:creationId xmlns:a16="http://schemas.microsoft.com/office/drawing/2014/main" id="{D919EAB0-5DFF-464F-A336-3B7E9EC40BFE}"/>
                </a:ext>
              </a:extLst>
            </p:cNvPr>
            <p:cNvSpPr>
              <a:spLocks noChangeArrowheads="1"/>
            </p:cNvSpPr>
            <p:nvPr/>
          </p:nvSpPr>
          <p:spPr bwMode="gray">
            <a:xfrm>
              <a:off x="6303279" y="1794110"/>
              <a:ext cx="1878173" cy="486891"/>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p:spPr>
          <p:txBody>
            <a:bodyPr anchor="ctr">
              <a:spAutoFit/>
            </a:bodyPr>
            <a:lstStyle/>
            <a:p>
              <a:pPr defTabSz="1219170" fontAlgn="base">
                <a:spcBef>
                  <a:spcPct val="0"/>
                </a:spcBef>
                <a:spcAft>
                  <a:spcPct val="0"/>
                </a:spcAft>
                <a:defRPr/>
              </a:pPr>
              <a:endParaRPr lang="en-US" sz="2400">
                <a:solidFill>
                  <a:srgbClr val="000000"/>
                </a:solidFill>
                <a:latin typeface="Arial" panose="020B0604020202020204" pitchFamily="34" charset="0"/>
              </a:endParaRPr>
            </a:p>
          </p:txBody>
        </p:sp>
        <p:sp>
          <p:nvSpPr>
            <p:cNvPr id="31758" name="Oval 9">
              <a:extLst>
                <a:ext uri="{FF2B5EF4-FFF2-40B4-BE49-F238E27FC236}">
                  <a16:creationId xmlns:a16="http://schemas.microsoft.com/office/drawing/2014/main" id="{59C3B8C8-B0DF-4895-9BF4-1795E2085B08}"/>
                </a:ext>
              </a:extLst>
            </p:cNvPr>
            <p:cNvSpPr>
              <a:spLocks noChangeArrowheads="1"/>
            </p:cNvSpPr>
            <p:nvPr/>
          </p:nvSpPr>
          <p:spPr bwMode="gray">
            <a:xfrm>
              <a:off x="6373813" y="1782998"/>
              <a:ext cx="1690687" cy="48689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3" name="Oval 12">
              <a:extLst>
                <a:ext uri="{FF2B5EF4-FFF2-40B4-BE49-F238E27FC236}">
                  <a16:creationId xmlns:a16="http://schemas.microsoft.com/office/drawing/2014/main" id="{6BAD69D9-8BDD-4B51-9D54-E6CB46866F80}"/>
                </a:ext>
              </a:extLst>
            </p:cNvPr>
            <p:cNvSpPr>
              <a:spLocks noChangeArrowheads="1"/>
            </p:cNvSpPr>
            <p:nvPr/>
          </p:nvSpPr>
          <p:spPr bwMode="gray">
            <a:xfrm>
              <a:off x="799391" y="1776649"/>
              <a:ext cx="1878172" cy="486891"/>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p:spPr>
          <p:txBody>
            <a:bodyPr anchor="ctr">
              <a:spAutoFit/>
            </a:bodyPr>
            <a:lstStyle/>
            <a:p>
              <a:pPr defTabSz="1219170" fontAlgn="base">
                <a:spcBef>
                  <a:spcPct val="0"/>
                </a:spcBef>
                <a:spcAft>
                  <a:spcPct val="0"/>
                </a:spcAft>
                <a:defRPr/>
              </a:pPr>
              <a:endParaRPr lang="en-US" sz="2400">
                <a:solidFill>
                  <a:srgbClr val="000000"/>
                </a:solidFill>
                <a:latin typeface="Arial" panose="020B0604020202020204" pitchFamily="34" charset="0"/>
              </a:endParaRPr>
            </a:p>
          </p:txBody>
        </p:sp>
        <p:sp>
          <p:nvSpPr>
            <p:cNvPr id="14" name="Oval 13">
              <a:extLst>
                <a:ext uri="{FF2B5EF4-FFF2-40B4-BE49-F238E27FC236}">
                  <a16:creationId xmlns:a16="http://schemas.microsoft.com/office/drawing/2014/main" id="{B928E20E-FB61-496D-A4ED-9ACAC02CA3EE}"/>
                </a:ext>
              </a:extLst>
            </p:cNvPr>
            <p:cNvSpPr>
              <a:spLocks noChangeArrowheads="1"/>
            </p:cNvSpPr>
            <p:nvPr/>
          </p:nvSpPr>
          <p:spPr bwMode="gray">
            <a:xfrm>
              <a:off x="800983" y="1779824"/>
              <a:ext cx="1878173" cy="486891"/>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p:spPr>
          <p:txBody>
            <a:bodyPr anchor="ctr">
              <a:spAutoFit/>
            </a:bodyPr>
            <a:lstStyle/>
            <a:p>
              <a:pPr defTabSz="1219170" fontAlgn="base">
                <a:spcBef>
                  <a:spcPct val="0"/>
                </a:spcBef>
                <a:spcAft>
                  <a:spcPct val="0"/>
                </a:spcAft>
                <a:defRPr/>
              </a:pPr>
              <a:endParaRPr lang="en-US" sz="2400">
                <a:solidFill>
                  <a:srgbClr val="000000"/>
                </a:solidFill>
                <a:latin typeface="Arial" panose="020B0604020202020204" pitchFamily="34" charset="0"/>
              </a:endParaRPr>
            </a:p>
          </p:txBody>
        </p:sp>
        <p:sp>
          <p:nvSpPr>
            <p:cNvPr id="31761" name="Oval 14">
              <a:extLst>
                <a:ext uri="{FF2B5EF4-FFF2-40B4-BE49-F238E27FC236}">
                  <a16:creationId xmlns:a16="http://schemas.microsoft.com/office/drawing/2014/main" id="{69A59897-197C-4878-8EE4-A6C5B5967775}"/>
                </a:ext>
              </a:extLst>
            </p:cNvPr>
            <p:cNvSpPr>
              <a:spLocks noChangeArrowheads="1"/>
            </p:cNvSpPr>
            <p:nvPr/>
          </p:nvSpPr>
          <p:spPr bwMode="gray">
            <a:xfrm>
              <a:off x="893763" y="1776649"/>
              <a:ext cx="1690687" cy="48689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grpSp>
          <p:nvGrpSpPr>
            <p:cNvPr id="31762" name="Group 15">
              <a:extLst>
                <a:ext uri="{FF2B5EF4-FFF2-40B4-BE49-F238E27FC236}">
                  <a16:creationId xmlns:a16="http://schemas.microsoft.com/office/drawing/2014/main" id="{AEBFDEFC-1A54-4D40-AE1C-C079617D8CBC}"/>
                </a:ext>
              </a:extLst>
            </p:cNvPr>
            <p:cNvGrpSpPr>
              <a:grpSpLocks/>
            </p:cNvGrpSpPr>
            <p:nvPr/>
          </p:nvGrpSpPr>
          <p:grpSpPr bwMode="auto">
            <a:xfrm>
              <a:off x="920750" y="1200150"/>
              <a:ext cx="1636713" cy="1636713"/>
              <a:chOff x="4166" y="1706"/>
              <a:chExt cx="1252" cy="1252"/>
            </a:xfrm>
          </p:grpSpPr>
          <p:sp>
            <p:nvSpPr>
              <p:cNvPr id="31782" name="Oval 16">
                <a:extLst>
                  <a:ext uri="{FF2B5EF4-FFF2-40B4-BE49-F238E27FC236}">
                    <a16:creationId xmlns:a16="http://schemas.microsoft.com/office/drawing/2014/main" id="{D7A257C0-3003-4782-ABE0-13EB2CBEE765}"/>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31783" name="Oval 17">
                <a:extLst>
                  <a:ext uri="{FF2B5EF4-FFF2-40B4-BE49-F238E27FC236}">
                    <a16:creationId xmlns:a16="http://schemas.microsoft.com/office/drawing/2014/main" id="{C0BB4C96-E805-4EBA-8421-C3B837ADB815}"/>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31784" name="Oval 18">
                <a:extLst>
                  <a:ext uri="{FF2B5EF4-FFF2-40B4-BE49-F238E27FC236}">
                    <a16:creationId xmlns:a16="http://schemas.microsoft.com/office/drawing/2014/main" id="{C28120F6-6650-4424-B465-E5205AF75CB6}"/>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31785" name="Oval 19">
                <a:extLst>
                  <a:ext uri="{FF2B5EF4-FFF2-40B4-BE49-F238E27FC236}">
                    <a16:creationId xmlns:a16="http://schemas.microsoft.com/office/drawing/2014/main" id="{B11AA7A4-6D45-4F81-BF34-CE9320F3D926}"/>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grpSp>
        <p:sp>
          <p:nvSpPr>
            <p:cNvPr id="23" name="Oval 22">
              <a:extLst>
                <a:ext uri="{FF2B5EF4-FFF2-40B4-BE49-F238E27FC236}">
                  <a16:creationId xmlns:a16="http://schemas.microsoft.com/office/drawing/2014/main" id="{894716E0-A8FB-4D9E-9768-4D5B09739459}"/>
                </a:ext>
              </a:extLst>
            </p:cNvPr>
            <p:cNvSpPr>
              <a:spLocks noChangeArrowheads="1"/>
            </p:cNvSpPr>
            <p:nvPr/>
          </p:nvSpPr>
          <p:spPr bwMode="gray">
            <a:xfrm>
              <a:off x="3536201" y="1782998"/>
              <a:ext cx="1878172" cy="486891"/>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p:spPr>
          <p:txBody>
            <a:bodyPr anchor="ctr">
              <a:spAutoFit/>
            </a:bodyPr>
            <a:lstStyle/>
            <a:p>
              <a:pPr defTabSz="1219170" fontAlgn="base">
                <a:spcBef>
                  <a:spcPct val="0"/>
                </a:spcBef>
                <a:spcAft>
                  <a:spcPct val="0"/>
                </a:spcAft>
                <a:defRPr/>
              </a:pPr>
              <a:endParaRPr lang="en-US" sz="2400">
                <a:solidFill>
                  <a:srgbClr val="000000"/>
                </a:solidFill>
                <a:latin typeface="Arial" panose="020B0604020202020204" pitchFamily="34" charset="0"/>
              </a:endParaRPr>
            </a:p>
          </p:txBody>
        </p:sp>
        <p:sp>
          <p:nvSpPr>
            <p:cNvPr id="24" name="Oval 23">
              <a:extLst>
                <a:ext uri="{FF2B5EF4-FFF2-40B4-BE49-F238E27FC236}">
                  <a16:creationId xmlns:a16="http://schemas.microsoft.com/office/drawing/2014/main" id="{DC20ABB7-89BF-409F-A2FA-3882F1B2257C}"/>
                </a:ext>
              </a:extLst>
            </p:cNvPr>
            <p:cNvSpPr>
              <a:spLocks noChangeArrowheads="1"/>
            </p:cNvSpPr>
            <p:nvPr/>
          </p:nvSpPr>
          <p:spPr bwMode="gray">
            <a:xfrm>
              <a:off x="3537794" y="1786174"/>
              <a:ext cx="1878173" cy="486891"/>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p:spPr>
          <p:txBody>
            <a:bodyPr anchor="ctr">
              <a:spAutoFit/>
            </a:bodyPr>
            <a:lstStyle/>
            <a:p>
              <a:pPr defTabSz="1219170" fontAlgn="base">
                <a:spcBef>
                  <a:spcPct val="0"/>
                </a:spcBef>
                <a:spcAft>
                  <a:spcPct val="0"/>
                </a:spcAft>
                <a:defRPr/>
              </a:pPr>
              <a:endParaRPr lang="en-US" sz="2400">
                <a:solidFill>
                  <a:srgbClr val="000000"/>
                </a:solidFill>
                <a:latin typeface="Arial" panose="020B0604020202020204" pitchFamily="34" charset="0"/>
              </a:endParaRPr>
            </a:p>
          </p:txBody>
        </p:sp>
        <p:sp>
          <p:nvSpPr>
            <p:cNvPr id="31765" name="Oval 24">
              <a:extLst>
                <a:ext uri="{FF2B5EF4-FFF2-40B4-BE49-F238E27FC236}">
                  <a16:creationId xmlns:a16="http://schemas.microsoft.com/office/drawing/2014/main" id="{B273221D-A1E7-4800-AEFF-235917029ED6}"/>
                </a:ext>
              </a:extLst>
            </p:cNvPr>
            <p:cNvSpPr>
              <a:spLocks noChangeArrowheads="1"/>
            </p:cNvSpPr>
            <p:nvPr/>
          </p:nvSpPr>
          <p:spPr bwMode="gray">
            <a:xfrm>
              <a:off x="3630613" y="1782998"/>
              <a:ext cx="1690687" cy="48689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grpSp>
          <p:nvGrpSpPr>
            <p:cNvPr id="31766" name="Group 25">
              <a:extLst>
                <a:ext uri="{FF2B5EF4-FFF2-40B4-BE49-F238E27FC236}">
                  <a16:creationId xmlns:a16="http://schemas.microsoft.com/office/drawing/2014/main" id="{84EC8FD8-4A8F-4AB3-9A5E-F971F24981EC}"/>
                </a:ext>
              </a:extLst>
            </p:cNvPr>
            <p:cNvGrpSpPr>
              <a:grpSpLocks/>
            </p:cNvGrpSpPr>
            <p:nvPr/>
          </p:nvGrpSpPr>
          <p:grpSpPr bwMode="auto">
            <a:xfrm>
              <a:off x="3657600" y="1200150"/>
              <a:ext cx="1636713" cy="1636713"/>
              <a:chOff x="4166" y="1706"/>
              <a:chExt cx="1252" cy="1252"/>
            </a:xfrm>
          </p:grpSpPr>
          <p:sp>
            <p:nvSpPr>
              <p:cNvPr id="31778" name="Oval 26">
                <a:extLst>
                  <a:ext uri="{FF2B5EF4-FFF2-40B4-BE49-F238E27FC236}">
                    <a16:creationId xmlns:a16="http://schemas.microsoft.com/office/drawing/2014/main" id="{5853C46D-C7BC-452C-A4C5-71742932D416}"/>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31779" name="Oval 27">
                <a:extLst>
                  <a:ext uri="{FF2B5EF4-FFF2-40B4-BE49-F238E27FC236}">
                    <a16:creationId xmlns:a16="http://schemas.microsoft.com/office/drawing/2014/main" id="{BDFBB68C-F9ED-4EAC-A3D9-B94C64F78CAC}"/>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31780" name="Oval 28">
                <a:extLst>
                  <a:ext uri="{FF2B5EF4-FFF2-40B4-BE49-F238E27FC236}">
                    <a16:creationId xmlns:a16="http://schemas.microsoft.com/office/drawing/2014/main" id="{76595009-4496-4AF7-854E-82AA72A71E78}"/>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31781" name="Oval 29">
                <a:extLst>
                  <a:ext uri="{FF2B5EF4-FFF2-40B4-BE49-F238E27FC236}">
                    <a16:creationId xmlns:a16="http://schemas.microsoft.com/office/drawing/2014/main" id="{8CAA51F5-1DF8-495E-AEAE-BC42871514F5}"/>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grpSp>
        <p:grpSp>
          <p:nvGrpSpPr>
            <p:cNvPr id="31767" name="Group 30">
              <a:extLst>
                <a:ext uri="{FF2B5EF4-FFF2-40B4-BE49-F238E27FC236}">
                  <a16:creationId xmlns:a16="http://schemas.microsoft.com/office/drawing/2014/main" id="{95F72885-5FB6-4EC4-95FB-E49C0A1C0143}"/>
                </a:ext>
              </a:extLst>
            </p:cNvPr>
            <p:cNvGrpSpPr>
              <a:grpSpLocks/>
            </p:cNvGrpSpPr>
            <p:nvPr/>
          </p:nvGrpSpPr>
          <p:grpSpPr bwMode="auto">
            <a:xfrm>
              <a:off x="6403975" y="1200150"/>
              <a:ext cx="1636713" cy="1636713"/>
              <a:chOff x="4166" y="1706"/>
              <a:chExt cx="1252" cy="1252"/>
            </a:xfrm>
          </p:grpSpPr>
          <p:sp>
            <p:nvSpPr>
              <p:cNvPr id="31774" name="Oval 31">
                <a:extLst>
                  <a:ext uri="{FF2B5EF4-FFF2-40B4-BE49-F238E27FC236}">
                    <a16:creationId xmlns:a16="http://schemas.microsoft.com/office/drawing/2014/main" id="{08BC1069-CFC2-43C3-A8C3-CFCCDE6916E2}"/>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31775" name="Oval 32">
                <a:extLst>
                  <a:ext uri="{FF2B5EF4-FFF2-40B4-BE49-F238E27FC236}">
                    <a16:creationId xmlns:a16="http://schemas.microsoft.com/office/drawing/2014/main" id="{EA1E8EA8-1135-4AB8-B92F-59473205CCA8}"/>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31776" name="Oval 33">
                <a:extLst>
                  <a:ext uri="{FF2B5EF4-FFF2-40B4-BE49-F238E27FC236}">
                    <a16:creationId xmlns:a16="http://schemas.microsoft.com/office/drawing/2014/main" id="{63010BBB-E89E-4507-86A2-B59F95096DE7}"/>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31777" name="Oval 34">
                <a:extLst>
                  <a:ext uri="{FF2B5EF4-FFF2-40B4-BE49-F238E27FC236}">
                    <a16:creationId xmlns:a16="http://schemas.microsoft.com/office/drawing/2014/main" id="{E1F465BD-BD2C-4E20-8D9B-F885C48416E9}"/>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grpSp>
        <p:sp>
          <p:nvSpPr>
            <p:cNvPr id="36" name="AutoShape 35">
              <a:extLst>
                <a:ext uri="{FF2B5EF4-FFF2-40B4-BE49-F238E27FC236}">
                  <a16:creationId xmlns:a16="http://schemas.microsoft.com/office/drawing/2014/main" id="{2C085C5A-BC7B-4BC5-ACA7-3C4CAAEFC931}"/>
                </a:ext>
              </a:extLst>
            </p:cNvPr>
            <p:cNvSpPr>
              <a:spLocks noChangeArrowheads="1"/>
            </p:cNvSpPr>
            <p:nvPr/>
          </p:nvSpPr>
          <p:spPr bwMode="gray">
            <a:xfrm>
              <a:off x="546100" y="3478213"/>
              <a:ext cx="2214300" cy="1227137"/>
            </a:xfrm>
            <a:prstGeom prst="roundRect">
              <a:avLst>
                <a:gd name="adj" fmla="val 50000"/>
              </a:avLst>
            </a:prstGeom>
            <a:solidFill>
              <a:schemeClr val="bg1"/>
            </a:solidFill>
            <a:ln w="38100" algn="ctr">
              <a:solidFill>
                <a:srgbClr val="FFC000"/>
              </a:solidFill>
              <a:round/>
              <a:headEnd/>
              <a:tailEnd/>
            </a:ln>
            <a:effectLst/>
          </p:spPr>
          <p:txBody>
            <a:bodyPr wrap="none" anchor="ctr"/>
            <a:lstStyle/>
            <a:p>
              <a:pPr algn="ctr" defTabSz="1219170" fontAlgn="base">
                <a:spcBef>
                  <a:spcPct val="0"/>
                </a:spcBef>
                <a:spcAft>
                  <a:spcPct val="0"/>
                </a:spcAft>
                <a:defRPr/>
              </a:pPr>
              <a:r>
                <a:rPr lang="en-US" sz="2400" dirty="0" err="1">
                  <a:solidFill>
                    <a:srgbClr val="000000"/>
                  </a:solidFill>
                  <a:effectLst>
                    <a:outerShdw blurRad="38100" dist="38100" dir="2700000" algn="tl">
                      <a:srgbClr val="C0C0C0"/>
                    </a:outerShdw>
                  </a:effectLst>
                  <a:latin typeface="Verdana" panose="020B0604030504040204" pitchFamily="34" charset="0"/>
                </a:rPr>
                <a:t>Giới</a:t>
              </a:r>
              <a:r>
                <a:rPr lang="en-US" sz="2400" dirty="0">
                  <a:solidFill>
                    <a:srgbClr val="000000"/>
                  </a:solidFill>
                  <a:effectLst>
                    <a:outerShdw blurRad="38100" dist="38100" dir="2700000" algn="tl">
                      <a:srgbClr val="C0C0C0"/>
                    </a:outerShdw>
                  </a:effectLst>
                  <a:latin typeface="Verdana" panose="020B0604030504040204" pitchFamily="34" charset="0"/>
                </a:rPr>
                <a:t> </a:t>
              </a:r>
              <a:r>
                <a:rPr lang="en-US" sz="2400" dirty="0" err="1">
                  <a:solidFill>
                    <a:srgbClr val="000000"/>
                  </a:solidFill>
                  <a:effectLst>
                    <a:outerShdw blurRad="38100" dist="38100" dir="2700000" algn="tl">
                      <a:srgbClr val="C0C0C0"/>
                    </a:outerShdw>
                  </a:effectLst>
                  <a:latin typeface="Verdana" panose="020B0604030504040204" pitchFamily="34" charset="0"/>
                </a:rPr>
                <a:t>thiệu</a:t>
              </a:r>
              <a:r>
                <a:rPr lang="en-US" sz="2400" dirty="0">
                  <a:solidFill>
                    <a:srgbClr val="000000"/>
                  </a:solidFill>
                  <a:effectLst>
                    <a:outerShdw blurRad="38100" dist="38100" dir="2700000" algn="tl">
                      <a:srgbClr val="C0C0C0"/>
                    </a:outerShdw>
                  </a:effectLst>
                  <a:latin typeface="Verdana" panose="020B0604030504040204" pitchFamily="34" charset="0"/>
                </a:rPr>
                <a:t> </a:t>
              </a:r>
              <a:r>
                <a:rPr lang="en-US" sz="2400" dirty="0" err="1">
                  <a:solidFill>
                    <a:srgbClr val="000000"/>
                  </a:solidFill>
                  <a:effectLst>
                    <a:outerShdw blurRad="38100" dist="38100" dir="2700000" algn="tl">
                      <a:srgbClr val="C0C0C0"/>
                    </a:outerShdw>
                  </a:effectLst>
                  <a:latin typeface="Verdana" panose="020B0604030504040204" pitchFamily="34" charset="0"/>
                </a:rPr>
                <a:t>về</a:t>
              </a:r>
              <a:r>
                <a:rPr lang="en-US" sz="2400" dirty="0">
                  <a:solidFill>
                    <a:srgbClr val="000000"/>
                  </a:solidFill>
                  <a:effectLst>
                    <a:outerShdw blurRad="38100" dist="38100" dir="2700000" algn="tl">
                      <a:srgbClr val="C0C0C0"/>
                    </a:outerShdw>
                  </a:effectLst>
                  <a:latin typeface="Verdana" panose="020B0604030504040204" pitchFamily="34" charset="0"/>
                </a:rPr>
                <a:t> </a:t>
              </a:r>
            </a:p>
            <a:p>
              <a:pPr algn="ctr" defTabSz="1219170" fontAlgn="base">
                <a:spcBef>
                  <a:spcPct val="0"/>
                </a:spcBef>
                <a:spcAft>
                  <a:spcPct val="0"/>
                </a:spcAft>
                <a:defRPr/>
              </a:pPr>
              <a:r>
                <a:rPr lang="en-US" sz="2400" dirty="0" err="1">
                  <a:solidFill>
                    <a:srgbClr val="000000"/>
                  </a:solidFill>
                  <a:effectLst>
                    <a:outerShdw blurRad="38100" dist="38100" dir="2700000" algn="tl">
                      <a:srgbClr val="C0C0C0"/>
                    </a:outerShdw>
                  </a:effectLst>
                  <a:latin typeface="Verdana" panose="020B0604030504040204" pitchFamily="34" charset="0"/>
                </a:rPr>
                <a:t>tác</a:t>
              </a:r>
              <a:r>
                <a:rPr lang="en-US" sz="2400" dirty="0">
                  <a:solidFill>
                    <a:srgbClr val="000000"/>
                  </a:solidFill>
                  <a:effectLst>
                    <a:outerShdw blurRad="38100" dist="38100" dir="2700000" algn="tl">
                      <a:srgbClr val="C0C0C0"/>
                    </a:outerShdw>
                  </a:effectLst>
                  <a:latin typeface="Verdana" panose="020B0604030504040204" pitchFamily="34" charset="0"/>
                </a:rPr>
                <a:t> </a:t>
              </a:r>
              <a:r>
                <a:rPr lang="en-US" sz="2400" dirty="0" err="1">
                  <a:solidFill>
                    <a:srgbClr val="000000"/>
                  </a:solidFill>
                  <a:effectLst>
                    <a:outerShdw blurRad="38100" dist="38100" dir="2700000" algn="tl">
                      <a:srgbClr val="C0C0C0"/>
                    </a:outerShdw>
                  </a:effectLst>
                  <a:latin typeface="Verdana" panose="020B0604030504040204" pitchFamily="34" charset="0"/>
                </a:rPr>
                <a:t>giả</a:t>
              </a:r>
              <a:r>
                <a:rPr lang="en-US" sz="2400" dirty="0">
                  <a:solidFill>
                    <a:srgbClr val="000000"/>
                  </a:solidFill>
                  <a:effectLst>
                    <a:outerShdw blurRad="38100" dist="38100" dir="2700000" algn="tl">
                      <a:srgbClr val="C0C0C0"/>
                    </a:outerShdw>
                  </a:effectLst>
                  <a:latin typeface="Verdana" panose="020B0604030504040204" pitchFamily="34" charset="0"/>
                </a:rPr>
                <a:t>, </a:t>
              </a:r>
              <a:r>
                <a:rPr lang="en-US" sz="2400" dirty="0" err="1">
                  <a:solidFill>
                    <a:srgbClr val="000000"/>
                  </a:solidFill>
                  <a:effectLst>
                    <a:outerShdw blurRad="38100" dist="38100" dir="2700000" algn="tl">
                      <a:srgbClr val="C0C0C0"/>
                    </a:outerShdw>
                  </a:effectLst>
                  <a:latin typeface="Verdana" panose="020B0604030504040204" pitchFamily="34" charset="0"/>
                </a:rPr>
                <a:t>tác</a:t>
              </a:r>
              <a:r>
                <a:rPr lang="en-US" sz="2400" dirty="0">
                  <a:solidFill>
                    <a:srgbClr val="000000"/>
                  </a:solidFill>
                  <a:effectLst>
                    <a:outerShdw blurRad="38100" dist="38100" dir="2700000" algn="tl">
                      <a:srgbClr val="C0C0C0"/>
                    </a:outerShdw>
                  </a:effectLst>
                  <a:latin typeface="Verdana" panose="020B0604030504040204" pitchFamily="34" charset="0"/>
                </a:rPr>
                <a:t> </a:t>
              </a:r>
              <a:r>
                <a:rPr lang="en-US" sz="2400" dirty="0" err="1">
                  <a:solidFill>
                    <a:srgbClr val="000000"/>
                  </a:solidFill>
                  <a:effectLst>
                    <a:outerShdw blurRad="38100" dist="38100" dir="2700000" algn="tl">
                      <a:srgbClr val="C0C0C0"/>
                    </a:outerShdw>
                  </a:effectLst>
                  <a:latin typeface="Verdana" panose="020B0604030504040204" pitchFamily="34" charset="0"/>
                </a:rPr>
                <a:t>phẩm</a:t>
              </a:r>
              <a:r>
                <a:rPr lang="en-US" sz="2400" dirty="0">
                  <a:solidFill>
                    <a:srgbClr val="000000"/>
                  </a:solidFill>
                  <a:effectLst>
                    <a:outerShdw blurRad="38100" dist="38100" dir="2700000" algn="tl">
                      <a:srgbClr val="C0C0C0"/>
                    </a:outerShdw>
                  </a:effectLst>
                  <a:latin typeface="Verdana" panose="020B0604030504040204" pitchFamily="34" charset="0"/>
                </a:rPr>
                <a:t>, </a:t>
              </a:r>
            </a:p>
            <a:p>
              <a:pPr algn="ctr" defTabSz="1219170" fontAlgn="base">
                <a:spcBef>
                  <a:spcPct val="0"/>
                </a:spcBef>
                <a:spcAft>
                  <a:spcPct val="0"/>
                </a:spcAft>
                <a:defRPr/>
              </a:pPr>
              <a:r>
                <a:rPr lang="en-US" sz="2400" dirty="0" err="1">
                  <a:solidFill>
                    <a:srgbClr val="000000"/>
                  </a:solidFill>
                  <a:effectLst>
                    <a:outerShdw blurRad="38100" dist="38100" dir="2700000" algn="tl">
                      <a:srgbClr val="C0C0C0"/>
                    </a:outerShdw>
                  </a:effectLst>
                  <a:latin typeface="Verdana" panose="020B0604030504040204" pitchFamily="34" charset="0"/>
                </a:rPr>
                <a:t>vấn</a:t>
              </a:r>
              <a:r>
                <a:rPr lang="en-US" sz="2400" dirty="0">
                  <a:solidFill>
                    <a:srgbClr val="000000"/>
                  </a:solidFill>
                  <a:effectLst>
                    <a:outerShdw blurRad="38100" dist="38100" dir="2700000" algn="tl">
                      <a:srgbClr val="C0C0C0"/>
                    </a:outerShdw>
                  </a:effectLst>
                  <a:latin typeface="Verdana" panose="020B0604030504040204" pitchFamily="34" charset="0"/>
                </a:rPr>
                <a:t> </a:t>
              </a:r>
              <a:r>
                <a:rPr lang="en-US" sz="2400" dirty="0" err="1">
                  <a:solidFill>
                    <a:srgbClr val="000000"/>
                  </a:solidFill>
                  <a:effectLst>
                    <a:outerShdw blurRad="38100" dist="38100" dir="2700000" algn="tl">
                      <a:srgbClr val="C0C0C0"/>
                    </a:outerShdw>
                  </a:effectLst>
                  <a:latin typeface="Verdana" panose="020B0604030504040204" pitchFamily="34" charset="0"/>
                </a:rPr>
                <a:t>đề</a:t>
              </a:r>
              <a:r>
                <a:rPr lang="en-US" sz="2400" dirty="0">
                  <a:solidFill>
                    <a:srgbClr val="000000"/>
                  </a:solidFill>
                  <a:effectLst>
                    <a:outerShdw blurRad="38100" dist="38100" dir="2700000" algn="tl">
                      <a:srgbClr val="C0C0C0"/>
                    </a:outerShdw>
                  </a:effectLst>
                  <a:latin typeface="Verdana" panose="020B0604030504040204" pitchFamily="34" charset="0"/>
                </a:rPr>
                <a:t> </a:t>
              </a:r>
              <a:r>
                <a:rPr lang="en-US" sz="2400" dirty="0" err="1">
                  <a:solidFill>
                    <a:srgbClr val="000000"/>
                  </a:solidFill>
                  <a:effectLst>
                    <a:outerShdw blurRad="38100" dist="38100" dir="2700000" algn="tl">
                      <a:srgbClr val="C0C0C0"/>
                    </a:outerShdw>
                  </a:effectLst>
                  <a:latin typeface="Verdana" panose="020B0604030504040204" pitchFamily="34" charset="0"/>
                </a:rPr>
                <a:t>nghị</a:t>
              </a:r>
              <a:r>
                <a:rPr lang="en-US" sz="2400" dirty="0">
                  <a:solidFill>
                    <a:srgbClr val="000000"/>
                  </a:solidFill>
                  <a:effectLst>
                    <a:outerShdw blurRad="38100" dist="38100" dir="2700000" algn="tl">
                      <a:srgbClr val="C0C0C0"/>
                    </a:outerShdw>
                  </a:effectLst>
                  <a:latin typeface="Verdana" panose="020B0604030504040204" pitchFamily="34" charset="0"/>
                </a:rPr>
                <a:t> </a:t>
              </a:r>
              <a:r>
                <a:rPr lang="en-US" sz="2400" dirty="0" err="1">
                  <a:solidFill>
                    <a:srgbClr val="000000"/>
                  </a:solidFill>
                  <a:effectLst>
                    <a:outerShdw blurRad="38100" dist="38100" dir="2700000" algn="tl">
                      <a:srgbClr val="C0C0C0"/>
                    </a:outerShdw>
                  </a:effectLst>
                  <a:latin typeface="Verdana" panose="020B0604030504040204" pitchFamily="34" charset="0"/>
                </a:rPr>
                <a:t>luận</a:t>
              </a:r>
              <a:endParaRPr lang="en-US" sz="2400" dirty="0">
                <a:solidFill>
                  <a:srgbClr val="000000"/>
                </a:solidFill>
                <a:effectLst>
                  <a:outerShdw blurRad="38100" dist="38100" dir="2700000" algn="tl">
                    <a:srgbClr val="C0C0C0"/>
                  </a:outerShdw>
                </a:effectLst>
                <a:latin typeface="Verdana" panose="020B0604030504040204" pitchFamily="34" charset="0"/>
              </a:endParaRPr>
            </a:p>
          </p:txBody>
        </p:sp>
        <p:sp>
          <p:nvSpPr>
            <p:cNvPr id="37" name="AutoShape 36">
              <a:extLst>
                <a:ext uri="{FF2B5EF4-FFF2-40B4-BE49-F238E27FC236}">
                  <a16:creationId xmlns:a16="http://schemas.microsoft.com/office/drawing/2014/main" id="{C0D3463F-4493-4355-BC91-E0E84BE086C7}"/>
                </a:ext>
              </a:extLst>
            </p:cNvPr>
            <p:cNvSpPr>
              <a:spLocks noChangeArrowheads="1"/>
            </p:cNvSpPr>
            <p:nvPr/>
          </p:nvSpPr>
          <p:spPr bwMode="gray">
            <a:xfrm>
              <a:off x="3332295" y="3470275"/>
              <a:ext cx="2429357" cy="1285875"/>
            </a:xfrm>
            <a:prstGeom prst="roundRect">
              <a:avLst>
                <a:gd name="adj" fmla="val 50000"/>
              </a:avLst>
            </a:prstGeom>
            <a:solidFill>
              <a:schemeClr val="bg1"/>
            </a:solidFill>
            <a:ln w="38100" algn="ctr">
              <a:solidFill>
                <a:schemeClr val="accent2">
                  <a:lumMod val="40000"/>
                  <a:lumOff val="60000"/>
                </a:schemeClr>
              </a:solidFill>
              <a:round/>
              <a:headEnd/>
              <a:tailEnd/>
            </a:ln>
            <a:effectLst/>
          </p:spPr>
          <p:txBody>
            <a:bodyPr wrap="none" anchor="ctr"/>
            <a:lstStyle/>
            <a:p>
              <a:pPr algn="just" defTabSz="1219170" fontAlgn="base">
                <a:spcBef>
                  <a:spcPct val="0"/>
                </a:spcBef>
                <a:spcAft>
                  <a:spcPct val="0"/>
                </a:spcAft>
                <a:defRPr/>
              </a:pPr>
              <a:endParaRPr lang="en-US" sz="2400" dirty="0">
                <a:solidFill>
                  <a:srgbClr val="000000"/>
                </a:solidFill>
                <a:effectLst>
                  <a:outerShdw blurRad="38100" dist="38100" dir="2700000" algn="tl">
                    <a:srgbClr val="C0C0C0"/>
                  </a:outerShdw>
                </a:effectLst>
                <a:latin typeface="Verdana" panose="020B0604030504040204" pitchFamily="34" charset="0"/>
              </a:endParaRPr>
            </a:p>
            <a:p>
              <a:pPr algn="just" defTabSz="1219170" fontAlgn="base">
                <a:spcBef>
                  <a:spcPct val="0"/>
                </a:spcBef>
                <a:spcAft>
                  <a:spcPct val="0"/>
                </a:spcAft>
                <a:defRPr/>
              </a:pPr>
              <a:r>
                <a:rPr lang="en-US" sz="2400" dirty="0">
                  <a:solidFill>
                    <a:srgbClr val="000000"/>
                  </a:solidFill>
                  <a:effectLst>
                    <a:outerShdw blurRad="38100" dist="38100" dir="2700000" algn="tl">
                      <a:srgbClr val="C0C0C0"/>
                    </a:outerShdw>
                  </a:effectLst>
                  <a:latin typeface="Verdana" panose="020B0604030504040204" pitchFamily="34" charset="0"/>
                </a:rPr>
                <a:t>- </a:t>
              </a:r>
              <a:r>
                <a:rPr lang="en-US" sz="2400" dirty="0" err="1">
                  <a:solidFill>
                    <a:srgbClr val="000000"/>
                  </a:solidFill>
                  <a:effectLst>
                    <a:outerShdw blurRad="38100" dist="38100" dir="2700000" algn="tl">
                      <a:srgbClr val="C0C0C0"/>
                    </a:outerShdw>
                  </a:effectLst>
                  <a:latin typeface="Verdana" panose="020B0604030504040204" pitchFamily="34" charset="0"/>
                </a:rPr>
                <a:t>Nêu</a:t>
              </a:r>
              <a:r>
                <a:rPr lang="en-US" sz="2400" dirty="0">
                  <a:solidFill>
                    <a:srgbClr val="000000"/>
                  </a:solidFill>
                  <a:effectLst>
                    <a:outerShdw blurRad="38100" dist="38100" dir="2700000" algn="tl">
                      <a:srgbClr val="C0C0C0"/>
                    </a:outerShdw>
                  </a:effectLst>
                  <a:latin typeface="Verdana" panose="020B0604030504040204" pitchFamily="34" charset="0"/>
                </a:rPr>
                <a:t> </a:t>
              </a:r>
              <a:r>
                <a:rPr lang="en-US" sz="2400" dirty="0" err="1">
                  <a:solidFill>
                    <a:srgbClr val="000000"/>
                  </a:solidFill>
                  <a:effectLst>
                    <a:outerShdw blurRad="38100" dist="38100" dir="2700000" algn="tl">
                      <a:srgbClr val="C0C0C0"/>
                    </a:outerShdw>
                  </a:effectLst>
                  <a:latin typeface="Verdana" panose="020B0604030504040204" pitchFamily="34" charset="0"/>
                </a:rPr>
                <a:t>các</a:t>
              </a:r>
              <a:r>
                <a:rPr lang="en-US" sz="2400" dirty="0">
                  <a:solidFill>
                    <a:srgbClr val="000000"/>
                  </a:solidFill>
                  <a:effectLst>
                    <a:outerShdw blurRad="38100" dist="38100" dir="2700000" algn="tl">
                      <a:srgbClr val="C0C0C0"/>
                    </a:outerShdw>
                  </a:effectLst>
                  <a:latin typeface="Verdana" panose="020B0604030504040204" pitchFamily="34" charset="0"/>
                </a:rPr>
                <a:t> </a:t>
              </a:r>
              <a:r>
                <a:rPr lang="en-US" sz="2400" dirty="0" err="1">
                  <a:solidFill>
                    <a:srgbClr val="000000"/>
                  </a:solidFill>
                  <a:effectLst>
                    <a:outerShdw blurRad="38100" dist="38100" dir="2700000" algn="tl">
                      <a:srgbClr val="C0C0C0"/>
                    </a:outerShdw>
                  </a:effectLst>
                  <a:latin typeface="Verdana" panose="020B0604030504040204" pitchFamily="34" charset="0"/>
                </a:rPr>
                <a:t>luận</a:t>
              </a:r>
              <a:r>
                <a:rPr lang="en-US" sz="2400" dirty="0">
                  <a:solidFill>
                    <a:srgbClr val="000000"/>
                  </a:solidFill>
                  <a:effectLst>
                    <a:outerShdw blurRad="38100" dist="38100" dir="2700000" algn="tl">
                      <a:srgbClr val="C0C0C0"/>
                    </a:outerShdw>
                  </a:effectLst>
                  <a:latin typeface="Verdana" panose="020B0604030504040204" pitchFamily="34" charset="0"/>
                </a:rPr>
                <a:t> </a:t>
              </a:r>
            </a:p>
            <a:p>
              <a:pPr algn="just" defTabSz="1219170" fontAlgn="base">
                <a:spcBef>
                  <a:spcPct val="0"/>
                </a:spcBef>
                <a:spcAft>
                  <a:spcPct val="0"/>
                </a:spcAft>
                <a:defRPr/>
              </a:pPr>
              <a:r>
                <a:rPr lang="en-US" sz="2400" dirty="0" err="1">
                  <a:solidFill>
                    <a:srgbClr val="000000"/>
                  </a:solidFill>
                  <a:effectLst>
                    <a:outerShdw blurRad="38100" dist="38100" dir="2700000" algn="tl">
                      <a:srgbClr val="C0C0C0"/>
                    </a:outerShdw>
                  </a:effectLst>
                  <a:latin typeface="Verdana" panose="020B0604030504040204" pitchFamily="34" charset="0"/>
                </a:rPr>
                <a:t>điểm</a:t>
              </a:r>
              <a:r>
                <a:rPr lang="en-US" sz="2400" dirty="0">
                  <a:solidFill>
                    <a:srgbClr val="000000"/>
                  </a:solidFill>
                  <a:effectLst>
                    <a:outerShdw blurRad="38100" dist="38100" dir="2700000" algn="tl">
                      <a:srgbClr val="C0C0C0"/>
                    </a:outerShdw>
                  </a:effectLst>
                  <a:latin typeface="Verdana" panose="020B0604030504040204" pitchFamily="34" charset="0"/>
                </a:rPr>
                <a:t> </a:t>
              </a:r>
              <a:r>
                <a:rPr lang="en-US" sz="2400" dirty="0" err="1">
                  <a:solidFill>
                    <a:srgbClr val="000000"/>
                  </a:solidFill>
                  <a:effectLst>
                    <a:outerShdw blurRad="38100" dist="38100" dir="2700000" algn="tl">
                      <a:srgbClr val="C0C0C0"/>
                    </a:outerShdw>
                  </a:effectLst>
                  <a:latin typeface="Verdana" panose="020B0604030504040204" pitchFamily="34" charset="0"/>
                </a:rPr>
                <a:t>chính</a:t>
              </a:r>
              <a:endParaRPr lang="en-US" sz="2400" dirty="0">
                <a:solidFill>
                  <a:srgbClr val="000000"/>
                </a:solidFill>
                <a:effectLst>
                  <a:outerShdw blurRad="38100" dist="38100" dir="2700000" algn="tl">
                    <a:srgbClr val="C0C0C0"/>
                  </a:outerShdw>
                </a:effectLst>
                <a:latin typeface="Verdana" panose="020B0604030504040204" pitchFamily="34" charset="0"/>
              </a:endParaRPr>
            </a:p>
            <a:p>
              <a:pPr algn="just" defTabSz="1219170" fontAlgn="base">
                <a:spcBef>
                  <a:spcPct val="0"/>
                </a:spcBef>
                <a:spcAft>
                  <a:spcPct val="0"/>
                </a:spcAft>
                <a:buFontTx/>
                <a:buChar char="-"/>
                <a:defRPr/>
              </a:pPr>
              <a:r>
                <a:rPr lang="en-US" sz="2400" dirty="0">
                  <a:solidFill>
                    <a:srgbClr val="000000"/>
                  </a:solidFill>
                  <a:effectLst>
                    <a:outerShdw blurRad="38100" dist="38100" dir="2700000" algn="tl">
                      <a:srgbClr val="C0C0C0"/>
                    </a:outerShdw>
                  </a:effectLst>
                  <a:latin typeface="Verdana" panose="020B0604030504040204" pitchFamily="34" charset="0"/>
                </a:rPr>
                <a:t> </a:t>
              </a:r>
              <a:r>
                <a:rPr lang="en-US" sz="2400" dirty="0" err="1">
                  <a:solidFill>
                    <a:srgbClr val="000000"/>
                  </a:solidFill>
                  <a:effectLst>
                    <a:outerShdw blurRad="38100" dist="38100" dir="2700000" algn="tl">
                      <a:srgbClr val="C0C0C0"/>
                    </a:outerShdw>
                  </a:effectLst>
                  <a:latin typeface="Verdana" panose="020B0604030504040204" pitchFamily="34" charset="0"/>
                </a:rPr>
                <a:t>Phân</a:t>
              </a:r>
              <a:r>
                <a:rPr lang="en-US" sz="2400" dirty="0">
                  <a:solidFill>
                    <a:srgbClr val="000000"/>
                  </a:solidFill>
                  <a:effectLst>
                    <a:outerShdw blurRad="38100" dist="38100" dir="2700000" algn="tl">
                      <a:srgbClr val="C0C0C0"/>
                    </a:outerShdw>
                  </a:effectLst>
                  <a:latin typeface="Verdana" panose="020B0604030504040204" pitchFamily="34" charset="0"/>
                </a:rPr>
                <a:t> </a:t>
              </a:r>
              <a:r>
                <a:rPr lang="en-US" sz="2400" dirty="0" err="1">
                  <a:solidFill>
                    <a:srgbClr val="000000"/>
                  </a:solidFill>
                  <a:effectLst>
                    <a:outerShdw blurRad="38100" dist="38100" dir="2700000" algn="tl">
                      <a:srgbClr val="C0C0C0"/>
                    </a:outerShdw>
                  </a:effectLst>
                  <a:latin typeface="Verdana" panose="020B0604030504040204" pitchFamily="34" charset="0"/>
                </a:rPr>
                <a:t>tích</a:t>
              </a:r>
              <a:r>
                <a:rPr lang="en-US" sz="2400" dirty="0">
                  <a:solidFill>
                    <a:srgbClr val="000000"/>
                  </a:solidFill>
                  <a:effectLst>
                    <a:outerShdw blurRad="38100" dist="38100" dir="2700000" algn="tl">
                      <a:srgbClr val="C0C0C0"/>
                    </a:outerShdw>
                  </a:effectLst>
                  <a:latin typeface="Verdana" panose="020B0604030504040204" pitchFamily="34" charset="0"/>
                </a:rPr>
                <a:t>,</a:t>
              </a:r>
            </a:p>
            <a:p>
              <a:pPr algn="just" defTabSz="1219170" fontAlgn="base">
                <a:spcBef>
                  <a:spcPct val="0"/>
                </a:spcBef>
                <a:spcAft>
                  <a:spcPct val="0"/>
                </a:spcAft>
                <a:defRPr/>
              </a:pPr>
              <a:r>
                <a:rPr lang="en-US" sz="2400" dirty="0" err="1">
                  <a:solidFill>
                    <a:srgbClr val="000000"/>
                  </a:solidFill>
                  <a:effectLst>
                    <a:outerShdw blurRad="38100" dist="38100" dir="2700000" algn="tl">
                      <a:srgbClr val="C0C0C0"/>
                    </a:outerShdw>
                  </a:effectLst>
                  <a:latin typeface="Verdana" panose="020B0604030504040204" pitchFamily="34" charset="0"/>
                </a:rPr>
                <a:t>chứng</a:t>
              </a:r>
              <a:r>
                <a:rPr lang="en-US" sz="2400" dirty="0">
                  <a:solidFill>
                    <a:srgbClr val="000000"/>
                  </a:solidFill>
                  <a:effectLst>
                    <a:outerShdw blurRad="38100" dist="38100" dir="2700000" algn="tl">
                      <a:srgbClr val="C0C0C0"/>
                    </a:outerShdw>
                  </a:effectLst>
                  <a:latin typeface="Verdana" panose="020B0604030504040204" pitchFamily="34" charset="0"/>
                </a:rPr>
                <a:t> minh</a:t>
              </a:r>
            </a:p>
            <a:p>
              <a:pPr algn="ctr" defTabSz="1219170" fontAlgn="base">
                <a:spcBef>
                  <a:spcPct val="0"/>
                </a:spcBef>
                <a:spcAft>
                  <a:spcPct val="0"/>
                </a:spcAft>
                <a:defRPr/>
              </a:pPr>
              <a:endParaRPr lang="en-US" sz="2400" dirty="0">
                <a:solidFill>
                  <a:srgbClr val="000000"/>
                </a:solidFill>
                <a:effectLst>
                  <a:outerShdw blurRad="38100" dist="38100" dir="2700000" algn="tl">
                    <a:srgbClr val="C0C0C0"/>
                  </a:outerShdw>
                </a:effectLst>
                <a:latin typeface="Verdana" panose="020B0604030504040204" pitchFamily="34" charset="0"/>
              </a:endParaRPr>
            </a:p>
          </p:txBody>
        </p:sp>
        <p:sp>
          <p:nvSpPr>
            <p:cNvPr id="38" name="AutoShape 37">
              <a:extLst>
                <a:ext uri="{FF2B5EF4-FFF2-40B4-BE49-F238E27FC236}">
                  <a16:creationId xmlns:a16="http://schemas.microsoft.com/office/drawing/2014/main" id="{1D96937F-2CEE-4C71-AF7B-04B7904E9048}"/>
                </a:ext>
              </a:extLst>
            </p:cNvPr>
            <p:cNvSpPr>
              <a:spLocks noChangeArrowheads="1"/>
            </p:cNvSpPr>
            <p:nvPr/>
          </p:nvSpPr>
          <p:spPr bwMode="gray">
            <a:xfrm>
              <a:off x="6194953" y="3398838"/>
              <a:ext cx="2137835" cy="1214437"/>
            </a:xfrm>
            <a:prstGeom prst="roundRect">
              <a:avLst>
                <a:gd name="adj" fmla="val 50000"/>
              </a:avLst>
            </a:prstGeom>
            <a:solidFill>
              <a:schemeClr val="bg1"/>
            </a:solidFill>
            <a:ln w="38100" algn="ctr">
              <a:solidFill>
                <a:srgbClr val="00B0F0"/>
              </a:solidFill>
              <a:round/>
              <a:headEnd/>
              <a:tailEnd/>
            </a:ln>
            <a:effectLst/>
          </p:spPr>
          <p:txBody>
            <a:bodyPr wrap="none" anchor="ctr"/>
            <a:lstStyle/>
            <a:p>
              <a:pPr algn="ctr" defTabSz="1219170" fontAlgn="base">
                <a:spcBef>
                  <a:spcPct val="0"/>
                </a:spcBef>
                <a:spcAft>
                  <a:spcPct val="0"/>
                </a:spcAft>
                <a:defRPr/>
              </a:pPr>
              <a:r>
                <a:rPr lang="en-US" sz="2400" dirty="0" err="1">
                  <a:solidFill>
                    <a:srgbClr val="000000"/>
                  </a:solidFill>
                  <a:effectLst>
                    <a:outerShdw blurRad="38100" dist="38100" dir="2700000" algn="tl">
                      <a:srgbClr val="C0C0C0"/>
                    </a:outerShdw>
                  </a:effectLst>
                  <a:latin typeface="Verdana" panose="020B0604030504040204" pitchFamily="34" charset="0"/>
                </a:rPr>
                <a:t>Nhận</a:t>
              </a:r>
              <a:r>
                <a:rPr lang="en-US" sz="2400" dirty="0">
                  <a:solidFill>
                    <a:srgbClr val="000000"/>
                  </a:solidFill>
                  <a:effectLst>
                    <a:outerShdw blurRad="38100" dist="38100" dir="2700000" algn="tl">
                      <a:srgbClr val="C0C0C0"/>
                    </a:outerShdw>
                  </a:effectLst>
                  <a:latin typeface="Verdana" panose="020B0604030504040204" pitchFamily="34" charset="0"/>
                </a:rPr>
                <a:t> </a:t>
              </a:r>
              <a:r>
                <a:rPr lang="en-US" sz="2400" dirty="0" err="1">
                  <a:solidFill>
                    <a:srgbClr val="000000"/>
                  </a:solidFill>
                  <a:effectLst>
                    <a:outerShdw blurRad="38100" dist="38100" dir="2700000" algn="tl">
                      <a:srgbClr val="C0C0C0"/>
                    </a:outerShdw>
                  </a:effectLst>
                  <a:latin typeface="Verdana" panose="020B0604030504040204" pitchFamily="34" charset="0"/>
                </a:rPr>
                <a:t>định</a:t>
              </a:r>
              <a:r>
                <a:rPr lang="en-US" sz="2400" dirty="0">
                  <a:solidFill>
                    <a:srgbClr val="000000"/>
                  </a:solidFill>
                  <a:effectLst>
                    <a:outerShdw blurRad="38100" dist="38100" dir="2700000" algn="tl">
                      <a:srgbClr val="C0C0C0"/>
                    </a:outerShdw>
                  </a:effectLst>
                  <a:latin typeface="Verdana" panose="020B0604030504040204" pitchFamily="34" charset="0"/>
                </a:rPr>
                <a:t>, </a:t>
              </a:r>
            </a:p>
            <a:p>
              <a:pPr algn="ctr" defTabSz="1219170" fontAlgn="base">
                <a:spcBef>
                  <a:spcPct val="0"/>
                </a:spcBef>
                <a:spcAft>
                  <a:spcPct val="0"/>
                </a:spcAft>
                <a:defRPr/>
              </a:pPr>
              <a:r>
                <a:rPr lang="en-US" sz="2400" dirty="0" err="1">
                  <a:solidFill>
                    <a:srgbClr val="000000"/>
                  </a:solidFill>
                  <a:effectLst>
                    <a:outerShdw blurRad="38100" dist="38100" dir="2700000" algn="tl">
                      <a:srgbClr val="C0C0C0"/>
                    </a:outerShdw>
                  </a:effectLst>
                  <a:latin typeface="Verdana" panose="020B0604030504040204" pitchFamily="34" charset="0"/>
                </a:rPr>
                <a:t>đánh</a:t>
              </a:r>
              <a:r>
                <a:rPr lang="en-US" sz="2400" dirty="0">
                  <a:solidFill>
                    <a:srgbClr val="000000"/>
                  </a:solidFill>
                  <a:effectLst>
                    <a:outerShdw blurRad="38100" dist="38100" dir="2700000" algn="tl">
                      <a:srgbClr val="C0C0C0"/>
                    </a:outerShdw>
                  </a:effectLst>
                  <a:latin typeface="Verdana" panose="020B0604030504040204" pitchFamily="34" charset="0"/>
                </a:rPr>
                <a:t> </a:t>
              </a:r>
              <a:r>
                <a:rPr lang="en-US" sz="2400" dirty="0" err="1">
                  <a:solidFill>
                    <a:srgbClr val="000000"/>
                  </a:solidFill>
                  <a:effectLst>
                    <a:outerShdw blurRad="38100" dist="38100" dir="2700000" algn="tl">
                      <a:srgbClr val="C0C0C0"/>
                    </a:outerShdw>
                  </a:effectLst>
                  <a:latin typeface="Verdana" panose="020B0604030504040204" pitchFamily="34" charset="0"/>
                </a:rPr>
                <a:t>giá</a:t>
              </a:r>
              <a:r>
                <a:rPr lang="en-US" sz="2400" dirty="0">
                  <a:solidFill>
                    <a:srgbClr val="000000"/>
                  </a:solidFill>
                  <a:effectLst>
                    <a:outerShdw blurRad="38100" dist="38100" dir="2700000" algn="tl">
                      <a:srgbClr val="C0C0C0"/>
                    </a:outerShdw>
                  </a:effectLst>
                  <a:latin typeface="Verdana" panose="020B0604030504040204" pitchFamily="34" charset="0"/>
                </a:rPr>
                <a:t> </a:t>
              </a:r>
            </a:p>
          </p:txBody>
        </p:sp>
        <p:sp>
          <p:nvSpPr>
            <p:cNvPr id="31771" name="Text Box 38">
              <a:extLst>
                <a:ext uri="{FF2B5EF4-FFF2-40B4-BE49-F238E27FC236}">
                  <a16:creationId xmlns:a16="http://schemas.microsoft.com/office/drawing/2014/main" id="{347F3148-2E8A-4DA3-B6A3-01B0E54AD636}"/>
                </a:ext>
              </a:extLst>
            </p:cNvPr>
            <p:cNvSpPr txBox="1">
              <a:spLocks noChangeArrowheads="1"/>
            </p:cNvSpPr>
            <p:nvPr/>
          </p:nvSpPr>
          <p:spPr bwMode="gray">
            <a:xfrm>
              <a:off x="1165807" y="1728872"/>
              <a:ext cx="1095683"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altLang="en-US" sz="3200" dirty="0">
                  <a:solidFill>
                    <a:srgbClr val="000000"/>
                  </a:solidFill>
                </a:rPr>
                <a:t>Mở </a:t>
              </a:r>
              <a:r>
                <a:rPr lang="en-US" altLang="en-US" sz="3200" dirty="0" err="1">
                  <a:solidFill>
                    <a:srgbClr val="000000"/>
                  </a:solidFill>
                </a:rPr>
                <a:t>bài</a:t>
              </a:r>
              <a:endParaRPr lang="en-US" altLang="en-US" sz="3200" dirty="0">
                <a:solidFill>
                  <a:srgbClr val="000000"/>
                </a:solidFill>
              </a:endParaRPr>
            </a:p>
          </p:txBody>
        </p:sp>
        <p:sp>
          <p:nvSpPr>
            <p:cNvPr id="31772" name="Text Box 39">
              <a:extLst>
                <a:ext uri="{FF2B5EF4-FFF2-40B4-BE49-F238E27FC236}">
                  <a16:creationId xmlns:a16="http://schemas.microsoft.com/office/drawing/2014/main" id="{76E1B1B8-3A78-4A58-B765-E8188B15CD3E}"/>
                </a:ext>
              </a:extLst>
            </p:cNvPr>
            <p:cNvSpPr txBox="1">
              <a:spLocks noChangeArrowheads="1"/>
            </p:cNvSpPr>
            <p:nvPr/>
          </p:nvSpPr>
          <p:spPr bwMode="gray">
            <a:xfrm>
              <a:off x="3855288" y="1827213"/>
              <a:ext cx="1338176"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altLang="en-US" sz="3200" dirty="0" err="1">
                  <a:solidFill>
                    <a:srgbClr val="000000"/>
                  </a:solidFill>
                </a:rPr>
                <a:t>Thân</a:t>
              </a:r>
              <a:r>
                <a:rPr lang="en-US" altLang="en-US" sz="3200" dirty="0">
                  <a:solidFill>
                    <a:srgbClr val="000000"/>
                  </a:solidFill>
                </a:rPr>
                <a:t> </a:t>
              </a:r>
              <a:r>
                <a:rPr lang="en-US" altLang="en-US" sz="3200" dirty="0" err="1">
                  <a:solidFill>
                    <a:srgbClr val="000000"/>
                  </a:solidFill>
                </a:rPr>
                <a:t>bài</a:t>
              </a:r>
              <a:endParaRPr lang="en-US" altLang="en-US" sz="3200" dirty="0">
                <a:solidFill>
                  <a:srgbClr val="000000"/>
                </a:solidFill>
              </a:endParaRPr>
            </a:p>
          </p:txBody>
        </p:sp>
        <p:sp>
          <p:nvSpPr>
            <p:cNvPr id="31773" name="Text Box 40">
              <a:extLst>
                <a:ext uri="{FF2B5EF4-FFF2-40B4-BE49-F238E27FC236}">
                  <a16:creationId xmlns:a16="http://schemas.microsoft.com/office/drawing/2014/main" id="{75A9C191-3239-454D-BCDA-7CEC47B923CB}"/>
                </a:ext>
              </a:extLst>
            </p:cNvPr>
            <p:cNvSpPr txBox="1">
              <a:spLocks noChangeArrowheads="1"/>
            </p:cNvSpPr>
            <p:nvPr/>
          </p:nvSpPr>
          <p:spPr bwMode="gray">
            <a:xfrm>
              <a:off x="6640136" y="1755775"/>
              <a:ext cx="1099302"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altLang="en-US" sz="3200">
                  <a:solidFill>
                    <a:srgbClr val="000000"/>
                  </a:solidFill>
                </a:rPr>
                <a:t>Kết bài</a:t>
              </a:r>
            </a:p>
          </p:txBody>
        </p:sp>
      </p:grpSp>
      <p:sp>
        <p:nvSpPr>
          <p:cNvPr id="31753" name="Rectangle 42">
            <a:extLst>
              <a:ext uri="{FF2B5EF4-FFF2-40B4-BE49-F238E27FC236}">
                <a16:creationId xmlns:a16="http://schemas.microsoft.com/office/drawing/2014/main" id="{85D46840-6E37-4E2C-B638-ECE1069E4940}"/>
              </a:ext>
            </a:extLst>
          </p:cNvPr>
          <p:cNvSpPr>
            <a:spLocks noChangeArrowheads="1"/>
          </p:cNvSpPr>
          <p:nvPr/>
        </p:nvSpPr>
        <p:spPr bwMode="auto">
          <a:xfrm>
            <a:off x="1524000" y="220134"/>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vi-VN" altLang="en-US" sz="2400" b="1" dirty="0">
                <a:solidFill>
                  <a:srgbClr val="FF0000"/>
                </a:solidFill>
                <a:latin typeface="Times New Roman" panose="02020603050405020304" pitchFamily="18" charset="0"/>
                <a:cs typeface="Times New Roman" panose="02020603050405020304" pitchFamily="18" charset="0"/>
              </a:rPr>
              <a:t>BỐ CỤC </a:t>
            </a:r>
            <a:r>
              <a:rPr lang="en-US" altLang="en-US" sz="2400" b="1" dirty="0">
                <a:solidFill>
                  <a:srgbClr val="FF0000"/>
                </a:solidFill>
                <a:latin typeface="Times New Roman" panose="02020603050405020304" pitchFamily="18" charset="0"/>
                <a:cs typeface="Times New Roman" panose="02020603050405020304" pitchFamily="18" charset="0"/>
              </a:rPr>
              <a:t>BÀI NGHỊ LUẬN VỀ MỘT TÁC PHẨM TRUYỆN (HOẶC ĐOẠN TRÍCH)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578" name="TextBox 3">
            <a:extLst>
              <a:ext uri="{FF2B5EF4-FFF2-40B4-BE49-F238E27FC236}">
                <a16:creationId xmlns:a16="http://schemas.microsoft.com/office/drawing/2014/main" id="{337B517E-7B01-457E-9783-739742ABEBD8}"/>
              </a:ext>
            </a:extLst>
          </p:cNvPr>
          <p:cNvSpPr txBox="1">
            <a:spLocks noChangeArrowheads="1"/>
          </p:cNvSpPr>
          <p:nvPr/>
        </p:nvSpPr>
        <p:spPr bwMode="auto">
          <a:xfrm>
            <a:off x="508000" y="1295401"/>
            <a:ext cx="10972800" cy="5017527"/>
          </a:xfrm>
          <a:prstGeom prst="rect">
            <a:avLst/>
          </a:prstGeom>
          <a:noFill/>
          <a:ln w="38100">
            <a:solidFill>
              <a:srgbClr val="FFFF00"/>
            </a:solidFill>
            <a:miter lim="800000"/>
            <a:headEnd/>
            <a:tailEnd/>
          </a:ln>
        </p:spPr>
        <p:txBody>
          <a:bodyPr>
            <a:spAutoFit/>
          </a:bodyPr>
          <a:lstStyle/>
          <a:p>
            <a:pPr algn="just" defTabSz="1219170" fontAlgn="base">
              <a:spcBef>
                <a:spcPct val="0"/>
              </a:spcBef>
              <a:spcAft>
                <a:spcPct val="0"/>
              </a:spcAft>
              <a:defRPr/>
            </a:pP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Nghị</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luận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về</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tác</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phẩm</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truyện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hoặc</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đoạn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trích</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có</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thể</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bàn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về</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chủ</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đề</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nhân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vật</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cốt</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truyện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nghệ</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thuật</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của</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truyện</a:t>
            </a:r>
            <a:r>
              <a:rPr lang="en-US" sz="2667" dirty="0">
                <a:solidFill>
                  <a:srgbClr val="C00000"/>
                </a:solidFill>
                <a:latin typeface="Times New Roman" pitchFamily="18" charset="0"/>
                <a:cs typeface="Times New Roman" pitchFamily="18" charset="0"/>
              </a:rPr>
              <a:t>.</a:t>
            </a:r>
          </a:p>
          <a:p>
            <a:pPr algn="just" defTabSz="1219170" fontAlgn="base">
              <a:spcBef>
                <a:spcPct val="0"/>
              </a:spcBef>
              <a:spcAft>
                <a:spcPct val="0"/>
              </a:spcAft>
              <a:defRPr/>
            </a:pP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Bài</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làm</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cần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đảm</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bảo</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đầy</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đủ</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các</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phần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của</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một</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bài</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văn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nghị</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luận</a:t>
            </a:r>
            <a:r>
              <a:rPr lang="en-US" sz="2667" dirty="0">
                <a:solidFill>
                  <a:srgbClr val="C00000"/>
                </a:solidFill>
                <a:latin typeface="Times New Roman" pitchFamily="18" charset="0"/>
                <a:cs typeface="Times New Roman" pitchFamily="18" charset="0"/>
              </a:rPr>
              <a:t>:</a:t>
            </a:r>
          </a:p>
          <a:p>
            <a:pPr indent="615935" algn="just" defTabSz="1219170" fontAlgn="base">
              <a:spcBef>
                <a:spcPct val="0"/>
              </a:spcBef>
              <a:spcAft>
                <a:spcPct val="0"/>
              </a:spcAft>
              <a:defRPr/>
            </a:pPr>
            <a:r>
              <a:rPr lang="en-US" sz="2667" dirty="0" err="1">
                <a:solidFill>
                  <a:srgbClr val="C00000"/>
                </a:solidFill>
                <a:latin typeface="Times New Roman" pitchFamily="18" charset="0"/>
                <a:cs typeface="Times New Roman" pitchFamily="18" charset="0"/>
              </a:rPr>
              <a:t>Mở</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bài</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Giới</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thiệu</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tác</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phẩm</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tùy</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theo</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yêu</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cầu</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cụ</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thể</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của</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đề</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bài</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và</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nêu</a:t>
            </a:r>
            <a:r>
              <a:rPr lang="en-US" sz="2667" dirty="0">
                <a:solidFill>
                  <a:srgbClr val="C00000"/>
                </a:solidFill>
                <a:latin typeface="Times New Roman" pitchFamily="18" charset="0"/>
                <a:cs typeface="Times New Roman" pitchFamily="18" charset="0"/>
              </a:rPr>
              <a:t> ý </a:t>
            </a:r>
            <a:r>
              <a:rPr lang="en-US" sz="2667" dirty="0" err="1">
                <a:solidFill>
                  <a:srgbClr val="C00000"/>
                </a:solidFill>
                <a:latin typeface="Times New Roman" pitchFamily="18" charset="0"/>
                <a:cs typeface="Times New Roman" pitchFamily="18" charset="0"/>
              </a:rPr>
              <a:t>kiến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đánh</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giá</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sơ</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bộ</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của</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mình</a:t>
            </a:r>
            <a:r>
              <a:rPr lang="en-US" sz="2667" dirty="0">
                <a:solidFill>
                  <a:srgbClr val="C00000"/>
                </a:solidFill>
                <a:latin typeface="Times New Roman" pitchFamily="18" charset="0"/>
                <a:cs typeface="Times New Roman" pitchFamily="18" charset="0"/>
              </a:rPr>
              <a:t>.</a:t>
            </a:r>
          </a:p>
          <a:p>
            <a:pPr indent="615935" algn="just" defTabSz="1219170" fontAlgn="base">
              <a:spcBef>
                <a:spcPct val="0"/>
              </a:spcBef>
              <a:spcAft>
                <a:spcPct val="0"/>
              </a:spcAft>
              <a:defRPr/>
            </a:pPr>
            <a:r>
              <a:rPr lang="en-US" sz="2667" dirty="0" err="1">
                <a:solidFill>
                  <a:srgbClr val="C00000"/>
                </a:solidFill>
                <a:latin typeface="Times New Roman" pitchFamily="18" charset="0"/>
                <a:cs typeface="Times New Roman" pitchFamily="18" charset="0"/>
              </a:rPr>
              <a:t>Thân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bài</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Nêu</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các</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luận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điểm</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chính</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về</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nội</a:t>
            </a:r>
            <a:r>
              <a:rPr lang="en-US" sz="2667" dirty="0">
                <a:solidFill>
                  <a:srgbClr val="C00000"/>
                </a:solidFill>
                <a:latin typeface="Times New Roman" pitchFamily="18" charset="0"/>
                <a:cs typeface="Times New Roman" pitchFamily="18" charset="0"/>
              </a:rPr>
              <a:t> dung </a:t>
            </a:r>
            <a:r>
              <a:rPr lang="en-US" sz="2667" dirty="0" err="1">
                <a:solidFill>
                  <a:srgbClr val="C00000"/>
                </a:solidFill>
                <a:latin typeface="Times New Roman" pitchFamily="18" charset="0"/>
                <a:cs typeface="Times New Roman" pitchFamily="18" charset="0"/>
              </a:rPr>
              <a:t>và</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nghệ</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thuật</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của</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tác</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phẩm</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có</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phân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tích</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chứng</a:t>
            </a:r>
            <a:r>
              <a:rPr lang="en-US" sz="2667" dirty="0">
                <a:solidFill>
                  <a:srgbClr val="C00000"/>
                </a:solidFill>
                <a:latin typeface="Times New Roman" pitchFamily="18" charset="0"/>
                <a:cs typeface="Times New Roman" pitchFamily="18" charset="0"/>
              </a:rPr>
              <a:t> minh </a:t>
            </a:r>
            <a:r>
              <a:rPr lang="en-US" sz="2667" dirty="0" err="1">
                <a:solidFill>
                  <a:srgbClr val="C00000"/>
                </a:solidFill>
                <a:latin typeface="Times New Roman" pitchFamily="18" charset="0"/>
                <a:cs typeface="Times New Roman" pitchFamily="18" charset="0"/>
              </a:rPr>
              <a:t>bằng</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các</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luận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cứ</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tiêu</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biểu</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và</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xác</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thực</a:t>
            </a:r>
            <a:r>
              <a:rPr lang="en-US" sz="2667" dirty="0">
                <a:solidFill>
                  <a:srgbClr val="C00000"/>
                </a:solidFill>
                <a:latin typeface="Times New Roman" pitchFamily="18" charset="0"/>
                <a:cs typeface="Times New Roman" pitchFamily="18" charset="0"/>
              </a:rPr>
              <a:t>.</a:t>
            </a:r>
          </a:p>
          <a:p>
            <a:pPr indent="615935" algn="just" defTabSz="1219170" fontAlgn="base">
              <a:spcBef>
                <a:spcPct val="0"/>
              </a:spcBef>
              <a:spcAft>
                <a:spcPct val="0"/>
              </a:spcAft>
              <a:defRPr/>
            </a:pPr>
            <a:r>
              <a:rPr lang="en-US" sz="2667" dirty="0" err="1">
                <a:solidFill>
                  <a:srgbClr val="C00000"/>
                </a:solidFill>
                <a:latin typeface="Times New Roman" pitchFamily="18" charset="0"/>
                <a:cs typeface="Times New Roman" pitchFamily="18" charset="0"/>
              </a:rPr>
              <a:t>Kết</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bài</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Nêu</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nhận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định</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đánh</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giá</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chung</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của</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mình</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về</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tác</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phẩm</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truyện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hoặc</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đoạn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trích</a:t>
            </a:r>
            <a:r>
              <a:rPr lang="en-US" sz="2667" dirty="0">
                <a:solidFill>
                  <a:srgbClr val="C00000"/>
                </a:solidFill>
                <a:latin typeface="Times New Roman" pitchFamily="18" charset="0"/>
                <a:cs typeface="Times New Roman" pitchFamily="18" charset="0"/>
              </a:rPr>
              <a:t>).</a:t>
            </a:r>
          </a:p>
          <a:p>
            <a:pPr algn="just" defTabSz="1219170" fontAlgn="base">
              <a:spcBef>
                <a:spcPct val="0"/>
              </a:spcBef>
              <a:spcAft>
                <a:spcPct val="0"/>
              </a:spcAft>
              <a:buFontTx/>
              <a:buChar char="-"/>
              <a:defRPr/>
            </a:pP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Trong</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quá</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trình</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triển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khai</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các</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luận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điểm</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luận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cứ</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cần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thể</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hiện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sự</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cảm</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thụ</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và</a:t>
            </a:r>
            <a:r>
              <a:rPr lang="en-US" sz="2667" dirty="0">
                <a:solidFill>
                  <a:srgbClr val="C00000"/>
                </a:solidFill>
                <a:latin typeface="Times New Roman" pitchFamily="18" charset="0"/>
                <a:cs typeface="Times New Roman" pitchFamily="18" charset="0"/>
              </a:rPr>
              <a:t> ý </a:t>
            </a:r>
            <a:r>
              <a:rPr lang="en-US" sz="2667" dirty="0" err="1">
                <a:solidFill>
                  <a:srgbClr val="C00000"/>
                </a:solidFill>
                <a:latin typeface="Times New Roman" pitchFamily="18" charset="0"/>
                <a:cs typeface="Times New Roman" pitchFamily="18" charset="0"/>
              </a:rPr>
              <a:t>kiến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riêng</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của</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người</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viết</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về</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tác</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phẩm</a:t>
            </a:r>
            <a:r>
              <a:rPr lang="en-US" sz="2667" dirty="0">
                <a:solidFill>
                  <a:srgbClr val="C00000"/>
                </a:solidFill>
                <a:latin typeface="Times New Roman" pitchFamily="18" charset="0"/>
                <a:cs typeface="Times New Roman" pitchFamily="18" charset="0"/>
              </a:rPr>
              <a:t>.</a:t>
            </a:r>
          </a:p>
          <a:p>
            <a:pPr algn="just" defTabSz="1219170" fontAlgn="base">
              <a:spcBef>
                <a:spcPct val="0"/>
              </a:spcBef>
              <a:spcAft>
                <a:spcPct val="0"/>
              </a:spcAft>
              <a:buFontTx/>
              <a:buChar char="-"/>
              <a:defRPr/>
            </a:pP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Giữa</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các</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phần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các</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đoạn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của</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bài</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văn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cần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có</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sự</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liên</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kết</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hợp</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lí</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tự</a:t>
            </a:r>
            <a:r>
              <a:rPr lang="en-US" sz="2667" dirty="0">
                <a:solidFill>
                  <a:srgbClr val="C00000"/>
                </a:solidFill>
                <a:latin typeface="Times New Roman" pitchFamily="18" charset="0"/>
                <a:cs typeface="Times New Roman" pitchFamily="18" charset="0"/>
              </a:rPr>
              <a:t> </a:t>
            </a:r>
            <a:r>
              <a:rPr lang="en-US" sz="2667" dirty="0" err="1">
                <a:solidFill>
                  <a:srgbClr val="C00000"/>
                </a:solidFill>
                <a:latin typeface="Times New Roman" pitchFamily="18" charset="0"/>
                <a:cs typeface="Times New Roman" pitchFamily="18" charset="0"/>
              </a:rPr>
              <a:t>nhiên</a:t>
            </a:r>
            <a:r>
              <a:rPr lang="en-US" sz="2667" dirty="0">
                <a:solidFill>
                  <a:srgbClr val="C00000"/>
                </a:solidFill>
                <a:latin typeface="Times New Roman" pitchFamily="18" charset="0"/>
                <a:cs typeface="Times New Roman" pitchFamily="18" charset="0"/>
              </a:rPr>
              <a:t>.</a:t>
            </a:r>
          </a:p>
        </p:txBody>
      </p:sp>
      <p:sp>
        <p:nvSpPr>
          <p:cNvPr id="33795" name="TextBox 2">
            <a:extLst>
              <a:ext uri="{FF2B5EF4-FFF2-40B4-BE49-F238E27FC236}">
                <a16:creationId xmlns:a16="http://schemas.microsoft.com/office/drawing/2014/main" id="{76B4726B-6AEB-4C92-A8AE-A2702F0EBECA}"/>
              </a:ext>
            </a:extLst>
          </p:cNvPr>
          <p:cNvSpPr txBox="1">
            <a:spLocks noChangeArrowheads="1"/>
          </p:cNvSpPr>
          <p:nvPr/>
        </p:nvSpPr>
        <p:spPr bwMode="auto">
          <a:xfrm>
            <a:off x="3657600" y="381000"/>
            <a:ext cx="4064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altLang="en-US" sz="3733" dirty="0">
                <a:solidFill>
                  <a:srgbClr val="C00000"/>
                </a:solidFill>
                <a:latin typeface="Times New Roman" panose="02020603050405020304" pitchFamily="18" charset="0"/>
                <a:cs typeface="Times New Roman" panose="02020603050405020304" pitchFamily="18" charset="0"/>
              </a:rPr>
              <a:t>GHI NHỚ</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60A7E43F-389B-4258-BF95-D403225AC7B5}"/>
              </a:ext>
            </a:extLst>
          </p:cNvPr>
          <p:cNvSpPr>
            <a:spLocks noChangeArrowheads="1"/>
          </p:cNvSpPr>
          <p:nvPr/>
        </p:nvSpPr>
        <p:spPr bwMode="auto">
          <a:xfrm>
            <a:off x="655092" y="810904"/>
            <a:ext cx="2787650" cy="6096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Nghị</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luận</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về</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nhân</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vật</a:t>
            </a:r>
            <a:endPar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5" name="Rectangle 7">
            <a:extLst>
              <a:ext uri="{FF2B5EF4-FFF2-40B4-BE49-F238E27FC236}">
                <a16:creationId xmlns:a16="http://schemas.microsoft.com/office/drawing/2014/main" id="{FB500DF5-69B8-4340-A83C-537403EDC8E7}"/>
              </a:ext>
            </a:extLst>
          </p:cNvPr>
          <p:cNvSpPr>
            <a:spLocks noChangeArrowheads="1"/>
          </p:cNvSpPr>
          <p:nvPr/>
        </p:nvSpPr>
        <p:spPr bwMode="auto">
          <a:xfrm>
            <a:off x="655092" y="3096904"/>
            <a:ext cx="2787650" cy="6096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Nghị</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luận</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về</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tác</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phẩm</a:t>
            </a:r>
            <a:endPar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6" name="Rectangle 8">
            <a:extLst>
              <a:ext uri="{FF2B5EF4-FFF2-40B4-BE49-F238E27FC236}">
                <a16:creationId xmlns:a16="http://schemas.microsoft.com/office/drawing/2014/main" id="{E0E5ACB9-BBBB-4B40-896A-B25C51D64E90}"/>
              </a:ext>
            </a:extLst>
          </p:cNvPr>
          <p:cNvSpPr>
            <a:spLocks noChangeArrowheads="1"/>
          </p:cNvSpPr>
          <p:nvPr/>
        </p:nvSpPr>
        <p:spPr bwMode="auto">
          <a:xfrm>
            <a:off x="655092" y="5535304"/>
            <a:ext cx="2787650" cy="6096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Nghị</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luận</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một</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giá</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trị</a:t>
            </a:r>
            <a:endPar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của</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truyện</a:t>
            </a:r>
            <a:endPar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7" name="Rectangle 10">
            <a:extLst>
              <a:ext uri="{FF2B5EF4-FFF2-40B4-BE49-F238E27FC236}">
                <a16:creationId xmlns:a16="http://schemas.microsoft.com/office/drawing/2014/main" id="{253C8FBE-02DE-4DF2-A47C-1C7B3FB1BE3A}"/>
              </a:ext>
            </a:extLst>
          </p:cNvPr>
          <p:cNvSpPr>
            <a:spLocks noChangeArrowheads="1"/>
          </p:cNvSpPr>
          <p:nvPr/>
        </p:nvSpPr>
        <p:spPr bwMode="auto">
          <a:xfrm>
            <a:off x="4007892" y="174316"/>
            <a:ext cx="5638800" cy="1905001"/>
          </a:xfrm>
          <a:prstGeom prst="rect">
            <a:avLst/>
          </a:prstGeom>
          <a:solidFill>
            <a:schemeClr val="accent4">
              <a:lumMod val="40000"/>
              <a:lumOff val="60000"/>
            </a:schemeClr>
          </a:solidFill>
          <a:ln w="9525">
            <a:solidFill>
              <a:sysClr val="windowText" lastClr="000000"/>
            </a:solidFill>
            <a:miter lim="800000"/>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en-US" sz="1800" b="0" i="0" u="none" strike="noStrike" kern="0" cap="none" spc="0" normalizeH="0" baseline="0" noProof="0">
                <a:ln>
                  <a:noFill/>
                </a:ln>
                <a:solidFill>
                  <a:srgbClr val="0000CC"/>
                </a:solidFill>
                <a:effectLst/>
                <a:uLnTx/>
                <a:uFillTx/>
                <a:latin typeface="Arial" panose="020B0604020202020204" pitchFamily="34" charset="0"/>
              </a:rPr>
              <a:t> </a:t>
            </a:r>
            <a:r>
              <a:rPr kumimoji="0" lang="en-US" altLang="en-US" sz="2200" b="1"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Đặc điểm NV</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000" b="1" i="0" u="none" strike="noStrike" kern="0" cap="none" spc="0" normalizeH="0" baseline="0" noProof="0">
              <a:ln>
                <a:noFill/>
              </a:ln>
              <a:solidFill>
                <a:srgbClr val="0000CC"/>
              </a:solidFill>
              <a:effectLst/>
              <a:uLnTx/>
              <a:uFillTx/>
              <a:latin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en-US" sz="1800" b="0" i="0" u="none" strike="noStrike" kern="0" cap="none" spc="0" normalizeH="0" baseline="0" noProof="0">
                <a:ln>
                  <a:noFill/>
                </a:ln>
                <a:solidFill>
                  <a:srgbClr val="0000CC"/>
                </a:solidFill>
                <a:effectLst/>
                <a:uLnTx/>
                <a:uFillTx/>
                <a:latin typeface="Arial" panose="020B0604020202020204" pitchFamily="34" charset="0"/>
              </a:rPr>
              <a:t> </a:t>
            </a:r>
            <a:r>
              <a:rPr kumimoji="0" lang="en-US" altLang="en-US" sz="2000" b="1"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NT</a:t>
            </a:r>
            <a:r>
              <a:rPr kumimoji="0" lang="en-US" altLang="en-US" sz="2000" b="1" i="0" u="none" strike="noStrike" kern="0" cap="none" spc="0" normalizeH="0" baseline="0" noProof="0">
                <a:ln>
                  <a:noFill/>
                </a:ln>
                <a:solidFill>
                  <a:srgbClr val="0000CC"/>
                </a:solidFill>
                <a:effectLst/>
                <a:uLnTx/>
                <a:uFillTx/>
                <a:latin typeface="Arial" panose="020B0604020202020204" pitchFamily="34" charset="0"/>
              </a:rPr>
              <a:t> </a:t>
            </a:r>
          </a:p>
        </p:txBody>
      </p:sp>
      <p:sp>
        <p:nvSpPr>
          <p:cNvPr id="8" name="Rectangle 11">
            <a:extLst>
              <a:ext uri="{FF2B5EF4-FFF2-40B4-BE49-F238E27FC236}">
                <a16:creationId xmlns:a16="http://schemas.microsoft.com/office/drawing/2014/main" id="{6B75062F-1253-44AA-9774-8E369324F30E}"/>
              </a:ext>
            </a:extLst>
          </p:cNvPr>
          <p:cNvSpPr>
            <a:spLocks noChangeArrowheads="1"/>
          </p:cNvSpPr>
          <p:nvPr/>
        </p:nvSpPr>
        <p:spPr bwMode="auto">
          <a:xfrm>
            <a:off x="4007892" y="2182504"/>
            <a:ext cx="5638800" cy="2514600"/>
          </a:xfrm>
          <a:prstGeom prst="rect">
            <a:avLst/>
          </a:prstGeom>
          <a:solidFill>
            <a:schemeClr val="accent1">
              <a:lumMod val="40000"/>
              <a:lumOff val="60000"/>
            </a:schemeClr>
          </a:solidFill>
          <a:ln w="9525">
            <a:solidFill>
              <a:sysClr val="windowText" lastClr="000000"/>
            </a:solidFill>
            <a:miter lim="800000"/>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CC"/>
                </a:solidFill>
                <a:effectLst/>
                <a:uLnTx/>
                <a:uFillTx/>
                <a:latin typeface="Arial" panose="020B0604020202020204" pitchFamily="34"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Giá</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trị</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ND</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CC"/>
              </a:solidFill>
              <a:effectLst/>
              <a:uLnTx/>
              <a:uFillTx/>
              <a:latin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CC"/>
              </a:solidFill>
              <a:effectLst/>
              <a:uLnTx/>
              <a:uFillTx/>
              <a:latin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CC"/>
                </a:solidFill>
                <a:effectLst/>
                <a:uLnTx/>
                <a:uFillTx/>
                <a:latin typeface="Arial" panose="020B0604020202020204" pitchFamily="34"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Giá</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trị</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NT</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CC"/>
              </a:solidFill>
              <a:effectLst/>
              <a:uLnTx/>
              <a:uFillTx/>
              <a:latin typeface="Arial" panose="020B0604020202020204" pitchFamily="34" charset="0"/>
            </a:endParaRPr>
          </a:p>
        </p:txBody>
      </p:sp>
      <p:sp>
        <p:nvSpPr>
          <p:cNvPr id="9" name="Rectangle 12">
            <a:extLst>
              <a:ext uri="{FF2B5EF4-FFF2-40B4-BE49-F238E27FC236}">
                <a16:creationId xmlns:a16="http://schemas.microsoft.com/office/drawing/2014/main" id="{C6E50988-D5BD-4673-9B53-68CD9F40DDC6}"/>
              </a:ext>
            </a:extLst>
          </p:cNvPr>
          <p:cNvSpPr>
            <a:spLocks noChangeArrowheads="1"/>
          </p:cNvSpPr>
          <p:nvPr/>
        </p:nvSpPr>
        <p:spPr bwMode="auto">
          <a:xfrm>
            <a:off x="4007892" y="4849504"/>
            <a:ext cx="5638800" cy="1981200"/>
          </a:xfrm>
          <a:prstGeom prst="rect">
            <a:avLst/>
          </a:prstGeom>
          <a:solidFill>
            <a:schemeClr val="accent2">
              <a:lumMod val="40000"/>
              <a:lumOff val="60000"/>
            </a:schemeClr>
          </a:solidFill>
          <a:ln w="9525">
            <a:solidFill>
              <a:sysClr val="windowText" lastClr="000000"/>
            </a:solidFill>
            <a:miter lim="800000"/>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None/>
              <a:tabLst/>
              <a:defRPr/>
            </a:pPr>
            <a:r>
              <a:rPr lang="en-US" altLang="en-US" sz="1800" kern="0" dirty="0">
                <a:solidFill>
                  <a:srgbClr val="0000CC"/>
                </a:solidFill>
                <a:latin typeface="Arial" panose="020B0604020202020204" pitchFamily="34"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Cảm</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thông</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với</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số</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phận</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của</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nhân</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vật</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Char char="•"/>
              <a:tabLst/>
              <a:defRPr/>
            </a:pPr>
            <a:endPar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None/>
              <a:tabLst/>
              <a:defRPr/>
            </a:pPr>
            <a:r>
              <a:rPr lang="en-US" altLang="en-US" sz="2400" b="1" kern="0" dirty="0">
                <a:solidFill>
                  <a:srgbClr val="0000CC"/>
                </a:solidFill>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Ca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ngợi</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phẩm</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chất</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tốt</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đẹp</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của</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họ</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None/>
              <a:tabLst/>
              <a:defRPr/>
            </a:pPr>
            <a:r>
              <a:rPr lang="en-US" altLang="en-US" sz="2400" b="1" kern="0" dirty="0">
                <a:solidFill>
                  <a:srgbClr val="0000CC"/>
                </a:solidFill>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Lên</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án</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xã</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hội</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bất</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công</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tàn</a:t>
            </a:r>
            <a:r>
              <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ác</a:t>
            </a:r>
            <a:r>
              <a:rPr kumimoji="0" lang="vi-VN"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a:t>
            </a:r>
            <a:endParaRPr kumimoji="0" lang="en-US" alt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sp>
        <p:nvSpPr>
          <p:cNvPr id="10" name="Rectangle 13">
            <a:extLst>
              <a:ext uri="{FF2B5EF4-FFF2-40B4-BE49-F238E27FC236}">
                <a16:creationId xmlns:a16="http://schemas.microsoft.com/office/drawing/2014/main" id="{DA6DC045-2827-44C8-977F-8072F47A9F93}"/>
              </a:ext>
            </a:extLst>
          </p:cNvPr>
          <p:cNvSpPr>
            <a:spLocks noChangeArrowheads="1"/>
          </p:cNvSpPr>
          <p:nvPr/>
        </p:nvSpPr>
        <p:spPr bwMode="auto">
          <a:xfrm>
            <a:off x="6141492" y="2715904"/>
            <a:ext cx="3352800" cy="381000"/>
          </a:xfrm>
          <a:prstGeom prst="rect">
            <a:avLst/>
          </a:prstGeom>
          <a:solidFill>
            <a:schemeClr val="accent6">
              <a:lumMod val="40000"/>
              <a:lumOff val="60000"/>
            </a:schemeClr>
          </a:solidFill>
          <a:ln w="9525">
            <a:solidFill>
              <a:sysClr val="windowText" lastClr="000000"/>
            </a:solidFill>
            <a:miter lim="800000"/>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200" b="1"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Giá trị hiện thực</a:t>
            </a:r>
          </a:p>
        </p:txBody>
      </p:sp>
      <p:sp>
        <p:nvSpPr>
          <p:cNvPr id="11" name="Rectangle 14">
            <a:extLst>
              <a:ext uri="{FF2B5EF4-FFF2-40B4-BE49-F238E27FC236}">
                <a16:creationId xmlns:a16="http://schemas.microsoft.com/office/drawing/2014/main" id="{C298AA67-4C9E-46C0-BE90-431BB8B7260C}"/>
              </a:ext>
            </a:extLst>
          </p:cNvPr>
          <p:cNvSpPr>
            <a:spLocks noChangeArrowheads="1"/>
          </p:cNvSpPr>
          <p:nvPr/>
        </p:nvSpPr>
        <p:spPr bwMode="auto">
          <a:xfrm>
            <a:off x="6141492" y="2258704"/>
            <a:ext cx="3352800" cy="381000"/>
          </a:xfrm>
          <a:prstGeom prst="rect">
            <a:avLst/>
          </a:prstGeom>
          <a:solidFill>
            <a:schemeClr val="accent6">
              <a:lumMod val="40000"/>
              <a:lumOff val="60000"/>
            </a:schemeClr>
          </a:solidFill>
          <a:ln w="9525">
            <a:solidFill>
              <a:sysClr val="windowText" lastClr="000000"/>
            </a:solidFill>
            <a:miter lim="800000"/>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Giá</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trị</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nhân</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đạo</a:t>
            </a:r>
            <a:endPar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sp>
        <p:nvSpPr>
          <p:cNvPr id="12" name="Rectangle 15">
            <a:extLst>
              <a:ext uri="{FF2B5EF4-FFF2-40B4-BE49-F238E27FC236}">
                <a16:creationId xmlns:a16="http://schemas.microsoft.com/office/drawing/2014/main" id="{1F90645A-45CC-4DCA-9123-3A1310BDC242}"/>
              </a:ext>
            </a:extLst>
          </p:cNvPr>
          <p:cNvSpPr>
            <a:spLocks noChangeArrowheads="1"/>
          </p:cNvSpPr>
          <p:nvPr/>
        </p:nvSpPr>
        <p:spPr bwMode="auto">
          <a:xfrm>
            <a:off x="6141492" y="3173104"/>
            <a:ext cx="3352800" cy="381000"/>
          </a:xfrm>
          <a:prstGeom prst="rect">
            <a:avLst/>
          </a:prstGeom>
          <a:solidFill>
            <a:schemeClr val="accent6">
              <a:lumMod val="40000"/>
              <a:lumOff val="60000"/>
            </a:schemeClr>
          </a:solidFill>
          <a:ln w="9525">
            <a:solidFill>
              <a:sysClr val="windowText" lastClr="000000"/>
            </a:solidFill>
            <a:miter lim="800000"/>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Xây</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dựng</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tình</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huống</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truyệ</a:t>
            </a:r>
            <a:r>
              <a:rPr kumimoji="0" lang="en-US" altLang="en-US" sz="2000" b="1" i="0" u="none" strike="noStrike" kern="0" cap="none" spc="0" normalizeH="0" baseline="0" noProof="0" dirty="0" err="1">
                <a:ln>
                  <a:noFill/>
                </a:ln>
                <a:solidFill>
                  <a:srgbClr val="0000CC"/>
                </a:solidFill>
                <a:effectLst/>
                <a:uLnTx/>
                <a:uFillTx/>
                <a:latin typeface="Arial" panose="020B0604020202020204" pitchFamily="34" charset="0"/>
              </a:rPr>
              <a:t>n</a:t>
            </a:r>
            <a:endParaRPr kumimoji="0" lang="en-US" altLang="en-US" sz="2000" b="1" i="0" u="none" strike="noStrike" kern="0" cap="none" spc="0" normalizeH="0" baseline="0" noProof="0" dirty="0">
              <a:ln>
                <a:noFill/>
              </a:ln>
              <a:solidFill>
                <a:srgbClr val="0000CC"/>
              </a:solidFill>
              <a:effectLst/>
              <a:uLnTx/>
              <a:uFillTx/>
              <a:latin typeface="Arial" panose="020B0604020202020204" pitchFamily="34" charset="0"/>
            </a:endParaRPr>
          </a:p>
        </p:txBody>
      </p:sp>
      <p:sp>
        <p:nvSpPr>
          <p:cNvPr id="13" name="Rectangle 16">
            <a:extLst>
              <a:ext uri="{FF2B5EF4-FFF2-40B4-BE49-F238E27FC236}">
                <a16:creationId xmlns:a16="http://schemas.microsoft.com/office/drawing/2014/main" id="{E6AD06D6-11B4-4B2F-BE47-BAC60432369B}"/>
              </a:ext>
            </a:extLst>
          </p:cNvPr>
          <p:cNvSpPr>
            <a:spLocks noChangeArrowheads="1"/>
          </p:cNvSpPr>
          <p:nvPr/>
        </p:nvSpPr>
        <p:spPr bwMode="auto">
          <a:xfrm>
            <a:off x="6141492" y="3630304"/>
            <a:ext cx="3429000" cy="381000"/>
          </a:xfrm>
          <a:prstGeom prst="rect">
            <a:avLst/>
          </a:prstGeom>
          <a:solidFill>
            <a:schemeClr val="accent6">
              <a:lumMod val="40000"/>
              <a:lumOff val="60000"/>
            </a:schemeClr>
          </a:solidFill>
          <a:ln w="9525">
            <a:solidFill>
              <a:sysClr val="windowText" lastClr="000000"/>
            </a:solidFill>
            <a:miter lim="800000"/>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200" b="1"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Xây dựng nhân vật</a:t>
            </a:r>
          </a:p>
        </p:txBody>
      </p:sp>
      <p:sp>
        <p:nvSpPr>
          <p:cNvPr id="14" name="Rectangle 17">
            <a:extLst>
              <a:ext uri="{FF2B5EF4-FFF2-40B4-BE49-F238E27FC236}">
                <a16:creationId xmlns:a16="http://schemas.microsoft.com/office/drawing/2014/main" id="{520E2346-711E-45E9-AA10-0B58A2669474}"/>
              </a:ext>
            </a:extLst>
          </p:cNvPr>
          <p:cNvSpPr>
            <a:spLocks noChangeArrowheads="1"/>
          </p:cNvSpPr>
          <p:nvPr/>
        </p:nvSpPr>
        <p:spPr bwMode="auto">
          <a:xfrm>
            <a:off x="6141492" y="4163704"/>
            <a:ext cx="3352800" cy="381000"/>
          </a:xfrm>
          <a:prstGeom prst="rect">
            <a:avLst/>
          </a:prstGeom>
          <a:solidFill>
            <a:schemeClr val="accent6">
              <a:lumMod val="40000"/>
              <a:lumOff val="60000"/>
            </a:schemeClr>
          </a:solidFill>
          <a:ln w="9525">
            <a:solidFill>
              <a:sysClr val="windowText" lastClr="000000"/>
            </a:solidFill>
            <a:miter lim="800000"/>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200" b="1"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Ngôn ngữ  của truyện</a:t>
            </a:r>
          </a:p>
        </p:txBody>
      </p:sp>
      <p:sp>
        <p:nvSpPr>
          <p:cNvPr id="15" name="Line 18">
            <a:extLst>
              <a:ext uri="{FF2B5EF4-FFF2-40B4-BE49-F238E27FC236}">
                <a16:creationId xmlns:a16="http://schemas.microsoft.com/office/drawing/2014/main" id="{62CE1806-DE39-44F9-8A15-0C57BCA4BC39}"/>
              </a:ext>
            </a:extLst>
          </p:cNvPr>
          <p:cNvSpPr>
            <a:spLocks noChangeShapeType="1"/>
          </p:cNvSpPr>
          <p:nvPr/>
        </p:nvSpPr>
        <p:spPr bwMode="auto">
          <a:xfrm flipV="1">
            <a:off x="5760492" y="2411104"/>
            <a:ext cx="381000" cy="3048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CC"/>
              </a:solidFill>
              <a:latin typeface="Arial" panose="020B0604020202020204" pitchFamily="34" charset="0"/>
            </a:endParaRPr>
          </a:p>
        </p:txBody>
      </p:sp>
      <p:sp>
        <p:nvSpPr>
          <p:cNvPr id="16" name="Line 19">
            <a:extLst>
              <a:ext uri="{FF2B5EF4-FFF2-40B4-BE49-F238E27FC236}">
                <a16:creationId xmlns:a16="http://schemas.microsoft.com/office/drawing/2014/main" id="{0BA1C605-876C-4726-864B-2361C16051F5}"/>
              </a:ext>
            </a:extLst>
          </p:cNvPr>
          <p:cNvSpPr>
            <a:spLocks noChangeShapeType="1"/>
          </p:cNvSpPr>
          <p:nvPr/>
        </p:nvSpPr>
        <p:spPr bwMode="auto">
          <a:xfrm>
            <a:off x="5760492" y="2715904"/>
            <a:ext cx="381000" cy="3048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CC"/>
              </a:solidFill>
              <a:latin typeface="Arial" panose="020B0604020202020204" pitchFamily="34" charset="0"/>
            </a:endParaRPr>
          </a:p>
        </p:txBody>
      </p:sp>
      <p:sp>
        <p:nvSpPr>
          <p:cNvPr id="17" name="Line 20">
            <a:extLst>
              <a:ext uri="{FF2B5EF4-FFF2-40B4-BE49-F238E27FC236}">
                <a16:creationId xmlns:a16="http://schemas.microsoft.com/office/drawing/2014/main" id="{227209A6-2033-448B-8BDC-DCE879A7A301}"/>
              </a:ext>
            </a:extLst>
          </p:cNvPr>
          <p:cNvSpPr>
            <a:spLocks noChangeShapeType="1"/>
          </p:cNvSpPr>
          <p:nvPr/>
        </p:nvSpPr>
        <p:spPr bwMode="auto">
          <a:xfrm flipV="1">
            <a:off x="5684292" y="3325504"/>
            <a:ext cx="457200" cy="381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CC"/>
              </a:solidFill>
              <a:latin typeface="Arial" panose="020B0604020202020204" pitchFamily="34" charset="0"/>
            </a:endParaRPr>
          </a:p>
        </p:txBody>
      </p:sp>
      <p:sp>
        <p:nvSpPr>
          <p:cNvPr id="18" name="Line 21">
            <a:extLst>
              <a:ext uri="{FF2B5EF4-FFF2-40B4-BE49-F238E27FC236}">
                <a16:creationId xmlns:a16="http://schemas.microsoft.com/office/drawing/2014/main" id="{832AFB1C-2CD8-4FB7-ACF4-8B2175EDD220}"/>
              </a:ext>
            </a:extLst>
          </p:cNvPr>
          <p:cNvSpPr>
            <a:spLocks noChangeShapeType="1"/>
          </p:cNvSpPr>
          <p:nvPr/>
        </p:nvSpPr>
        <p:spPr bwMode="auto">
          <a:xfrm>
            <a:off x="5684292" y="3706504"/>
            <a:ext cx="457200" cy="1524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CC"/>
              </a:solidFill>
              <a:latin typeface="Arial" panose="020B0604020202020204" pitchFamily="34" charset="0"/>
            </a:endParaRPr>
          </a:p>
        </p:txBody>
      </p:sp>
      <p:sp>
        <p:nvSpPr>
          <p:cNvPr id="19" name="Line 22">
            <a:extLst>
              <a:ext uri="{FF2B5EF4-FFF2-40B4-BE49-F238E27FC236}">
                <a16:creationId xmlns:a16="http://schemas.microsoft.com/office/drawing/2014/main" id="{7B0E16F9-D496-4622-9E32-D59817B69EE6}"/>
              </a:ext>
            </a:extLst>
          </p:cNvPr>
          <p:cNvSpPr>
            <a:spLocks noChangeShapeType="1"/>
          </p:cNvSpPr>
          <p:nvPr/>
        </p:nvSpPr>
        <p:spPr bwMode="auto">
          <a:xfrm>
            <a:off x="5684292" y="3706504"/>
            <a:ext cx="457200" cy="6858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CC"/>
              </a:solidFill>
              <a:latin typeface="Arial" panose="020B0604020202020204" pitchFamily="34" charset="0"/>
            </a:endParaRPr>
          </a:p>
        </p:txBody>
      </p:sp>
      <p:sp>
        <p:nvSpPr>
          <p:cNvPr id="20" name="Rectangle 24">
            <a:extLst>
              <a:ext uri="{FF2B5EF4-FFF2-40B4-BE49-F238E27FC236}">
                <a16:creationId xmlns:a16="http://schemas.microsoft.com/office/drawing/2014/main" id="{A4DC5389-B1D5-4EB1-A5CA-69BD6B3362EF}"/>
              </a:ext>
            </a:extLst>
          </p:cNvPr>
          <p:cNvSpPr>
            <a:spLocks noChangeArrowheads="1"/>
          </p:cNvSpPr>
          <p:nvPr/>
        </p:nvSpPr>
        <p:spPr bwMode="auto">
          <a:xfrm>
            <a:off x="6217692" y="201304"/>
            <a:ext cx="3429000" cy="339725"/>
          </a:xfrm>
          <a:prstGeom prst="rect">
            <a:avLst/>
          </a:prstGeom>
          <a:solidFill>
            <a:schemeClr val="accent5">
              <a:lumMod val="40000"/>
              <a:lumOff val="60000"/>
            </a:schemeClr>
          </a:solidFill>
          <a:ln w="9525">
            <a:solidFill>
              <a:sysClr val="windowText" lastClr="000000"/>
            </a:solidFill>
            <a:miter lim="800000"/>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Đặc</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điểm</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1:</a:t>
            </a:r>
          </a:p>
        </p:txBody>
      </p:sp>
      <p:sp>
        <p:nvSpPr>
          <p:cNvPr id="21" name="Rectangle 29">
            <a:extLst>
              <a:ext uri="{FF2B5EF4-FFF2-40B4-BE49-F238E27FC236}">
                <a16:creationId xmlns:a16="http://schemas.microsoft.com/office/drawing/2014/main" id="{7EBFF8DA-91EC-402F-9AC2-5D112E4DF398}"/>
              </a:ext>
            </a:extLst>
          </p:cNvPr>
          <p:cNvSpPr>
            <a:spLocks noChangeArrowheads="1"/>
          </p:cNvSpPr>
          <p:nvPr/>
        </p:nvSpPr>
        <p:spPr bwMode="auto">
          <a:xfrm>
            <a:off x="6217692" y="582304"/>
            <a:ext cx="3429000" cy="304800"/>
          </a:xfrm>
          <a:prstGeom prst="rect">
            <a:avLst/>
          </a:prstGeom>
          <a:solidFill>
            <a:schemeClr val="accent5">
              <a:lumMod val="40000"/>
              <a:lumOff val="60000"/>
            </a:schemeClr>
          </a:solidFill>
          <a:ln w="9525">
            <a:solidFill>
              <a:sysClr val="windowText" lastClr="000000"/>
            </a:solidFill>
            <a:miter lim="800000"/>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200" b="1"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Đặc điểm 2:</a:t>
            </a:r>
          </a:p>
        </p:txBody>
      </p:sp>
      <p:sp>
        <p:nvSpPr>
          <p:cNvPr id="22" name="Rectangle 30">
            <a:extLst>
              <a:ext uri="{FF2B5EF4-FFF2-40B4-BE49-F238E27FC236}">
                <a16:creationId xmlns:a16="http://schemas.microsoft.com/office/drawing/2014/main" id="{50C29D7A-7F86-4673-AE76-CAC90781410F}"/>
              </a:ext>
            </a:extLst>
          </p:cNvPr>
          <p:cNvSpPr>
            <a:spLocks noChangeArrowheads="1"/>
          </p:cNvSpPr>
          <p:nvPr/>
        </p:nvSpPr>
        <p:spPr bwMode="auto">
          <a:xfrm>
            <a:off x="6141492" y="963304"/>
            <a:ext cx="3505200" cy="304800"/>
          </a:xfrm>
          <a:prstGeom prst="rect">
            <a:avLst/>
          </a:prstGeom>
          <a:solidFill>
            <a:schemeClr val="accent5">
              <a:lumMod val="40000"/>
              <a:lumOff val="60000"/>
            </a:schemeClr>
          </a:solidFill>
          <a:ln w="9525">
            <a:solidFill>
              <a:sysClr val="windowText" lastClr="000000"/>
            </a:solidFill>
            <a:miter lim="800000"/>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Tình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huống</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thể</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hiện</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nhân</a:t>
            </a:r>
            <a:r>
              <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2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vật</a:t>
            </a:r>
            <a:endParaRPr kumimoji="0" lang="en-US" altLang="en-US" sz="22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sp>
        <p:nvSpPr>
          <p:cNvPr id="23" name="Rectangle 31">
            <a:extLst>
              <a:ext uri="{FF2B5EF4-FFF2-40B4-BE49-F238E27FC236}">
                <a16:creationId xmlns:a16="http://schemas.microsoft.com/office/drawing/2014/main" id="{30C36D0A-3099-4863-B02F-E834B7CEA8E3}"/>
              </a:ext>
            </a:extLst>
          </p:cNvPr>
          <p:cNvSpPr>
            <a:spLocks noChangeArrowheads="1"/>
          </p:cNvSpPr>
          <p:nvPr/>
        </p:nvSpPr>
        <p:spPr bwMode="auto">
          <a:xfrm>
            <a:off x="6141492" y="1344304"/>
            <a:ext cx="3505200" cy="315913"/>
          </a:xfrm>
          <a:prstGeom prst="rect">
            <a:avLst/>
          </a:prstGeom>
          <a:solidFill>
            <a:schemeClr val="accent5">
              <a:lumMod val="40000"/>
              <a:lumOff val="60000"/>
            </a:schemeClr>
          </a:solidFill>
          <a:ln w="9525">
            <a:solidFill>
              <a:sysClr val="windowText" lastClr="000000"/>
            </a:solidFill>
            <a:miter lim="800000"/>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200" b="1"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Ngôn ngữ nhân v ật</a:t>
            </a:r>
          </a:p>
        </p:txBody>
      </p:sp>
      <p:sp>
        <p:nvSpPr>
          <p:cNvPr id="24" name="Rectangle 32">
            <a:extLst>
              <a:ext uri="{FF2B5EF4-FFF2-40B4-BE49-F238E27FC236}">
                <a16:creationId xmlns:a16="http://schemas.microsoft.com/office/drawing/2014/main" id="{4385D87B-DC35-4459-A652-563F129C2407}"/>
              </a:ext>
            </a:extLst>
          </p:cNvPr>
          <p:cNvSpPr>
            <a:spLocks noChangeArrowheads="1"/>
          </p:cNvSpPr>
          <p:nvPr/>
        </p:nvSpPr>
        <p:spPr bwMode="auto">
          <a:xfrm>
            <a:off x="6141492" y="1725304"/>
            <a:ext cx="3505200" cy="290513"/>
          </a:xfrm>
          <a:prstGeom prst="rect">
            <a:avLst/>
          </a:prstGeom>
          <a:solidFill>
            <a:schemeClr val="accent5">
              <a:lumMod val="40000"/>
              <a:lumOff val="60000"/>
            </a:schemeClr>
          </a:solidFill>
          <a:ln w="9525">
            <a:solidFill>
              <a:sysClr val="windowText" lastClr="000000"/>
            </a:solidFill>
            <a:miter lim="800000"/>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200" b="1"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Miêu tả nhân  vật</a:t>
            </a:r>
          </a:p>
        </p:txBody>
      </p:sp>
      <p:sp>
        <p:nvSpPr>
          <p:cNvPr id="25" name="Line 34">
            <a:extLst>
              <a:ext uri="{FF2B5EF4-FFF2-40B4-BE49-F238E27FC236}">
                <a16:creationId xmlns:a16="http://schemas.microsoft.com/office/drawing/2014/main" id="{001FBEA5-EAEE-4412-8A93-1E4014034762}"/>
              </a:ext>
            </a:extLst>
          </p:cNvPr>
          <p:cNvSpPr>
            <a:spLocks noChangeShapeType="1"/>
          </p:cNvSpPr>
          <p:nvPr/>
        </p:nvSpPr>
        <p:spPr bwMode="auto">
          <a:xfrm flipV="1">
            <a:off x="5760492" y="429904"/>
            <a:ext cx="457200" cy="381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CC"/>
              </a:solidFill>
              <a:latin typeface="Arial" panose="020B0604020202020204" pitchFamily="34" charset="0"/>
            </a:endParaRPr>
          </a:p>
        </p:txBody>
      </p:sp>
      <p:sp>
        <p:nvSpPr>
          <p:cNvPr id="26" name="Line 35">
            <a:extLst>
              <a:ext uri="{FF2B5EF4-FFF2-40B4-BE49-F238E27FC236}">
                <a16:creationId xmlns:a16="http://schemas.microsoft.com/office/drawing/2014/main" id="{C6D6378A-FFBA-405F-9B9C-4DC61B480650}"/>
              </a:ext>
            </a:extLst>
          </p:cNvPr>
          <p:cNvSpPr>
            <a:spLocks noChangeShapeType="1"/>
          </p:cNvSpPr>
          <p:nvPr/>
        </p:nvSpPr>
        <p:spPr bwMode="auto">
          <a:xfrm>
            <a:off x="5760492" y="810904"/>
            <a:ext cx="4572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CC"/>
              </a:solidFill>
              <a:latin typeface="Arial" panose="020B0604020202020204" pitchFamily="34" charset="0"/>
            </a:endParaRPr>
          </a:p>
        </p:txBody>
      </p:sp>
      <p:sp>
        <p:nvSpPr>
          <p:cNvPr id="27" name="Line 36">
            <a:extLst>
              <a:ext uri="{FF2B5EF4-FFF2-40B4-BE49-F238E27FC236}">
                <a16:creationId xmlns:a16="http://schemas.microsoft.com/office/drawing/2014/main" id="{E5458C57-E53C-4796-B787-94259D0337A1}"/>
              </a:ext>
            </a:extLst>
          </p:cNvPr>
          <p:cNvSpPr>
            <a:spLocks noChangeShapeType="1"/>
          </p:cNvSpPr>
          <p:nvPr/>
        </p:nvSpPr>
        <p:spPr bwMode="auto">
          <a:xfrm flipV="1">
            <a:off x="4652417" y="1115704"/>
            <a:ext cx="1489075" cy="31591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CC"/>
              </a:solidFill>
              <a:latin typeface="Arial" panose="020B0604020202020204" pitchFamily="34" charset="0"/>
            </a:endParaRPr>
          </a:p>
        </p:txBody>
      </p:sp>
      <p:sp>
        <p:nvSpPr>
          <p:cNvPr id="28" name="Line 37">
            <a:extLst>
              <a:ext uri="{FF2B5EF4-FFF2-40B4-BE49-F238E27FC236}">
                <a16:creationId xmlns:a16="http://schemas.microsoft.com/office/drawing/2014/main" id="{D362EE80-DF4A-4ADF-A590-12EC5371FE15}"/>
              </a:ext>
            </a:extLst>
          </p:cNvPr>
          <p:cNvSpPr>
            <a:spLocks noChangeShapeType="1"/>
          </p:cNvSpPr>
          <p:nvPr/>
        </p:nvSpPr>
        <p:spPr bwMode="auto">
          <a:xfrm>
            <a:off x="4617492" y="1420504"/>
            <a:ext cx="1524000" cy="762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CC"/>
              </a:solidFill>
              <a:latin typeface="Arial" panose="020B0604020202020204" pitchFamily="34" charset="0"/>
            </a:endParaRPr>
          </a:p>
        </p:txBody>
      </p:sp>
      <p:sp>
        <p:nvSpPr>
          <p:cNvPr id="29" name="Line 38">
            <a:extLst>
              <a:ext uri="{FF2B5EF4-FFF2-40B4-BE49-F238E27FC236}">
                <a16:creationId xmlns:a16="http://schemas.microsoft.com/office/drawing/2014/main" id="{854727B6-4DA0-4C5A-B805-8C4A35215B34}"/>
              </a:ext>
            </a:extLst>
          </p:cNvPr>
          <p:cNvSpPr>
            <a:spLocks noChangeShapeType="1"/>
          </p:cNvSpPr>
          <p:nvPr/>
        </p:nvSpPr>
        <p:spPr bwMode="auto">
          <a:xfrm>
            <a:off x="4617492" y="1420504"/>
            <a:ext cx="1524000" cy="4572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CC"/>
              </a:solidFill>
              <a:latin typeface="Arial" panose="020B0604020202020204" pitchFamily="34" charset="0"/>
            </a:endParaRPr>
          </a:p>
        </p:txBody>
      </p:sp>
      <p:sp>
        <p:nvSpPr>
          <p:cNvPr id="30" name="Right Arrow 2">
            <a:extLst>
              <a:ext uri="{FF2B5EF4-FFF2-40B4-BE49-F238E27FC236}">
                <a16:creationId xmlns:a16="http://schemas.microsoft.com/office/drawing/2014/main" id="{987314C2-1BCF-4917-A8EA-1ECAAC987278}"/>
              </a:ext>
            </a:extLst>
          </p:cNvPr>
          <p:cNvSpPr/>
          <p:nvPr/>
        </p:nvSpPr>
        <p:spPr>
          <a:xfrm flipV="1">
            <a:off x="3442742" y="1014104"/>
            <a:ext cx="565150" cy="254000"/>
          </a:xfrm>
          <a:prstGeom prst="rightArrow">
            <a:avLst/>
          </a:prstGeom>
          <a:solidFill>
            <a:srgbClr val="1F497D">
              <a:lumMod val="20000"/>
              <a:lumOff val="80000"/>
            </a:srgbClr>
          </a:solidFill>
          <a:ln w="25400" cap="flat" cmpd="sng" algn="ctr">
            <a:solidFill>
              <a:srgbClr val="0083E6"/>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CC"/>
              </a:solidFill>
              <a:effectLst/>
              <a:uLnTx/>
              <a:uFillTx/>
              <a:latin typeface="Calibri"/>
              <a:ea typeface="+mn-ea"/>
              <a:cs typeface="+mn-cs"/>
            </a:endParaRPr>
          </a:p>
        </p:txBody>
      </p:sp>
      <p:sp>
        <p:nvSpPr>
          <p:cNvPr id="31" name="Right Arrow 35">
            <a:extLst>
              <a:ext uri="{FF2B5EF4-FFF2-40B4-BE49-F238E27FC236}">
                <a16:creationId xmlns:a16="http://schemas.microsoft.com/office/drawing/2014/main" id="{76C9FAA2-9971-4C39-BEF1-3FD13008E747}"/>
              </a:ext>
            </a:extLst>
          </p:cNvPr>
          <p:cNvSpPr/>
          <p:nvPr/>
        </p:nvSpPr>
        <p:spPr>
          <a:xfrm flipV="1">
            <a:off x="3442742" y="3325504"/>
            <a:ext cx="565150" cy="254000"/>
          </a:xfrm>
          <a:prstGeom prst="rightArrow">
            <a:avLst/>
          </a:prstGeom>
          <a:solidFill>
            <a:srgbClr val="1F497D">
              <a:lumMod val="20000"/>
              <a:lumOff val="80000"/>
            </a:srgbClr>
          </a:solidFill>
          <a:ln w="25400" cap="flat" cmpd="sng" algn="ctr">
            <a:solidFill>
              <a:srgbClr val="0083E6"/>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CC"/>
              </a:solidFill>
              <a:effectLst/>
              <a:uLnTx/>
              <a:uFillTx/>
              <a:latin typeface="Calibri"/>
              <a:ea typeface="+mn-ea"/>
              <a:cs typeface="+mn-cs"/>
            </a:endParaRPr>
          </a:p>
        </p:txBody>
      </p:sp>
      <p:sp>
        <p:nvSpPr>
          <p:cNvPr id="32" name="Right Arrow 36">
            <a:extLst>
              <a:ext uri="{FF2B5EF4-FFF2-40B4-BE49-F238E27FC236}">
                <a16:creationId xmlns:a16="http://schemas.microsoft.com/office/drawing/2014/main" id="{4B48F69E-1E28-474E-9639-AA044D2C3768}"/>
              </a:ext>
            </a:extLst>
          </p:cNvPr>
          <p:cNvSpPr/>
          <p:nvPr/>
        </p:nvSpPr>
        <p:spPr>
          <a:xfrm flipV="1">
            <a:off x="3442742" y="5738504"/>
            <a:ext cx="565150" cy="254000"/>
          </a:xfrm>
          <a:prstGeom prst="rightArrow">
            <a:avLst/>
          </a:prstGeom>
          <a:solidFill>
            <a:srgbClr val="1F497D">
              <a:lumMod val="20000"/>
              <a:lumOff val="80000"/>
            </a:srgbClr>
          </a:solidFill>
          <a:ln w="25400" cap="flat" cmpd="sng" algn="ctr">
            <a:solidFill>
              <a:srgbClr val="0083E6"/>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CC"/>
              </a:solidFill>
              <a:effectLst/>
              <a:uLnTx/>
              <a:uFillTx/>
              <a:latin typeface="Calibri"/>
              <a:ea typeface="+mn-ea"/>
              <a:cs typeface="+mn-cs"/>
            </a:endParaRPr>
          </a:p>
        </p:txBody>
      </p:sp>
    </p:spTree>
    <p:extLst>
      <p:ext uri="{BB962C8B-B14F-4D97-AF65-F5344CB8AC3E}">
        <p14:creationId xmlns:p14="http://schemas.microsoft.com/office/powerpoint/2010/main" val="7122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arn(inVertical)">
                                      <p:cBhvr>
                                        <p:cTn id="64" dur="500"/>
                                        <p:tgtEl>
                                          <p:spTgt spid="23"/>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arn(inVertical)">
                                      <p:cBhvr>
                                        <p:cTn id="70" dur="500"/>
                                        <p:tgtEl>
                                          <p:spTgt spid="2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arn(inVertical)">
                                      <p:cBhvr>
                                        <p:cTn id="73" dur="500"/>
                                        <p:tgtEl>
                                          <p:spTgt spid="2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arn(inVertical)">
                                      <p:cBhvr>
                                        <p:cTn id="76" dur="500"/>
                                        <p:tgtEl>
                                          <p:spTgt spid="27"/>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arn(inVertical)">
                                      <p:cBhvr>
                                        <p:cTn id="79" dur="500"/>
                                        <p:tgtEl>
                                          <p:spTgt spid="28"/>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arn(inVertical)">
                                      <p:cBhvr>
                                        <p:cTn id="82" dur="500"/>
                                        <p:tgtEl>
                                          <p:spTgt spid="29"/>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arn(inVertical)">
                                      <p:cBhvr>
                                        <p:cTn id="85" dur="500"/>
                                        <p:tgtEl>
                                          <p:spTgt spid="30"/>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barn(inVertical)">
                                      <p:cBhvr>
                                        <p:cTn id="88" dur="500"/>
                                        <p:tgtEl>
                                          <p:spTgt spid="31"/>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barn(inVertical)">
                                      <p:cBhvr>
                                        <p:cTn id="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7106" name="TextBox 3">
            <a:extLst>
              <a:ext uri="{FF2B5EF4-FFF2-40B4-BE49-F238E27FC236}">
                <a16:creationId xmlns:a16="http://schemas.microsoft.com/office/drawing/2014/main" id="{AA68D928-438D-49E5-A8C9-FE0014C2E78C}"/>
              </a:ext>
            </a:extLst>
          </p:cNvPr>
          <p:cNvSpPr txBox="1">
            <a:spLocks noChangeArrowheads="1"/>
          </p:cNvSpPr>
          <p:nvPr/>
        </p:nvSpPr>
        <p:spPr bwMode="auto">
          <a:xfrm>
            <a:off x="406400" y="1998134"/>
            <a:ext cx="108712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vi-VN" altLang="en-US" sz="3200" dirty="0">
                <a:solidFill>
                  <a:srgbClr val="C00000"/>
                </a:solidFill>
                <a:latin typeface="Times New Roman" panose="02020603050405020304" pitchFamily="18" charset="0"/>
                <a:cs typeface="Times New Roman" panose="02020603050405020304" pitchFamily="18" charset="0"/>
              </a:rPr>
              <a:t>LUYỆN TẬP</a:t>
            </a:r>
          </a:p>
          <a:p>
            <a:pPr algn="just" defTabSz="1219170" eaLnBrk="1" fontAlgn="base" hangingPunct="1">
              <a:spcBef>
                <a:spcPct val="0"/>
              </a:spcBef>
              <a:spcAft>
                <a:spcPct val="0"/>
              </a:spcAft>
            </a:pPr>
            <a:r>
              <a:rPr lang="en-US" altLang="en-US" sz="3200" dirty="0">
                <a:solidFill>
                  <a:srgbClr val="C00000"/>
                </a:solidFill>
                <a:latin typeface="Times New Roman" panose="02020603050405020304" pitchFamily="18" charset="0"/>
                <a:cs typeface="Times New Roman" panose="02020603050405020304" pitchFamily="18" charset="0"/>
              </a:rPr>
              <a:t>Cho </a:t>
            </a:r>
            <a:r>
              <a:rPr lang="en-US" altLang="en-US" sz="3200" dirty="0" err="1">
                <a:solidFill>
                  <a:srgbClr val="C00000"/>
                </a:solidFill>
                <a:latin typeface="Times New Roman" panose="02020603050405020304" pitchFamily="18" charset="0"/>
                <a:cs typeface="Times New Roman" panose="02020603050405020304" pitchFamily="18" charset="0"/>
              </a:rPr>
              <a:t>đề</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bài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Suy</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nghĩ</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về</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nhân</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vật</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lão</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Hạc</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trong</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truyện</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ngắn</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cùng</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tên</a:t>
            </a:r>
            <a:r>
              <a:rPr lang="en-US" altLang="en-US" sz="3200" i="1" dirty="0">
                <a:solidFill>
                  <a:srgbClr val="C00000"/>
                </a:solidFill>
                <a:latin typeface="Times New Roman" panose="02020603050405020304" pitchFamily="18" charset="0"/>
                <a:cs typeface="Times New Roman" panose="02020603050405020304" pitchFamily="18" charset="0"/>
              </a:rPr>
              <a:t> </a:t>
            </a:r>
            <a:r>
              <a:rPr lang="en-US" altLang="en-US" sz="3200" i="1" dirty="0" err="1">
                <a:solidFill>
                  <a:srgbClr val="C00000"/>
                </a:solidFill>
                <a:latin typeface="Times New Roman" panose="02020603050405020304" pitchFamily="18" charset="0"/>
                <a:cs typeface="Times New Roman" panose="02020603050405020304" pitchFamily="18" charset="0"/>
              </a:rPr>
              <a:t>của</a:t>
            </a:r>
            <a:r>
              <a:rPr lang="en-US" altLang="en-US" sz="3200" i="1" dirty="0">
                <a:solidFill>
                  <a:srgbClr val="C00000"/>
                </a:solidFill>
                <a:latin typeface="Times New Roman" panose="02020603050405020304" pitchFamily="18" charset="0"/>
                <a:cs typeface="Times New Roman" panose="02020603050405020304" pitchFamily="18" charset="0"/>
              </a:rPr>
              <a:t> Nam Cao.</a:t>
            </a:r>
          </a:p>
          <a:p>
            <a:pPr algn="just" defTabSz="1219170" eaLnBrk="1" fontAlgn="base" hangingPunct="1">
              <a:spcBef>
                <a:spcPct val="0"/>
              </a:spcBef>
              <a:spcAft>
                <a:spcPct val="0"/>
              </a:spcAft>
            </a:pP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Hãy</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lập</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dàn</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bài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và</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viết</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mở</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bài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một</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đoạn</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phần</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Thân</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bài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cho</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đề</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văn</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trên</a:t>
            </a:r>
            <a:r>
              <a:rPr lang="en-US" altLang="en-US" sz="3200" dirty="0">
                <a:solidFill>
                  <a:srgbClr val="C00000"/>
                </a:solidFill>
                <a:latin typeface="Times New Roman" panose="02020603050405020304" pitchFamily="18" charset="0"/>
                <a:cs typeface="Times New Roman" panose="02020603050405020304" pitchFamily="18" charset="0"/>
              </a:rPr>
              <a:t>.</a:t>
            </a:r>
          </a:p>
          <a:p>
            <a:pPr defTabSz="1219170" eaLnBrk="1" fontAlgn="base" hangingPunct="1">
              <a:spcBef>
                <a:spcPct val="0"/>
              </a:spcBef>
              <a:spcAft>
                <a:spcPct val="0"/>
              </a:spcAft>
            </a:pPr>
            <a:endParaRPr lang="en-US" altLang="en-US" sz="240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Round Same Side Corner Rectangle 22">
            <a:extLst>
              <a:ext uri="{FF2B5EF4-FFF2-40B4-BE49-F238E27FC236}">
                <a16:creationId xmlns:a16="http://schemas.microsoft.com/office/drawing/2014/main" id="{C5092F59-A568-486F-B412-EC017D9784A3}"/>
              </a:ext>
            </a:extLst>
          </p:cNvPr>
          <p:cNvSpPr/>
          <p:nvPr/>
        </p:nvSpPr>
        <p:spPr bwMode="auto">
          <a:xfrm>
            <a:off x="3057554" y="2726268"/>
            <a:ext cx="2120900" cy="3458633"/>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rgbClr val="C0165F"/>
            </a:solidFill>
            <a:prstDash val="solid"/>
          </a:ln>
          <a:effectLst>
            <a:outerShdw blurRad="177800" dist="38100" dir="5400000" algn="t" rotWithShape="0">
              <a:prstClr val="black">
                <a:alpha val="20000"/>
              </a:prstClr>
            </a:outerShdw>
          </a:effectLst>
        </p:spPr>
        <p:txBody>
          <a:bodyPr tIns="243840"/>
          <a:lstStyle/>
          <a:p>
            <a:pPr marL="14817" indent="-14817" algn="just" defTabSz="1219170">
              <a:defRPr/>
            </a:pPr>
            <a:endParaRPr lang="en-US" sz="2400" kern="0" dirty="0">
              <a:solidFill>
                <a:srgbClr val="000000"/>
              </a:solidFill>
              <a:latin typeface="Times New Roman" pitchFamily="18" charset="0"/>
              <a:cs typeface="Times New Roman" pitchFamily="18" charset="0"/>
            </a:endParaRPr>
          </a:p>
        </p:txBody>
      </p:sp>
      <p:sp>
        <p:nvSpPr>
          <p:cNvPr id="14" name="Hexagon 26">
            <a:extLst>
              <a:ext uri="{FF2B5EF4-FFF2-40B4-BE49-F238E27FC236}">
                <a16:creationId xmlns:a16="http://schemas.microsoft.com/office/drawing/2014/main" id="{A475F6A2-FE5E-4427-B120-6F3716AD1C25}"/>
              </a:ext>
            </a:extLst>
          </p:cNvPr>
          <p:cNvSpPr/>
          <p:nvPr/>
        </p:nvSpPr>
        <p:spPr bwMode="auto">
          <a:xfrm>
            <a:off x="2929467" y="2249785"/>
            <a:ext cx="2445781" cy="698961"/>
          </a:xfrm>
          <a:prstGeom prst="hexagon">
            <a:avLst>
              <a:gd name="adj" fmla="val 31838"/>
              <a:gd name="vf" fmla="val 115470"/>
            </a:avLst>
          </a:prstGeom>
          <a:gradFill rotWithShape="1">
            <a:gsLst>
              <a:gs pos="0">
                <a:srgbClr val="D7196A">
                  <a:lumMod val="88000"/>
                </a:srgbClr>
              </a:gs>
              <a:gs pos="80000">
                <a:srgbClr val="D7196A">
                  <a:lumMod val="90000"/>
                  <a:lumOff val="10000"/>
                </a:srgbClr>
              </a:gs>
              <a:gs pos="100000">
                <a:srgbClr val="D7196A">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1219170">
              <a:defRPr/>
            </a:pPr>
            <a:r>
              <a:rPr lang="en-US" sz="2400" b="1" kern="0" dirty="0" err="1">
                <a:solidFill>
                  <a:prstClr val="white"/>
                </a:solidFill>
                <a:effectLst>
                  <a:outerShdw blurRad="76200" dist="38100" dir="5400000" algn="t" rotWithShape="0">
                    <a:prstClr val="black">
                      <a:alpha val="40000"/>
                    </a:prstClr>
                  </a:outerShdw>
                </a:effectLst>
                <a:latin typeface="Times New Roman" pitchFamily="18" charset="0"/>
                <a:cs typeface="Times New Roman" pitchFamily="18" charset="0"/>
              </a:rPr>
              <a:t>Phạm</a:t>
            </a:r>
            <a:r>
              <a:rPr lang="en-US" sz="2400" b="1" kern="0" dirty="0">
                <a:solidFill>
                  <a:prstClr val="white"/>
                </a:solidFill>
                <a:effectLst>
                  <a:outerShdw blurRad="76200" dist="38100" dir="5400000" algn="t" rotWithShape="0">
                    <a:prstClr val="black">
                      <a:alpha val="40000"/>
                    </a:prstClr>
                  </a:outerShdw>
                </a:effectLst>
                <a:latin typeface="Times New Roman" pitchFamily="18" charset="0"/>
                <a:cs typeface="Times New Roman" pitchFamily="18" charset="0"/>
              </a:rPr>
              <a:t> vi </a:t>
            </a:r>
            <a:r>
              <a:rPr lang="en-US" sz="2400" b="1" kern="0" dirty="0" err="1">
                <a:solidFill>
                  <a:prstClr val="white"/>
                </a:solidFill>
                <a:effectLst>
                  <a:outerShdw blurRad="76200" dist="38100" dir="5400000" algn="t" rotWithShape="0">
                    <a:prstClr val="black">
                      <a:alpha val="40000"/>
                    </a:prstClr>
                  </a:outerShdw>
                </a:effectLst>
                <a:latin typeface="Times New Roman" pitchFamily="18" charset="0"/>
                <a:cs typeface="Times New Roman" pitchFamily="18" charset="0"/>
              </a:rPr>
              <a:t>nghị</a:t>
            </a:r>
            <a:r>
              <a:rPr lang="en-US" sz="2400" b="1" kern="0" dirty="0">
                <a:solidFill>
                  <a:prstClr val="white"/>
                </a:solidFill>
                <a:effectLst>
                  <a:outerShdw blurRad="76200" dist="38100" dir="5400000" algn="t" rotWithShape="0">
                    <a:prstClr val="black">
                      <a:alpha val="40000"/>
                    </a:prstClr>
                  </a:outerShdw>
                </a:effectLst>
                <a:latin typeface="Times New Roman" pitchFamily="18" charset="0"/>
                <a:cs typeface="Times New Roman" pitchFamily="18" charset="0"/>
              </a:rPr>
              <a:t> </a:t>
            </a:r>
            <a:r>
              <a:rPr lang="en-US" sz="2400" b="1" kern="0" dirty="0" err="1">
                <a:solidFill>
                  <a:prstClr val="white"/>
                </a:solidFill>
                <a:effectLst>
                  <a:outerShdw blurRad="76200" dist="38100" dir="5400000" algn="t" rotWithShape="0">
                    <a:prstClr val="black">
                      <a:alpha val="40000"/>
                    </a:prstClr>
                  </a:outerShdw>
                </a:effectLst>
                <a:latin typeface="Times New Roman" pitchFamily="18" charset="0"/>
                <a:cs typeface="Times New Roman" pitchFamily="18" charset="0"/>
              </a:rPr>
              <a:t>luận</a:t>
            </a:r>
            <a:endParaRPr lang="en-US" sz="2400" b="1" kern="0" dirty="0">
              <a:solidFill>
                <a:prstClr val="white"/>
              </a:solidFill>
              <a:effectLst>
                <a:outerShdw blurRad="76200" dist="38100" dir="5400000" algn="t" rotWithShape="0">
                  <a:prstClr val="black">
                    <a:alpha val="40000"/>
                  </a:prstClr>
                </a:outerShdw>
              </a:effectLst>
              <a:latin typeface="Times New Roman" pitchFamily="18" charset="0"/>
              <a:cs typeface="Times New Roman" pitchFamily="18" charset="0"/>
            </a:endParaRPr>
          </a:p>
        </p:txBody>
      </p:sp>
      <p:sp>
        <p:nvSpPr>
          <p:cNvPr id="11" name="Round Same Side Corner Rectangle 22">
            <a:extLst>
              <a:ext uri="{FF2B5EF4-FFF2-40B4-BE49-F238E27FC236}">
                <a16:creationId xmlns:a16="http://schemas.microsoft.com/office/drawing/2014/main" id="{7A29DA5F-5344-4C83-9C90-FCA62491F8C5}"/>
              </a:ext>
            </a:extLst>
          </p:cNvPr>
          <p:cNvSpPr/>
          <p:nvPr/>
        </p:nvSpPr>
        <p:spPr bwMode="auto">
          <a:xfrm flipH="1">
            <a:off x="171451" y="2768601"/>
            <a:ext cx="2120900" cy="3416300"/>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3500000" scaled="1"/>
            <a:tileRect/>
          </a:gradFill>
          <a:ln w="28575" cap="flat" cmpd="sng" algn="ctr">
            <a:solidFill>
              <a:sysClr val="window" lastClr="FFFFFF">
                <a:lumMod val="75000"/>
              </a:sysClr>
            </a:solidFill>
            <a:prstDash val="solid"/>
          </a:ln>
          <a:effectLst>
            <a:outerShdw blurRad="177800" dist="38100" dir="5400000" algn="t" rotWithShape="0">
              <a:prstClr val="black">
                <a:alpha val="20000"/>
              </a:prstClr>
            </a:outerShdw>
          </a:effectLst>
        </p:spPr>
        <p:txBody>
          <a:bodyPr tIns="243840"/>
          <a:lstStyle/>
          <a:p>
            <a:pPr defTabSz="1219170">
              <a:lnSpc>
                <a:spcPct val="150000"/>
              </a:lnSpc>
              <a:defRPr/>
            </a:pPr>
            <a:endParaRPr lang="en-US" sz="2133" kern="0" dirty="0">
              <a:solidFill>
                <a:prstClr val="black">
                  <a:lumMod val="65000"/>
                  <a:lumOff val="35000"/>
                </a:prstClr>
              </a:solidFill>
              <a:latin typeface="Arial"/>
            </a:endParaRPr>
          </a:p>
        </p:txBody>
      </p:sp>
      <p:sp>
        <p:nvSpPr>
          <p:cNvPr id="6152" name="TextBox 1">
            <a:extLst>
              <a:ext uri="{FF2B5EF4-FFF2-40B4-BE49-F238E27FC236}">
                <a16:creationId xmlns:a16="http://schemas.microsoft.com/office/drawing/2014/main" id="{BE8BB140-1279-4CDA-B6E1-7F767C7F3057}"/>
              </a:ext>
            </a:extLst>
          </p:cNvPr>
          <p:cNvSpPr txBox="1">
            <a:spLocks noChangeArrowheads="1"/>
          </p:cNvSpPr>
          <p:nvPr/>
        </p:nvSpPr>
        <p:spPr bwMode="auto">
          <a:xfrm>
            <a:off x="7270751" y="258234"/>
            <a:ext cx="4470400" cy="630942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189" indent="-457189" algn="just" defTabSz="1219170" eaLnBrk="1" fontAlgn="base" hangingPunct="1">
              <a:spcBef>
                <a:spcPts val="800"/>
              </a:spcBef>
              <a:spcAft>
                <a:spcPct val="0"/>
              </a:spcAft>
            </a:pPr>
            <a:r>
              <a:rPr lang="en-US" altLang="en-US" sz="2400" u="sng" dirty="0" err="1">
                <a:solidFill>
                  <a:srgbClr val="002060"/>
                </a:solidFill>
                <a:latin typeface="Times New Roman" panose="02020603050405020304" pitchFamily="18" charset="0"/>
                <a:cs typeface="Times New Roman" panose="02020603050405020304" pitchFamily="18" charset="0"/>
              </a:rPr>
              <a:t>Đề</a:t>
            </a:r>
            <a:r>
              <a:rPr lang="en-US" altLang="en-US" sz="2400" u="sng" dirty="0">
                <a:solidFill>
                  <a:srgbClr val="002060"/>
                </a:solidFill>
                <a:latin typeface="Times New Roman" panose="02020603050405020304" pitchFamily="18" charset="0"/>
                <a:cs typeface="Times New Roman" panose="02020603050405020304" pitchFamily="18" charset="0"/>
              </a:rPr>
              <a:t> 1:</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Phân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tích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tâm</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trạng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của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nhân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vật</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Thúy</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Kiều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trong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đoạn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trích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Kiều</a:t>
            </a:r>
            <a:r>
              <a:rPr lang="en-US" altLang="en-US" sz="2400" i="1" dirty="0">
                <a:solidFill>
                  <a:srgbClr val="002060"/>
                </a:solidFill>
                <a:latin typeface="Times New Roman" panose="02020603050405020304" pitchFamily="18" charset="0"/>
                <a:cs typeface="Times New Roman" panose="02020603050405020304" pitchFamily="18" charset="0"/>
              </a:rPr>
              <a:t> ở </a:t>
            </a:r>
            <a:r>
              <a:rPr lang="en-US" altLang="en-US" sz="2400" i="1" dirty="0" err="1">
                <a:solidFill>
                  <a:srgbClr val="002060"/>
                </a:solidFill>
                <a:latin typeface="Times New Roman" panose="02020603050405020304" pitchFamily="18" charset="0"/>
                <a:cs typeface="Times New Roman" panose="02020603050405020304" pitchFamily="18" charset="0"/>
              </a:rPr>
              <a:t>lầu</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Ngưng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Bích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của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Nguyễn</a:t>
            </a:r>
            <a:r>
              <a:rPr lang="en-US" altLang="en-US" sz="2400" dirty="0">
                <a:solidFill>
                  <a:srgbClr val="002060"/>
                </a:solidFill>
                <a:latin typeface="Times New Roman" panose="02020603050405020304" pitchFamily="18" charset="0"/>
                <a:cs typeface="Times New Roman" panose="02020603050405020304" pitchFamily="18" charset="0"/>
              </a:rPr>
              <a:t> Du.</a:t>
            </a:r>
          </a:p>
          <a:p>
            <a:pPr marL="457189" indent="-457189" algn="just" defTabSz="1219170" eaLnBrk="1" fontAlgn="base" hangingPunct="1">
              <a:spcBef>
                <a:spcPts val="800"/>
              </a:spcBef>
              <a:spcAft>
                <a:spcPct val="0"/>
              </a:spcAft>
            </a:pPr>
            <a:r>
              <a:rPr lang="en-US" altLang="en-US" sz="2400" u="sng" dirty="0" err="1">
                <a:solidFill>
                  <a:srgbClr val="002060"/>
                </a:solidFill>
                <a:latin typeface="Times New Roman" panose="02020603050405020304" pitchFamily="18" charset="0"/>
                <a:cs typeface="Times New Roman" panose="02020603050405020304" pitchFamily="18" charset="0"/>
              </a:rPr>
              <a:t>Đề</a:t>
            </a:r>
            <a:r>
              <a:rPr lang="en-US" altLang="en-US" sz="2400" u="sng" dirty="0">
                <a:solidFill>
                  <a:srgbClr val="002060"/>
                </a:solidFill>
                <a:latin typeface="Times New Roman" panose="02020603050405020304" pitchFamily="18" charset="0"/>
                <a:cs typeface="Times New Roman" panose="02020603050405020304" pitchFamily="18" charset="0"/>
              </a:rPr>
              <a:t> 2:</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Phân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tích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tác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dụng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của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việc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xây</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dựng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tình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huống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trong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truyện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ngắn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Làng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của</a:t>
            </a:r>
            <a:r>
              <a:rPr lang="en-US" altLang="en-US" sz="2400" dirty="0">
                <a:solidFill>
                  <a:srgbClr val="002060"/>
                </a:solidFill>
                <a:latin typeface="Times New Roman" panose="02020603050405020304" pitchFamily="18" charset="0"/>
                <a:cs typeface="Times New Roman" panose="02020603050405020304" pitchFamily="18" charset="0"/>
              </a:rPr>
              <a:t> Kim </a:t>
            </a:r>
            <a:r>
              <a:rPr lang="en-US" altLang="en-US" sz="2400" dirty="0" err="1">
                <a:solidFill>
                  <a:srgbClr val="002060"/>
                </a:solidFill>
                <a:latin typeface="Times New Roman" panose="02020603050405020304" pitchFamily="18" charset="0"/>
                <a:cs typeface="Times New Roman" panose="02020603050405020304" pitchFamily="18" charset="0"/>
              </a:rPr>
              <a:t>Lân</a:t>
            </a:r>
            <a:r>
              <a:rPr lang="en-US" altLang="en-US" sz="2400" i="1" dirty="0">
                <a:solidFill>
                  <a:srgbClr val="002060"/>
                </a:solidFill>
                <a:latin typeface="Times New Roman" panose="02020603050405020304" pitchFamily="18" charset="0"/>
                <a:cs typeface="Times New Roman" panose="02020603050405020304" pitchFamily="18" charset="0"/>
              </a:rPr>
              <a:t>.</a:t>
            </a:r>
          </a:p>
          <a:p>
            <a:pPr marL="457189" indent="-457189" algn="just" defTabSz="1219170" eaLnBrk="1" fontAlgn="base" hangingPunct="1">
              <a:spcBef>
                <a:spcPts val="800"/>
              </a:spcBef>
              <a:spcAft>
                <a:spcPct val="0"/>
              </a:spcAft>
            </a:pPr>
            <a:r>
              <a:rPr lang="en-US" altLang="en-US" sz="2400" u="sng" dirty="0" err="1">
                <a:solidFill>
                  <a:srgbClr val="002060"/>
                </a:solidFill>
                <a:latin typeface="Times New Roman" panose="02020603050405020304" pitchFamily="18" charset="0"/>
                <a:cs typeface="Times New Roman" panose="02020603050405020304" pitchFamily="18" charset="0"/>
              </a:rPr>
              <a:t>Đề</a:t>
            </a:r>
            <a:r>
              <a:rPr lang="en-US" altLang="en-US" sz="2400" u="sng" dirty="0">
                <a:solidFill>
                  <a:srgbClr val="002060"/>
                </a:solidFill>
                <a:latin typeface="Times New Roman" panose="02020603050405020304" pitchFamily="18" charset="0"/>
                <a:cs typeface="Times New Roman" panose="02020603050405020304" pitchFamily="18" charset="0"/>
              </a:rPr>
              <a:t> 3:</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Suy</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nghĩ</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về</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nhân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vật</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anh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thanh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niên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trong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tác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phẩm</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Lặng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lẽ</a:t>
            </a:r>
            <a:r>
              <a:rPr lang="en-US" altLang="en-US" sz="2400" i="1" dirty="0">
                <a:solidFill>
                  <a:srgbClr val="002060"/>
                </a:solidFill>
                <a:latin typeface="Times New Roman" panose="02020603050405020304" pitchFamily="18" charset="0"/>
                <a:cs typeface="Times New Roman" panose="02020603050405020304" pitchFamily="18" charset="0"/>
              </a:rPr>
              <a:t> Sa Pa </a:t>
            </a:r>
            <a:r>
              <a:rPr lang="en-US" altLang="en-US" sz="2400" dirty="0" err="1">
                <a:solidFill>
                  <a:srgbClr val="002060"/>
                </a:solidFill>
                <a:latin typeface="Times New Roman" panose="02020603050405020304" pitchFamily="18" charset="0"/>
                <a:cs typeface="Times New Roman" panose="02020603050405020304" pitchFamily="18" charset="0"/>
              </a:rPr>
              <a:t>của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Nguyễn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Thành</a:t>
            </a:r>
            <a:r>
              <a:rPr lang="en-US" altLang="en-US" sz="2400" dirty="0">
                <a:solidFill>
                  <a:srgbClr val="002060"/>
                </a:solidFill>
                <a:latin typeface="Times New Roman" panose="02020603050405020304" pitchFamily="18" charset="0"/>
                <a:cs typeface="Times New Roman" panose="02020603050405020304" pitchFamily="18" charset="0"/>
              </a:rPr>
              <a:t> Long.</a:t>
            </a:r>
          </a:p>
          <a:p>
            <a:pPr marL="457189" indent="-457189" algn="just" defTabSz="1219170" eaLnBrk="1" fontAlgn="base" hangingPunct="1">
              <a:spcBef>
                <a:spcPts val="800"/>
              </a:spcBef>
              <a:spcAft>
                <a:spcPct val="0"/>
              </a:spcAft>
            </a:pPr>
            <a:r>
              <a:rPr lang="en-US" altLang="en-US" sz="2400" u="sng" dirty="0" err="1">
                <a:solidFill>
                  <a:srgbClr val="002060"/>
                </a:solidFill>
                <a:latin typeface="Times New Roman" panose="02020603050405020304" pitchFamily="18" charset="0"/>
                <a:cs typeface="Times New Roman" panose="02020603050405020304" pitchFamily="18" charset="0"/>
              </a:rPr>
              <a:t>Đề</a:t>
            </a:r>
            <a:r>
              <a:rPr lang="en-US" altLang="en-US" sz="2400" u="sng" dirty="0">
                <a:solidFill>
                  <a:srgbClr val="002060"/>
                </a:solidFill>
                <a:latin typeface="Times New Roman" panose="02020603050405020304" pitchFamily="18" charset="0"/>
                <a:cs typeface="Times New Roman" panose="02020603050405020304" pitchFamily="18" charset="0"/>
              </a:rPr>
              <a:t> 4:</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Suy</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nghĩ</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về</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đời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sống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tình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cảm</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gia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đình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trong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chiến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tranh</a:t>
            </a:r>
            <a:r>
              <a:rPr lang="en-US" altLang="en-US" sz="2400" dirty="0">
                <a:solidFill>
                  <a:srgbClr val="002060"/>
                </a:solidFill>
                <a:latin typeface="Times New Roman" panose="02020603050405020304" pitchFamily="18" charset="0"/>
                <a:cs typeface="Times New Roman" panose="02020603050405020304" pitchFamily="18" charset="0"/>
              </a:rPr>
              <a:t> qua </a:t>
            </a:r>
            <a:r>
              <a:rPr lang="en-US" altLang="en-US" sz="2400" dirty="0" err="1">
                <a:solidFill>
                  <a:srgbClr val="002060"/>
                </a:solidFill>
                <a:latin typeface="Times New Roman" panose="02020603050405020304" pitchFamily="18" charset="0"/>
                <a:cs typeface="Times New Roman" panose="02020603050405020304" pitchFamily="18" charset="0"/>
              </a:rPr>
              <a:t>truyện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ngắn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Chiếc</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lược</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ngà</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của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Nguyễn</a:t>
            </a:r>
            <a:r>
              <a:rPr lang="en-US" altLang="en-US" sz="2400" dirty="0">
                <a:solidFill>
                  <a:srgbClr val="002060"/>
                </a:solidFill>
                <a:latin typeface="Times New Roman" panose="02020603050405020304" pitchFamily="18" charset="0"/>
                <a:cs typeface="Times New Roman" panose="02020603050405020304" pitchFamily="18" charset="0"/>
              </a:rPr>
              <a:t> Quang </a:t>
            </a:r>
            <a:r>
              <a:rPr lang="en-US" altLang="en-US" sz="2400" dirty="0" err="1">
                <a:solidFill>
                  <a:srgbClr val="002060"/>
                </a:solidFill>
                <a:latin typeface="Times New Roman" panose="02020603050405020304" pitchFamily="18" charset="0"/>
                <a:cs typeface="Times New Roman" panose="02020603050405020304" pitchFamily="18" charset="0"/>
              </a:rPr>
              <a:t>Sáng</a:t>
            </a:r>
            <a:r>
              <a:rPr lang="en-US" altLang="en-US" sz="2400" dirty="0">
                <a:solidFill>
                  <a:srgbClr val="002060"/>
                </a:solidFill>
                <a:latin typeface="Times New Roman" panose="02020603050405020304" pitchFamily="18" charset="0"/>
                <a:cs typeface="Times New Roman" panose="02020603050405020304" pitchFamily="18" charset="0"/>
              </a:rPr>
              <a:t>.</a:t>
            </a:r>
          </a:p>
        </p:txBody>
      </p:sp>
      <p:cxnSp>
        <p:nvCxnSpPr>
          <p:cNvPr id="5" name="Straight Connector 4">
            <a:extLst>
              <a:ext uri="{FF2B5EF4-FFF2-40B4-BE49-F238E27FC236}">
                <a16:creationId xmlns:a16="http://schemas.microsoft.com/office/drawing/2014/main" id="{D1DBA3EC-D8BF-48F6-8D7A-EE50FEF38162}"/>
              </a:ext>
            </a:extLst>
          </p:cNvPr>
          <p:cNvCxnSpPr/>
          <p:nvPr/>
        </p:nvCxnSpPr>
        <p:spPr>
          <a:xfrm>
            <a:off x="8174567" y="680094"/>
            <a:ext cx="1117600" cy="21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AD42A7-9F1D-46C4-83EE-374A788147FD}"/>
              </a:ext>
            </a:extLst>
          </p:cNvPr>
          <p:cNvCxnSpPr/>
          <p:nvPr/>
        </p:nvCxnSpPr>
        <p:spPr>
          <a:xfrm>
            <a:off x="8174567" y="2247900"/>
            <a:ext cx="1219200" cy="21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3DAA5B1-D21A-4AFF-9FEC-40E7FA5A2608}"/>
              </a:ext>
            </a:extLst>
          </p:cNvPr>
          <p:cNvCxnSpPr/>
          <p:nvPr/>
        </p:nvCxnSpPr>
        <p:spPr>
          <a:xfrm>
            <a:off x="8271933" y="3788834"/>
            <a:ext cx="1219200" cy="21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58F742C-5B58-47A3-BD2E-B0DA034F6B33}"/>
              </a:ext>
            </a:extLst>
          </p:cNvPr>
          <p:cNvCxnSpPr/>
          <p:nvPr/>
        </p:nvCxnSpPr>
        <p:spPr>
          <a:xfrm>
            <a:off x="8219017" y="5365751"/>
            <a:ext cx="1219200" cy="211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Chevron 1">
            <a:extLst>
              <a:ext uri="{FF2B5EF4-FFF2-40B4-BE49-F238E27FC236}">
                <a16:creationId xmlns:a16="http://schemas.microsoft.com/office/drawing/2014/main" id="{D4642441-B464-4930-B739-0D9EC52E3819}"/>
              </a:ext>
            </a:extLst>
          </p:cNvPr>
          <p:cNvSpPr/>
          <p:nvPr/>
        </p:nvSpPr>
        <p:spPr bwMode="auto">
          <a:xfrm flipH="1">
            <a:off x="58757" y="2300005"/>
            <a:ext cx="2395947" cy="684225"/>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1219170">
              <a:defRPr/>
            </a:pPr>
            <a:endParaRPr lang="en-US" sz="2667" b="1" kern="0" dirty="0">
              <a:solidFill>
                <a:prstClr val="white"/>
              </a:solidFill>
              <a:effectLst>
                <a:outerShdw blurRad="76200" dist="38100" dir="5400000" algn="t" rotWithShape="0">
                  <a:prstClr val="black">
                    <a:alpha val="40000"/>
                  </a:prstClr>
                </a:outerShdw>
              </a:effectLst>
              <a:latin typeface="Times New Roman" pitchFamily="18" charset="0"/>
              <a:cs typeface="Times New Roman" pitchFamily="18" charset="0"/>
            </a:endParaRPr>
          </a:p>
          <a:p>
            <a:pPr algn="ctr" defTabSz="1219170">
              <a:defRPr/>
            </a:pPr>
            <a:r>
              <a:rPr lang="en-US" sz="2400" b="1" kern="0" dirty="0" err="1">
                <a:solidFill>
                  <a:prstClr val="white"/>
                </a:solidFill>
                <a:effectLst>
                  <a:outerShdw blurRad="76200" dist="38100" dir="5400000" algn="t" rotWithShape="0">
                    <a:prstClr val="black">
                      <a:alpha val="40000"/>
                    </a:prstClr>
                  </a:outerShdw>
                </a:effectLst>
                <a:latin typeface="Times New Roman" pitchFamily="18" charset="0"/>
                <a:cs typeface="Times New Roman" pitchFamily="18" charset="0"/>
              </a:rPr>
              <a:t>Vấn</a:t>
            </a:r>
            <a:r>
              <a:rPr lang="en-US" sz="2400" b="1" kern="0" dirty="0">
                <a:solidFill>
                  <a:prstClr val="white"/>
                </a:solidFill>
                <a:effectLst>
                  <a:outerShdw blurRad="76200" dist="38100" dir="5400000" algn="t" rotWithShape="0">
                    <a:prstClr val="black">
                      <a:alpha val="40000"/>
                    </a:prstClr>
                  </a:outerShdw>
                </a:effectLst>
                <a:latin typeface="Times New Roman" pitchFamily="18" charset="0"/>
                <a:cs typeface="Times New Roman" pitchFamily="18" charset="0"/>
              </a:rPr>
              <a:t> </a:t>
            </a:r>
            <a:r>
              <a:rPr lang="en-US" sz="2400" b="1" kern="0" dirty="0" err="1">
                <a:solidFill>
                  <a:prstClr val="white"/>
                </a:solidFill>
                <a:effectLst>
                  <a:outerShdw blurRad="76200" dist="38100" dir="5400000" algn="t" rotWithShape="0">
                    <a:prstClr val="black">
                      <a:alpha val="40000"/>
                    </a:prstClr>
                  </a:outerShdw>
                </a:effectLst>
                <a:latin typeface="Times New Roman" pitchFamily="18" charset="0"/>
                <a:cs typeface="Times New Roman" pitchFamily="18" charset="0"/>
              </a:rPr>
              <a:t>đề</a:t>
            </a:r>
            <a:r>
              <a:rPr lang="en-US" sz="2400" b="1" kern="0" dirty="0">
                <a:solidFill>
                  <a:prstClr val="white"/>
                </a:solidFill>
                <a:effectLst>
                  <a:outerShdw blurRad="76200" dist="38100" dir="5400000" algn="t" rotWithShape="0">
                    <a:prstClr val="black">
                      <a:alpha val="40000"/>
                    </a:prstClr>
                  </a:outerShdw>
                </a:effectLst>
                <a:latin typeface="Times New Roman" pitchFamily="18" charset="0"/>
                <a:cs typeface="Times New Roman" pitchFamily="18" charset="0"/>
              </a:rPr>
              <a:t> </a:t>
            </a:r>
            <a:r>
              <a:rPr lang="en-US" sz="2400" b="1" kern="0" dirty="0" err="1">
                <a:solidFill>
                  <a:prstClr val="white"/>
                </a:solidFill>
                <a:effectLst>
                  <a:outerShdw blurRad="76200" dist="38100" dir="5400000" algn="t" rotWithShape="0">
                    <a:prstClr val="black">
                      <a:alpha val="40000"/>
                    </a:prstClr>
                  </a:outerShdw>
                </a:effectLst>
                <a:latin typeface="Times New Roman" pitchFamily="18" charset="0"/>
                <a:cs typeface="Times New Roman" pitchFamily="18" charset="0"/>
              </a:rPr>
              <a:t>nghị</a:t>
            </a:r>
            <a:r>
              <a:rPr lang="en-US" sz="2400" b="1" kern="0" dirty="0">
                <a:solidFill>
                  <a:prstClr val="white"/>
                </a:solidFill>
                <a:effectLst>
                  <a:outerShdw blurRad="76200" dist="38100" dir="5400000" algn="t" rotWithShape="0">
                    <a:prstClr val="black">
                      <a:alpha val="40000"/>
                    </a:prstClr>
                  </a:outerShdw>
                </a:effectLst>
                <a:latin typeface="Times New Roman" pitchFamily="18" charset="0"/>
                <a:cs typeface="Times New Roman" pitchFamily="18" charset="0"/>
              </a:rPr>
              <a:t> </a:t>
            </a:r>
            <a:r>
              <a:rPr lang="en-US" sz="2400" b="1" kern="0" dirty="0" err="1">
                <a:solidFill>
                  <a:prstClr val="white"/>
                </a:solidFill>
                <a:effectLst>
                  <a:outerShdw blurRad="76200" dist="38100" dir="5400000" algn="t" rotWithShape="0">
                    <a:prstClr val="black">
                      <a:alpha val="40000"/>
                    </a:prstClr>
                  </a:outerShdw>
                </a:effectLst>
                <a:latin typeface="Times New Roman" pitchFamily="18" charset="0"/>
                <a:cs typeface="Times New Roman" pitchFamily="18" charset="0"/>
              </a:rPr>
              <a:t>luận</a:t>
            </a:r>
            <a:endParaRPr lang="en-US" sz="2400" b="1" kern="0" dirty="0">
              <a:solidFill>
                <a:prstClr val="white"/>
              </a:solidFill>
              <a:effectLst>
                <a:outerShdw blurRad="76200" dist="38100" dir="5400000" algn="t" rotWithShape="0">
                  <a:prstClr val="black">
                    <a:alpha val="40000"/>
                  </a:prstClr>
                </a:outerShdw>
              </a:effectLst>
              <a:latin typeface="Times New Roman" pitchFamily="18" charset="0"/>
              <a:cs typeface="Times New Roman" pitchFamily="18" charset="0"/>
            </a:endParaRPr>
          </a:p>
          <a:p>
            <a:pPr algn="ctr" defTabSz="1219170">
              <a:defRPr/>
            </a:pPr>
            <a:endParaRPr lang="en-US" sz="2667" b="1" kern="0" dirty="0">
              <a:solidFill>
                <a:prstClr val="white"/>
              </a:solidFill>
              <a:effectLst>
                <a:outerShdw blurRad="76200" dist="38100" dir="5400000" algn="t" rotWithShape="0">
                  <a:prstClr val="black">
                    <a:alpha val="40000"/>
                  </a:prstClr>
                </a:outerShdw>
              </a:effectLst>
              <a:latin typeface="Times New Roman" pitchFamily="18" charset="0"/>
              <a:cs typeface="Times New Roman" pitchFamily="18" charset="0"/>
            </a:endParaRPr>
          </a:p>
        </p:txBody>
      </p:sp>
      <p:sp>
        <p:nvSpPr>
          <p:cNvPr id="17" name="Hình chữ nhật 1">
            <a:extLst>
              <a:ext uri="{FF2B5EF4-FFF2-40B4-BE49-F238E27FC236}">
                <a16:creationId xmlns:a16="http://schemas.microsoft.com/office/drawing/2014/main" id="{D22A5B9D-3962-4F3B-99FD-CBAA86ACCDDB}"/>
              </a:ext>
            </a:extLst>
          </p:cNvPr>
          <p:cNvSpPr/>
          <p:nvPr/>
        </p:nvSpPr>
        <p:spPr bwMode="auto">
          <a:xfrm>
            <a:off x="203201" y="3022601"/>
            <a:ext cx="2019300" cy="3046988"/>
          </a:xfrm>
          <a:prstGeom prst="rect">
            <a:avLst/>
          </a:prstGeom>
        </p:spPr>
        <p:txBody>
          <a:bodyPr>
            <a:spAutoFit/>
          </a:bodyPr>
          <a:lstStyle/>
          <a:p>
            <a:pPr marL="14817" indent="-14817" algn="just" defTabSz="1219170">
              <a:defRPr/>
            </a:pPr>
            <a:r>
              <a:rPr lang="en-US" sz="2400" kern="0" dirty="0" err="1">
                <a:solidFill>
                  <a:srgbClr val="000000"/>
                </a:solidFill>
                <a:latin typeface="Times New Roman" pitchFamily="18" charset="0"/>
                <a:cs typeface="Times New Roman" pitchFamily="18" charset="0"/>
              </a:rPr>
              <a:t>Chủ</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đề</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cốt</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truyện</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nhân</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vật</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đặc</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sắc</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nghệ</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thuật</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của</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tác</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phẩm</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truyện</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hoặc</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đoạn</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trích</a:t>
            </a:r>
            <a:r>
              <a:rPr lang="en-US" sz="2400" kern="0" dirty="0">
                <a:solidFill>
                  <a:srgbClr val="000000"/>
                </a:solidFill>
                <a:latin typeface="Times New Roman" pitchFamily="18" charset="0"/>
                <a:cs typeface="Times New Roman" pitchFamily="18" charset="0"/>
              </a:rPr>
              <a:t>).</a:t>
            </a:r>
          </a:p>
          <a:p>
            <a:pPr marL="14817" indent="-14817" algn="just" defTabSz="1219170">
              <a:defRPr/>
            </a:pPr>
            <a:endParaRPr lang="en-US" sz="2400" kern="0" dirty="0">
              <a:solidFill>
                <a:srgbClr val="000000"/>
              </a:solidFill>
              <a:latin typeface="Times New Roman" pitchFamily="18" charset="0"/>
              <a:cs typeface="Times New Roman" pitchFamily="18" charset="0"/>
            </a:endParaRPr>
          </a:p>
        </p:txBody>
      </p:sp>
      <p:sp>
        <p:nvSpPr>
          <p:cNvPr id="18" name="Hình chữ nhật 16">
            <a:extLst>
              <a:ext uri="{FF2B5EF4-FFF2-40B4-BE49-F238E27FC236}">
                <a16:creationId xmlns:a16="http://schemas.microsoft.com/office/drawing/2014/main" id="{879660E7-2EBC-4191-B931-3884353456DB}"/>
              </a:ext>
            </a:extLst>
          </p:cNvPr>
          <p:cNvSpPr/>
          <p:nvPr/>
        </p:nvSpPr>
        <p:spPr bwMode="auto">
          <a:xfrm>
            <a:off x="2520951" y="3382433"/>
            <a:ext cx="2072216" cy="523926"/>
          </a:xfrm>
          <a:prstGeom prst="rect">
            <a:avLst/>
          </a:prstGeom>
        </p:spPr>
        <p:txBody>
          <a:bodyPr>
            <a:spAutoFit/>
          </a:bodyPr>
          <a:lstStyle/>
          <a:p>
            <a:pPr marL="14817" indent="-14817" algn="just" defTabSz="1219170">
              <a:lnSpc>
                <a:spcPct val="150000"/>
              </a:lnSpc>
              <a:defRPr/>
            </a:pPr>
            <a:r>
              <a:rPr lang="en-US" sz="2133" kern="0" dirty="0">
                <a:solidFill>
                  <a:prstClr val="black">
                    <a:lumMod val="65000"/>
                    <a:lumOff val="35000"/>
                  </a:prstClr>
                </a:solidFill>
                <a:latin typeface="Arial" charset="0"/>
              </a:rPr>
              <a:t> </a:t>
            </a:r>
            <a:endParaRPr lang="en-US" sz="1867" kern="0" dirty="0">
              <a:solidFill>
                <a:prstClr val="black">
                  <a:lumMod val="65000"/>
                  <a:lumOff val="35000"/>
                </a:prstClr>
              </a:solidFill>
              <a:latin typeface="Arial" charset="0"/>
            </a:endParaRPr>
          </a:p>
        </p:txBody>
      </p:sp>
      <p:sp>
        <p:nvSpPr>
          <p:cNvPr id="19" name="Hình chữ nhật 17">
            <a:extLst>
              <a:ext uri="{FF2B5EF4-FFF2-40B4-BE49-F238E27FC236}">
                <a16:creationId xmlns:a16="http://schemas.microsoft.com/office/drawing/2014/main" id="{1EF77AC5-1FB4-4A5D-8C83-4E22AEDF9080}"/>
              </a:ext>
            </a:extLst>
          </p:cNvPr>
          <p:cNvSpPr/>
          <p:nvPr/>
        </p:nvSpPr>
        <p:spPr bwMode="auto">
          <a:xfrm>
            <a:off x="3209924" y="3338007"/>
            <a:ext cx="1826684" cy="1687963"/>
          </a:xfrm>
          <a:prstGeom prst="rect">
            <a:avLst/>
          </a:prstGeom>
        </p:spPr>
        <p:txBody>
          <a:bodyPr>
            <a:spAutoFit/>
          </a:bodyPr>
          <a:lstStyle/>
          <a:p>
            <a:pPr algn="just" defTabSz="1219170">
              <a:lnSpc>
                <a:spcPct val="150000"/>
              </a:lnSpc>
              <a:defRPr/>
            </a:pPr>
            <a:r>
              <a:rPr lang="en-US" sz="2400" kern="0" dirty="0" err="1">
                <a:solidFill>
                  <a:srgbClr val="000000"/>
                </a:solidFill>
                <a:latin typeface="Times New Roman" pitchFamily="18" charset="0"/>
                <a:cs typeface="Times New Roman" pitchFamily="18" charset="0"/>
              </a:rPr>
              <a:t>Tác</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phẩm</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truyện</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hoặc</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đoạn</a:t>
            </a:r>
            <a:r>
              <a:rPr lang="en-US" sz="2400" kern="0" dirty="0">
                <a:solidFill>
                  <a:srgbClr val="000000"/>
                </a:solidFill>
                <a:latin typeface="Times New Roman" pitchFamily="18" charset="0"/>
                <a:cs typeface="Times New Roman" pitchFamily="18" charset="0"/>
              </a:rPr>
              <a:t> </a:t>
            </a:r>
            <a:r>
              <a:rPr lang="en-US" sz="2400" kern="0" dirty="0" err="1">
                <a:solidFill>
                  <a:srgbClr val="000000"/>
                </a:solidFill>
                <a:latin typeface="Times New Roman" pitchFamily="18" charset="0"/>
                <a:cs typeface="Times New Roman" pitchFamily="18" charset="0"/>
              </a:rPr>
              <a:t>trích</a:t>
            </a:r>
            <a:r>
              <a:rPr lang="en-US" sz="2400" kern="0" dirty="0">
                <a:solidFill>
                  <a:srgbClr val="000000"/>
                </a:solidFill>
                <a:latin typeface="Times New Roman" pitchFamily="18" charset="0"/>
                <a:cs typeface="Times New Roman" pitchFamily="18" charset="0"/>
              </a:rPr>
              <a:t>) </a:t>
            </a:r>
          </a:p>
        </p:txBody>
      </p:sp>
      <p:sp>
        <p:nvSpPr>
          <p:cNvPr id="20" name="WordArt 6">
            <a:extLst>
              <a:ext uri="{FF2B5EF4-FFF2-40B4-BE49-F238E27FC236}">
                <a16:creationId xmlns:a16="http://schemas.microsoft.com/office/drawing/2014/main" id="{27AC9EA2-3C1F-454B-8043-77A33D1072A7}"/>
              </a:ext>
            </a:extLst>
          </p:cNvPr>
          <p:cNvSpPr>
            <a:spLocks noChangeArrowheads="1" noChangeShapeType="1" noTextEdit="1"/>
          </p:cNvSpPr>
          <p:nvPr/>
        </p:nvSpPr>
        <p:spPr bwMode="gray">
          <a:xfrm>
            <a:off x="1111251" y="1536700"/>
            <a:ext cx="442383" cy="73871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defTabSz="1219170" fontAlgn="base">
              <a:spcBef>
                <a:spcPct val="0"/>
              </a:spcBef>
              <a:spcAft>
                <a:spcPct val="0"/>
              </a:spcAft>
            </a:pPr>
            <a:r>
              <a:rPr lang="en-US" sz="4267" b="1" kern="10">
                <a:solidFill>
                  <a:srgbClr val="FABC00"/>
                </a:solidFill>
                <a:latin typeface="Arial Black" panose="020B0A04020102020204" pitchFamily="34" charset="0"/>
              </a:rPr>
              <a:t>1</a:t>
            </a:r>
          </a:p>
        </p:txBody>
      </p:sp>
      <p:sp>
        <p:nvSpPr>
          <p:cNvPr id="22" name="WordArt 6">
            <a:extLst>
              <a:ext uri="{FF2B5EF4-FFF2-40B4-BE49-F238E27FC236}">
                <a16:creationId xmlns:a16="http://schemas.microsoft.com/office/drawing/2014/main" id="{C3FB5B54-19F6-4A89-8FC0-943959CFD7AC}"/>
              </a:ext>
            </a:extLst>
          </p:cNvPr>
          <p:cNvSpPr>
            <a:spLocks noChangeArrowheads="1" noChangeShapeType="1" noTextEdit="1"/>
          </p:cNvSpPr>
          <p:nvPr/>
        </p:nvSpPr>
        <p:spPr bwMode="gray">
          <a:xfrm>
            <a:off x="3742268" y="1448738"/>
            <a:ext cx="446616" cy="73871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defTabSz="1219170" fontAlgn="base">
              <a:spcBef>
                <a:spcPct val="0"/>
              </a:spcBef>
              <a:spcAft>
                <a:spcPct val="0"/>
              </a:spcAft>
            </a:pPr>
            <a:r>
              <a:rPr lang="en-US" sz="4267" b="1" kern="10" dirty="0">
                <a:solidFill>
                  <a:srgbClr val="EE6EA5"/>
                </a:solidFill>
                <a:latin typeface="Arial Black" panose="020B0A04020102020204" pitchFamily="34" charset="0"/>
              </a:rPr>
              <a:t>2</a:t>
            </a:r>
          </a:p>
        </p:txBody>
      </p:sp>
      <p:sp>
        <p:nvSpPr>
          <p:cNvPr id="49" name="TextBox 48">
            <a:extLst>
              <a:ext uri="{FF2B5EF4-FFF2-40B4-BE49-F238E27FC236}">
                <a16:creationId xmlns:a16="http://schemas.microsoft.com/office/drawing/2014/main" id="{F3F5E68A-D918-4160-9FC4-1F67D8CEFC0A}"/>
              </a:ext>
            </a:extLst>
          </p:cNvPr>
          <p:cNvSpPr txBox="1">
            <a:spLocks noChangeArrowheads="1"/>
          </p:cNvSpPr>
          <p:nvPr/>
        </p:nvSpPr>
        <p:spPr bwMode="auto">
          <a:xfrm>
            <a:off x="2896432" y="3312353"/>
            <a:ext cx="2021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latin typeface="Times New Roman" panose="02020603050405020304" pitchFamily="18"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9D1CFEB3-FA0B-4142-89BD-D8FC00FC98C1}"/>
              </a:ext>
            </a:extLst>
          </p:cNvPr>
          <p:cNvCxnSpPr>
            <a:cxnSpLocks/>
          </p:cNvCxnSpPr>
          <p:nvPr/>
        </p:nvCxnSpPr>
        <p:spPr>
          <a:xfrm>
            <a:off x="9393767" y="680094"/>
            <a:ext cx="2245784" cy="7823"/>
          </a:xfrm>
          <a:prstGeom prst="line">
            <a:avLst/>
          </a:prstGeom>
          <a:ln w="19050" cmpd="sng">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AE243BE-481A-4BC6-A87C-170F42037665}"/>
              </a:ext>
            </a:extLst>
          </p:cNvPr>
          <p:cNvCxnSpPr/>
          <p:nvPr/>
        </p:nvCxnSpPr>
        <p:spPr>
          <a:xfrm rot="5400000" flipH="1" flipV="1">
            <a:off x="8026400" y="4038600"/>
            <a:ext cx="2117" cy="2117"/>
          </a:xfrm>
          <a:prstGeom prst="line">
            <a:avLst/>
          </a:prstGeom>
          <a:ln w="19050" cmpd="sng">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2117929-EBD7-4475-9048-C1E25FC75EAC}"/>
              </a:ext>
            </a:extLst>
          </p:cNvPr>
          <p:cNvCxnSpPr/>
          <p:nvPr/>
        </p:nvCxnSpPr>
        <p:spPr>
          <a:xfrm>
            <a:off x="7907867" y="2609851"/>
            <a:ext cx="2844800" cy="2116"/>
          </a:xfrm>
          <a:prstGeom prst="line">
            <a:avLst/>
          </a:prstGeom>
          <a:ln w="19050" cmpd="sng">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CD08003-28B6-42CA-9E7D-8A72F3CA58BC}"/>
              </a:ext>
            </a:extLst>
          </p:cNvPr>
          <p:cNvCxnSpPr/>
          <p:nvPr/>
        </p:nvCxnSpPr>
        <p:spPr>
          <a:xfrm>
            <a:off x="9954684" y="3774018"/>
            <a:ext cx="1727200" cy="2116"/>
          </a:xfrm>
          <a:prstGeom prst="line">
            <a:avLst/>
          </a:prstGeom>
          <a:ln w="19050" cmpd="sng">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245F958-2A09-44CC-B470-A3B61DE07760}"/>
              </a:ext>
            </a:extLst>
          </p:cNvPr>
          <p:cNvCxnSpPr/>
          <p:nvPr/>
        </p:nvCxnSpPr>
        <p:spPr>
          <a:xfrm>
            <a:off x="7878233" y="1020234"/>
            <a:ext cx="2844800" cy="29633"/>
          </a:xfrm>
          <a:prstGeom prst="line">
            <a:avLst/>
          </a:prstGeom>
          <a:ln w="19050" cmpd="sng">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216B37E-7D7B-4CB5-9900-2F4C8D998319}"/>
              </a:ext>
            </a:extLst>
          </p:cNvPr>
          <p:cNvCxnSpPr/>
          <p:nvPr/>
        </p:nvCxnSpPr>
        <p:spPr>
          <a:xfrm>
            <a:off x="9956800" y="5340351"/>
            <a:ext cx="1625600" cy="2116"/>
          </a:xfrm>
          <a:prstGeom prst="line">
            <a:avLst/>
          </a:prstGeom>
          <a:ln w="19050" cmpd="sng">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4D24148-3FAC-4647-8F87-543BB4B08E53}"/>
              </a:ext>
            </a:extLst>
          </p:cNvPr>
          <p:cNvCxnSpPr/>
          <p:nvPr/>
        </p:nvCxnSpPr>
        <p:spPr>
          <a:xfrm>
            <a:off x="7835900" y="4152900"/>
            <a:ext cx="1524000" cy="2117"/>
          </a:xfrm>
          <a:prstGeom prst="line">
            <a:avLst/>
          </a:prstGeom>
          <a:ln w="19050" cmpd="sng">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451FA03-4061-4DD2-B620-FEA6D5E3C640}"/>
              </a:ext>
            </a:extLst>
          </p:cNvPr>
          <p:cNvCxnSpPr/>
          <p:nvPr/>
        </p:nvCxnSpPr>
        <p:spPr>
          <a:xfrm>
            <a:off x="7895167" y="1397000"/>
            <a:ext cx="3657600" cy="211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17AF237-6798-4AE5-AD9F-CC9843295161}"/>
              </a:ext>
            </a:extLst>
          </p:cNvPr>
          <p:cNvCxnSpPr/>
          <p:nvPr/>
        </p:nvCxnSpPr>
        <p:spPr>
          <a:xfrm>
            <a:off x="8473017" y="6110818"/>
            <a:ext cx="3149600" cy="211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C7AE599-07EB-4A46-B05A-BF12FC585254}"/>
              </a:ext>
            </a:extLst>
          </p:cNvPr>
          <p:cNvCxnSpPr/>
          <p:nvPr/>
        </p:nvCxnSpPr>
        <p:spPr>
          <a:xfrm>
            <a:off x="7761817" y="6489700"/>
            <a:ext cx="3759200" cy="211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69E687B-CF8B-47A5-B144-A2A552D6F7FE}"/>
              </a:ext>
            </a:extLst>
          </p:cNvPr>
          <p:cNvCxnSpPr/>
          <p:nvPr/>
        </p:nvCxnSpPr>
        <p:spPr>
          <a:xfrm>
            <a:off x="7893051" y="3003551"/>
            <a:ext cx="3657600" cy="211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6614AA9-2938-4DFF-BC2F-738C15D7F434}"/>
              </a:ext>
            </a:extLst>
          </p:cNvPr>
          <p:cNvCxnSpPr/>
          <p:nvPr/>
        </p:nvCxnSpPr>
        <p:spPr>
          <a:xfrm>
            <a:off x="7865533" y="1803400"/>
            <a:ext cx="2540000" cy="211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A55DF41-40ED-4152-B415-9D4D3EEBFFF9}"/>
              </a:ext>
            </a:extLst>
          </p:cNvPr>
          <p:cNvCxnSpPr/>
          <p:nvPr/>
        </p:nvCxnSpPr>
        <p:spPr>
          <a:xfrm>
            <a:off x="7950200" y="4893734"/>
            <a:ext cx="1422400" cy="211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3787FCB-36F0-4B10-A142-CF8BEF20F8FE}"/>
              </a:ext>
            </a:extLst>
          </p:cNvPr>
          <p:cNvCxnSpPr/>
          <p:nvPr/>
        </p:nvCxnSpPr>
        <p:spPr>
          <a:xfrm>
            <a:off x="10433051" y="4152900"/>
            <a:ext cx="1219200" cy="211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C34FE73-BB51-4893-A5A6-81EA8603DC84}"/>
              </a:ext>
            </a:extLst>
          </p:cNvPr>
          <p:cNvCxnSpPr/>
          <p:nvPr/>
        </p:nvCxnSpPr>
        <p:spPr>
          <a:xfrm>
            <a:off x="7863417" y="5736167"/>
            <a:ext cx="3759200" cy="2117"/>
          </a:xfrm>
          <a:prstGeom prst="line">
            <a:avLst/>
          </a:prstGeom>
          <a:ln w="19050" cmpd="sng">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B0B30AA-DE6B-4B51-BEA1-05247B8BF0A9}"/>
              </a:ext>
            </a:extLst>
          </p:cNvPr>
          <p:cNvCxnSpPr/>
          <p:nvPr/>
        </p:nvCxnSpPr>
        <p:spPr>
          <a:xfrm>
            <a:off x="7865533" y="4544485"/>
            <a:ext cx="3657600" cy="211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1B7B026-E920-4730-BF19-D88FFD06FBEA}"/>
              </a:ext>
            </a:extLst>
          </p:cNvPr>
          <p:cNvCxnSpPr/>
          <p:nvPr/>
        </p:nvCxnSpPr>
        <p:spPr>
          <a:xfrm>
            <a:off x="7893051" y="3367618"/>
            <a:ext cx="406400" cy="211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07EB08D-BB1A-4042-ACE9-F79C5B61D3F9}"/>
              </a:ext>
            </a:extLst>
          </p:cNvPr>
          <p:cNvCxnSpPr/>
          <p:nvPr/>
        </p:nvCxnSpPr>
        <p:spPr>
          <a:xfrm>
            <a:off x="9520767" y="2264834"/>
            <a:ext cx="2032000" cy="2117"/>
          </a:xfrm>
          <a:prstGeom prst="line">
            <a:avLst/>
          </a:prstGeom>
          <a:ln w="19050">
            <a:solidFill>
              <a:srgbClr val="CC00CC"/>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59BBDF9-082E-412E-A588-E711A67D7A10}"/>
              </a:ext>
            </a:extLst>
          </p:cNvPr>
          <p:cNvSpPr txBox="1"/>
          <p:nvPr/>
        </p:nvSpPr>
        <p:spPr>
          <a:xfrm>
            <a:off x="145521" y="150538"/>
            <a:ext cx="7041092" cy="954107"/>
          </a:xfrm>
          <a:prstGeom prst="rect">
            <a:avLst/>
          </a:prstGeom>
          <a:noFill/>
        </p:spPr>
        <p:txBody>
          <a:bodyPr wrap="square">
            <a:spAutoFit/>
          </a:bodyPr>
          <a:lstStyle/>
          <a:p>
            <a:pPr algn="just"/>
            <a:r>
              <a:rPr lang="it-IT" sz="2800" b="1" dirty="0">
                <a:ln w="0"/>
                <a:solidFill>
                  <a:srgbClr val="0000CC"/>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rPr>
              <a:t>I. ĐỀ BÀI NGHỊ LUẬN VỀ TÁC PHẨM TRUYỆN</a:t>
            </a:r>
            <a:r>
              <a:rPr lang="vi-VN" sz="2800" b="1" dirty="0">
                <a:ln w="0"/>
                <a:solidFill>
                  <a:srgbClr val="0000CC"/>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rPr>
              <a:t> </a:t>
            </a:r>
            <a:r>
              <a:rPr lang="it-IT" sz="2800" b="1" dirty="0">
                <a:ln w="0"/>
                <a:solidFill>
                  <a:srgbClr val="0000CC"/>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rPr>
              <a:t>(HOẶC ĐOẠN TRÍCH) </a:t>
            </a:r>
            <a:endParaRPr lang="en-US" sz="2800" b="1" dirty="0">
              <a:ln w="0"/>
              <a:solidFill>
                <a:srgbClr val="0000CC"/>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nodeType="clickEffect">
                                  <p:stCondLst>
                                    <p:cond delay="0"/>
                                  </p:stCondLst>
                                  <p:childTnLst>
                                    <p:animEffect transition="out" filter="box(in)">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4" presetClass="exit" presetSubtype="16" fill="hold" nodeType="withEffect">
                                  <p:stCondLst>
                                    <p:cond delay="0"/>
                                  </p:stCondLst>
                                  <p:childTnLst>
                                    <p:animEffect transition="out" filter="box(in)">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4" presetClass="exit" presetSubtype="16" fill="hold" nodeType="withEffect">
                                  <p:stCondLst>
                                    <p:cond delay="0"/>
                                  </p:stCondLst>
                                  <p:childTnLst>
                                    <p:animEffect transition="out" filter="box(in)">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box(in)">
                                      <p:cBhvr>
                                        <p:cTn id="35" dur="500"/>
                                        <p:tgtEl>
                                          <p:spTgt spid="54"/>
                                        </p:tgtEl>
                                      </p:cBhvr>
                                    </p:animEffect>
                                  </p:childTnLst>
                                </p:cTn>
                              </p:par>
                              <p:par>
                                <p:cTn id="36" presetID="4" presetClass="entr" presetSubtype="16" fill="hold"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ox(in)">
                                      <p:cBhvr>
                                        <p:cTn id="38" dur="500"/>
                                        <p:tgtEl>
                                          <p:spTgt spid="79"/>
                                        </p:tgtEl>
                                      </p:cBhvr>
                                    </p:animEffect>
                                  </p:childTnLst>
                                </p:cTn>
                              </p:par>
                              <p:par>
                                <p:cTn id="39" presetID="4" presetClass="entr" presetSubtype="16"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box(in)">
                                      <p:cBhvr>
                                        <p:cTn id="41" dur="500"/>
                                        <p:tgtEl>
                                          <p:spTgt spid="93"/>
                                        </p:tgtEl>
                                      </p:cBhvr>
                                    </p:animEffect>
                                  </p:childTnLst>
                                </p:cTn>
                              </p:par>
                              <p:par>
                                <p:cTn id="42" presetID="4" presetClass="entr" presetSubtype="16"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box(in)">
                                      <p:cBhvr>
                                        <p:cTn id="44" dur="500"/>
                                        <p:tgtEl>
                                          <p:spTgt spid="62"/>
                                        </p:tgtEl>
                                      </p:cBhvr>
                                    </p:animEffect>
                                  </p:childTnLst>
                                </p:cTn>
                              </p:par>
                              <p:par>
                                <p:cTn id="45" presetID="4" presetClass="entr" presetSubtype="16"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box(in)">
                                      <p:cBhvr>
                                        <p:cTn id="47" dur="500"/>
                                        <p:tgtEl>
                                          <p:spTgt spid="77"/>
                                        </p:tgtEl>
                                      </p:cBhvr>
                                    </p:animEffect>
                                  </p:childTnLst>
                                </p:cTn>
                              </p:par>
                              <p:par>
                                <p:cTn id="48" presetID="4" presetClass="entr" presetSubtype="16"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box(in)">
                                      <p:cBhvr>
                                        <p:cTn id="50" dur="500"/>
                                        <p:tgtEl>
                                          <p:spTgt spid="84"/>
                                        </p:tgtEl>
                                      </p:cBhvr>
                                    </p:animEffect>
                                  </p:childTnLst>
                                </p:cTn>
                              </p:par>
                              <p:par>
                                <p:cTn id="51" presetID="4" presetClass="entr" presetSubtype="16"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box(in)">
                                      <p:cBhvr>
                                        <p:cTn id="53" dur="500"/>
                                        <p:tgtEl>
                                          <p:spTgt spid="81"/>
                                        </p:tgtEl>
                                      </p:cBhvr>
                                    </p:animEffect>
                                  </p:childTnLst>
                                </p:cTn>
                              </p:par>
                              <p:par>
                                <p:cTn id="54" presetID="4" presetClass="entr" presetSubtype="16"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box(in)">
                                      <p:cBhvr>
                                        <p:cTn id="56" dur="500"/>
                                        <p:tgtEl>
                                          <p:spTgt spid="5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xit" presetSubtype="16" fill="hold" nodeType="clickEffect">
                                  <p:stCondLst>
                                    <p:cond delay="0"/>
                                  </p:stCondLst>
                                  <p:childTnLst>
                                    <p:animEffect transition="out" filter="box(in)">
                                      <p:cBhvr>
                                        <p:cTn id="60" dur="500"/>
                                        <p:tgtEl>
                                          <p:spTgt spid="54"/>
                                        </p:tgtEl>
                                      </p:cBhvr>
                                    </p:animEffect>
                                    <p:set>
                                      <p:cBhvr>
                                        <p:cTn id="61" dur="1" fill="hold">
                                          <p:stCondLst>
                                            <p:cond delay="499"/>
                                          </p:stCondLst>
                                        </p:cTn>
                                        <p:tgtEl>
                                          <p:spTgt spid="54"/>
                                        </p:tgtEl>
                                        <p:attrNameLst>
                                          <p:attrName>style.visibility</p:attrName>
                                        </p:attrNameLst>
                                      </p:cBhvr>
                                      <p:to>
                                        <p:strVal val="hidden"/>
                                      </p:to>
                                    </p:set>
                                  </p:childTnLst>
                                </p:cTn>
                              </p:par>
                              <p:par>
                                <p:cTn id="62" presetID="4" presetClass="exit" presetSubtype="16" fill="hold" nodeType="withEffect">
                                  <p:stCondLst>
                                    <p:cond delay="0"/>
                                  </p:stCondLst>
                                  <p:childTnLst>
                                    <p:animEffect transition="out" filter="box(in)">
                                      <p:cBhvr>
                                        <p:cTn id="63" dur="500"/>
                                        <p:tgtEl>
                                          <p:spTgt spid="79"/>
                                        </p:tgtEl>
                                      </p:cBhvr>
                                    </p:animEffect>
                                    <p:set>
                                      <p:cBhvr>
                                        <p:cTn id="64" dur="1" fill="hold">
                                          <p:stCondLst>
                                            <p:cond delay="499"/>
                                          </p:stCondLst>
                                        </p:cTn>
                                        <p:tgtEl>
                                          <p:spTgt spid="79"/>
                                        </p:tgtEl>
                                        <p:attrNameLst>
                                          <p:attrName>style.visibility</p:attrName>
                                        </p:attrNameLst>
                                      </p:cBhvr>
                                      <p:to>
                                        <p:strVal val="hidden"/>
                                      </p:to>
                                    </p:set>
                                  </p:childTnLst>
                                </p:cTn>
                              </p:par>
                              <p:par>
                                <p:cTn id="65" presetID="4" presetClass="exit" presetSubtype="16" fill="hold" nodeType="withEffect">
                                  <p:stCondLst>
                                    <p:cond delay="0"/>
                                  </p:stCondLst>
                                  <p:childTnLst>
                                    <p:animEffect transition="out" filter="box(in)">
                                      <p:cBhvr>
                                        <p:cTn id="66" dur="500"/>
                                        <p:tgtEl>
                                          <p:spTgt spid="93"/>
                                        </p:tgtEl>
                                      </p:cBhvr>
                                    </p:animEffect>
                                    <p:set>
                                      <p:cBhvr>
                                        <p:cTn id="67" dur="1" fill="hold">
                                          <p:stCondLst>
                                            <p:cond delay="499"/>
                                          </p:stCondLst>
                                        </p:cTn>
                                        <p:tgtEl>
                                          <p:spTgt spid="93"/>
                                        </p:tgtEl>
                                        <p:attrNameLst>
                                          <p:attrName>style.visibility</p:attrName>
                                        </p:attrNameLst>
                                      </p:cBhvr>
                                      <p:to>
                                        <p:strVal val="hidden"/>
                                      </p:to>
                                    </p:set>
                                  </p:childTnLst>
                                </p:cTn>
                              </p:par>
                              <p:par>
                                <p:cTn id="68" presetID="4" presetClass="exit" presetSubtype="16" fill="hold" nodeType="withEffect">
                                  <p:stCondLst>
                                    <p:cond delay="0"/>
                                  </p:stCondLst>
                                  <p:childTnLst>
                                    <p:animEffect transition="out" filter="box(in)">
                                      <p:cBhvr>
                                        <p:cTn id="69" dur="500"/>
                                        <p:tgtEl>
                                          <p:spTgt spid="62"/>
                                        </p:tgtEl>
                                      </p:cBhvr>
                                    </p:animEffect>
                                    <p:set>
                                      <p:cBhvr>
                                        <p:cTn id="70" dur="1" fill="hold">
                                          <p:stCondLst>
                                            <p:cond delay="499"/>
                                          </p:stCondLst>
                                        </p:cTn>
                                        <p:tgtEl>
                                          <p:spTgt spid="62"/>
                                        </p:tgtEl>
                                        <p:attrNameLst>
                                          <p:attrName>style.visibility</p:attrName>
                                        </p:attrNameLst>
                                      </p:cBhvr>
                                      <p:to>
                                        <p:strVal val="hidden"/>
                                      </p:to>
                                    </p:set>
                                  </p:childTnLst>
                                </p:cTn>
                              </p:par>
                              <p:par>
                                <p:cTn id="71" presetID="4" presetClass="exit" presetSubtype="16" fill="hold" nodeType="withEffect">
                                  <p:stCondLst>
                                    <p:cond delay="0"/>
                                  </p:stCondLst>
                                  <p:childTnLst>
                                    <p:animEffect transition="out" filter="box(in)">
                                      <p:cBhvr>
                                        <p:cTn id="72" dur="500"/>
                                        <p:tgtEl>
                                          <p:spTgt spid="77"/>
                                        </p:tgtEl>
                                      </p:cBhvr>
                                    </p:animEffect>
                                    <p:set>
                                      <p:cBhvr>
                                        <p:cTn id="73" dur="1" fill="hold">
                                          <p:stCondLst>
                                            <p:cond delay="499"/>
                                          </p:stCondLst>
                                        </p:cTn>
                                        <p:tgtEl>
                                          <p:spTgt spid="77"/>
                                        </p:tgtEl>
                                        <p:attrNameLst>
                                          <p:attrName>style.visibility</p:attrName>
                                        </p:attrNameLst>
                                      </p:cBhvr>
                                      <p:to>
                                        <p:strVal val="hidden"/>
                                      </p:to>
                                    </p:set>
                                  </p:childTnLst>
                                </p:cTn>
                              </p:par>
                              <p:par>
                                <p:cTn id="74" presetID="4" presetClass="exit" presetSubtype="16" fill="hold" nodeType="withEffect">
                                  <p:stCondLst>
                                    <p:cond delay="0"/>
                                  </p:stCondLst>
                                  <p:childTnLst>
                                    <p:animEffect transition="out" filter="box(in)">
                                      <p:cBhvr>
                                        <p:cTn id="75" dur="500"/>
                                        <p:tgtEl>
                                          <p:spTgt spid="84"/>
                                        </p:tgtEl>
                                      </p:cBhvr>
                                    </p:animEffect>
                                    <p:set>
                                      <p:cBhvr>
                                        <p:cTn id="76" dur="1" fill="hold">
                                          <p:stCondLst>
                                            <p:cond delay="499"/>
                                          </p:stCondLst>
                                        </p:cTn>
                                        <p:tgtEl>
                                          <p:spTgt spid="84"/>
                                        </p:tgtEl>
                                        <p:attrNameLst>
                                          <p:attrName>style.visibility</p:attrName>
                                        </p:attrNameLst>
                                      </p:cBhvr>
                                      <p:to>
                                        <p:strVal val="hidden"/>
                                      </p:to>
                                    </p:set>
                                  </p:childTnLst>
                                </p:cTn>
                              </p:par>
                              <p:par>
                                <p:cTn id="77" presetID="4" presetClass="exit" presetSubtype="16" fill="hold" nodeType="withEffect">
                                  <p:stCondLst>
                                    <p:cond delay="0"/>
                                  </p:stCondLst>
                                  <p:childTnLst>
                                    <p:animEffect transition="out" filter="box(in)">
                                      <p:cBhvr>
                                        <p:cTn id="78" dur="500"/>
                                        <p:tgtEl>
                                          <p:spTgt spid="81"/>
                                        </p:tgtEl>
                                      </p:cBhvr>
                                    </p:animEffect>
                                    <p:set>
                                      <p:cBhvr>
                                        <p:cTn id="79" dur="1" fill="hold">
                                          <p:stCondLst>
                                            <p:cond delay="499"/>
                                          </p:stCondLst>
                                        </p:cTn>
                                        <p:tgtEl>
                                          <p:spTgt spid="81"/>
                                        </p:tgtEl>
                                        <p:attrNameLst>
                                          <p:attrName>style.visibility</p:attrName>
                                        </p:attrNameLst>
                                      </p:cBhvr>
                                      <p:to>
                                        <p:strVal val="hidden"/>
                                      </p:to>
                                    </p:set>
                                  </p:childTnLst>
                                </p:cTn>
                              </p:par>
                              <p:par>
                                <p:cTn id="80" presetID="4" presetClass="exit" presetSubtype="16" fill="hold" nodeType="withEffect">
                                  <p:stCondLst>
                                    <p:cond delay="0"/>
                                  </p:stCondLst>
                                  <p:childTnLst>
                                    <p:animEffect transition="out" filter="box(in)">
                                      <p:cBhvr>
                                        <p:cTn id="81" dur="500"/>
                                        <p:tgtEl>
                                          <p:spTgt spid="53"/>
                                        </p:tgtEl>
                                      </p:cBhvr>
                                    </p:animEffect>
                                    <p:set>
                                      <p:cBhvr>
                                        <p:cTn id="82" dur="1" fill="hold">
                                          <p:stCondLst>
                                            <p:cond delay="499"/>
                                          </p:stCondLst>
                                        </p:cTn>
                                        <p:tgtEl>
                                          <p:spTgt spid="53"/>
                                        </p:tgtEl>
                                        <p:attrNameLst>
                                          <p:attrName>style.visibility</p:attrName>
                                        </p:attrNameLst>
                                      </p:cBhvr>
                                      <p:to>
                                        <p:strVal val="hidden"/>
                                      </p:to>
                                    </p:set>
                                  </p:childTnLst>
                                </p:cTn>
                              </p:par>
                              <p:par>
                                <p:cTn id="83" presetID="4" presetClass="entr" presetSubtype="16"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box(in)">
                                      <p:cBhvr>
                                        <p:cTn id="85" dur="500"/>
                                        <p:tgtEl>
                                          <p:spTgt spid="20"/>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box(in)">
                                      <p:cBhvr>
                                        <p:cTn id="88" dur="500"/>
                                        <p:tgtEl>
                                          <p:spTgt spid="17"/>
                                        </p:tgtEl>
                                      </p:cBhvr>
                                    </p:animEffect>
                                  </p:childTnLst>
                                </p:cTn>
                              </p:par>
                              <p:par>
                                <p:cTn id="89" presetID="4" presetClass="entr" presetSubtype="16" fill="hold"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box(in)">
                                      <p:cBhvr>
                                        <p:cTn id="91" dur="500"/>
                                        <p:tgtEl>
                                          <p:spTgt spid="12"/>
                                        </p:tgtEl>
                                      </p:cBhvr>
                                    </p:animEffect>
                                  </p:childTnLst>
                                </p:cTn>
                              </p:par>
                              <p:par>
                                <p:cTn id="92" presetID="4" presetClass="entr" presetSubtype="16" fill="hold"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box(in)">
                                      <p:cBhvr>
                                        <p:cTn id="94" dur="500"/>
                                        <p:tgtEl>
                                          <p:spTgt spid="11"/>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4" presetClass="entr" presetSubtype="16" fill="hold" nodeType="clickEffect">
                                  <p:stCondLst>
                                    <p:cond delay="0"/>
                                  </p:stCondLst>
                                  <p:childTnLst>
                                    <p:set>
                                      <p:cBhvr>
                                        <p:cTn id="98" dur="1" fill="hold">
                                          <p:stCondLst>
                                            <p:cond delay="0"/>
                                          </p:stCondLst>
                                        </p:cTn>
                                        <p:tgtEl>
                                          <p:spTgt spid="94"/>
                                        </p:tgtEl>
                                        <p:attrNameLst>
                                          <p:attrName>style.visibility</p:attrName>
                                        </p:attrNameLst>
                                      </p:cBhvr>
                                      <p:to>
                                        <p:strVal val="visible"/>
                                      </p:to>
                                    </p:set>
                                    <p:animEffect transition="in" filter="box(in)">
                                      <p:cBhvr>
                                        <p:cTn id="99" dur="500"/>
                                        <p:tgtEl>
                                          <p:spTgt spid="94"/>
                                        </p:tgtEl>
                                      </p:cBhvr>
                                    </p:animEffect>
                                  </p:childTnLst>
                                </p:cTn>
                              </p:par>
                              <p:par>
                                <p:cTn id="100" presetID="4" presetClass="entr" presetSubtype="16" fill="hold" nodeType="withEffect">
                                  <p:stCondLst>
                                    <p:cond delay="0"/>
                                  </p:stCondLst>
                                  <p:childTnLst>
                                    <p:set>
                                      <p:cBhvr>
                                        <p:cTn id="101" dur="1" fill="hold">
                                          <p:stCondLst>
                                            <p:cond delay="0"/>
                                          </p:stCondLst>
                                        </p:cTn>
                                        <p:tgtEl>
                                          <p:spTgt spid="108"/>
                                        </p:tgtEl>
                                        <p:attrNameLst>
                                          <p:attrName>style.visibility</p:attrName>
                                        </p:attrNameLst>
                                      </p:cBhvr>
                                      <p:to>
                                        <p:strVal val="visible"/>
                                      </p:to>
                                    </p:set>
                                    <p:animEffect transition="in" filter="box(in)">
                                      <p:cBhvr>
                                        <p:cTn id="102" dur="500"/>
                                        <p:tgtEl>
                                          <p:spTgt spid="108"/>
                                        </p:tgtEl>
                                      </p:cBhvr>
                                    </p:animEffect>
                                  </p:childTnLst>
                                </p:cTn>
                              </p:par>
                              <p:par>
                                <p:cTn id="103" presetID="4" presetClass="entr" presetSubtype="16" fill="hold" nodeType="with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box(in)">
                                      <p:cBhvr>
                                        <p:cTn id="105" dur="500"/>
                                        <p:tgtEl>
                                          <p:spTgt spid="99"/>
                                        </p:tgtEl>
                                      </p:cBhvr>
                                    </p:animEffect>
                                  </p:childTnLst>
                                </p:cTn>
                              </p:par>
                              <p:par>
                                <p:cTn id="106" presetID="4" presetClass="entr" presetSubtype="16" fill="hold"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box(in)">
                                      <p:cBhvr>
                                        <p:cTn id="108" dur="500"/>
                                        <p:tgtEl>
                                          <p:spTgt spid="63"/>
                                        </p:tgtEl>
                                      </p:cBhvr>
                                    </p:animEffect>
                                  </p:childTnLst>
                                </p:cTn>
                              </p:par>
                              <p:par>
                                <p:cTn id="109" presetID="4" presetClass="entr" presetSubtype="16" fill="hold" nodeType="withEffect">
                                  <p:stCondLst>
                                    <p:cond delay="0"/>
                                  </p:stCondLst>
                                  <p:childTnLst>
                                    <p:set>
                                      <p:cBhvr>
                                        <p:cTn id="110" dur="1" fill="hold">
                                          <p:stCondLst>
                                            <p:cond delay="0"/>
                                          </p:stCondLst>
                                        </p:cTn>
                                        <p:tgtEl>
                                          <p:spTgt spid="114"/>
                                        </p:tgtEl>
                                        <p:attrNameLst>
                                          <p:attrName>style.visibility</p:attrName>
                                        </p:attrNameLst>
                                      </p:cBhvr>
                                      <p:to>
                                        <p:strVal val="visible"/>
                                      </p:to>
                                    </p:set>
                                    <p:animEffect transition="in" filter="box(in)">
                                      <p:cBhvr>
                                        <p:cTn id="111" dur="500"/>
                                        <p:tgtEl>
                                          <p:spTgt spid="114"/>
                                        </p:tgtEl>
                                      </p:cBhvr>
                                    </p:animEffect>
                                  </p:childTnLst>
                                </p:cTn>
                              </p:par>
                              <p:par>
                                <p:cTn id="112" presetID="4" presetClass="entr" presetSubtype="16" fill="hold" nodeType="with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box(in)">
                                      <p:cBhvr>
                                        <p:cTn id="114" dur="500"/>
                                        <p:tgtEl>
                                          <p:spTgt spid="61"/>
                                        </p:tgtEl>
                                      </p:cBhvr>
                                    </p:animEffect>
                                  </p:childTnLst>
                                </p:cTn>
                              </p:par>
                              <p:par>
                                <p:cTn id="115" presetID="4" presetClass="entr" presetSubtype="16" fill="hold" nodeType="withEffect">
                                  <p:stCondLst>
                                    <p:cond delay="0"/>
                                  </p:stCondLst>
                                  <p:childTnLst>
                                    <p:set>
                                      <p:cBhvr>
                                        <p:cTn id="116" dur="1" fill="hold">
                                          <p:stCondLst>
                                            <p:cond delay="0"/>
                                          </p:stCondLst>
                                        </p:cTn>
                                        <p:tgtEl>
                                          <p:spTgt spid="110"/>
                                        </p:tgtEl>
                                        <p:attrNameLst>
                                          <p:attrName>style.visibility</p:attrName>
                                        </p:attrNameLst>
                                      </p:cBhvr>
                                      <p:to>
                                        <p:strVal val="visible"/>
                                      </p:to>
                                    </p:set>
                                    <p:animEffect transition="in" filter="box(in)">
                                      <p:cBhvr>
                                        <p:cTn id="117" dur="500"/>
                                        <p:tgtEl>
                                          <p:spTgt spid="110"/>
                                        </p:tgtEl>
                                      </p:cBhvr>
                                    </p:animEffect>
                                  </p:childTnLst>
                                </p:cTn>
                              </p:par>
                              <p:par>
                                <p:cTn id="118" presetID="4" presetClass="entr" presetSubtype="16" fill="hold" nodeType="with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box(in)">
                                      <p:cBhvr>
                                        <p:cTn id="120" dur="500"/>
                                        <p:tgtEl>
                                          <p:spTgt spid="96"/>
                                        </p:tgtEl>
                                      </p:cBhvr>
                                    </p:animEffect>
                                  </p:childTnLst>
                                </p:cTn>
                              </p:par>
                              <p:par>
                                <p:cTn id="121" presetID="4" presetClass="entr" presetSubtype="16" fill="hold" nodeType="withEffect">
                                  <p:stCondLst>
                                    <p:cond delay="0"/>
                                  </p:stCondLst>
                                  <p:childTnLst>
                                    <p:set>
                                      <p:cBhvr>
                                        <p:cTn id="122" dur="1" fill="hold">
                                          <p:stCondLst>
                                            <p:cond delay="0"/>
                                          </p:stCondLst>
                                        </p:cTn>
                                        <p:tgtEl>
                                          <p:spTgt spid="98"/>
                                        </p:tgtEl>
                                        <p:attrNameLst>
                                          <p:attrName>style.visibility</p:attrName>
                                        </p:attrNameLst>
                                      </p:cBhvr>
                                      <p:to>
                                        <p:strVal val="visible"/>
                                      </p:to>
                                    </p:set>
                                    <p:animEffect transition="in" filter="box(in)">
                                      <p:cBhvr>
                                        <p:cTn id="123" dur="500"/>
                                        <p:tgtEl>
                                          <p:spTgt spid="98"/>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4" presetClass="exit" presetSubtype="16" fill="hold" nodeType="clickEffect">
                                  <p:stCondLst>
                                    <p:cond delay="0"/>
                                  </p:stCondLst>
                                  <p:childTnLst>
                                    <p:animEffect transition="out" filter="box(in)">
                                      <p:cBhvr>
                                        <p:cTn id="127" dur="500"/>
                                        <p:tgtEl>
                                          <p:spTgt spid="94"/>
                                        </p:tgtEl>
                                      </p:cBhvr>
                                    </p:animEffect>
                                    <p:set>
                                      <p:cBhvr>
                                        <p:cTn id="128" dur="1" fill="hold">
                                          <p:stCondLst>
                                            <p:cond delay="499"/>
                                          </p:stCondLst>
                                        </p:cTn>
                                        <p:tgtEl>
                                          <p:spTgt spid="94"/>
                                        </p:tgtEl>
                                        <p:attrNameLst>
                                          <p:attrName>style.visibility</p:attrName>
                                        </p:attrNameLst>
                                      </p:cBhvr>
                                      <p:to>
                                        <p:strVal val="hidden"/>
                                      </p:to>
                                    </p:set>
                                  </p:childTnLst>
                                </p:cTn>
                              </p:par>
                              <p:par>
                                <p:cTn id="129" presetID="4" presetClass="exit" presetSubtype="16" fill="hold" nodeType="withEffect">
                                  <p:stCondLst>
                                    <p:cond delay="0"/>
                                  </p:stCondLst>
                                  <p:childTnLst>
                                    <p:animEffect transition="out" filter="box(in)">
                                      <p:cBhvr>
                                        <p:cTn id="130" dur="500"/>
                                        <p:tgtEl>
                                          <p:spTgt spid="108"/>
                                        </p:tgtEl>
                                      </p:cBhvr>
                                    </p:animEffect>
                                    <p:set>
                                      <p:cBhvr>
                                        <p:cTn id="131" dur="1" fill="hold">
                                          <p:stCondLst>
                                            <p:cond delay="499"/>
                                          </p:stCondLst>
                                        </p:cTn>
                                        <p:tgtEl>
                                          <p:spTgt spid="108"/>
                                        </p:tgtEl>
                                        <p:attrNameLst>
                                          <p:attrName>style.visibility</p:attrName>
                                        </p:attrNameLst>
                                      </p:cBhvr>
                                      <p:to>
                                        <p:strVal val="hidden"/>
                                      </p:to>
                                    </p:set>
                                  </p:childTnLst>
                                </p:cTn>
                              </p:par>
                              <p:par>
                                <p:cTn id="132" presetID="4" presetClass="exit" presetSubtype="16" fill="hold" nodeType="withEffect">
                                  <p:stCondLst>
                                    <p:cond delay="0"/>
                                  </p:stCondLst>
                                  <p:childTnLst>
                                    <p:animEffect transition="out" filter="box(in)">
                                      <p:cBhvr>
                                        <p:cTn id="133" dur="500"/>
                                        <p:tgtEl>
                                          <p:spTgt spid="99"/>
                                        </p:tgtEl>
                                      </p:cBhvr>
                                    </p:animEffect>
                                    <p:set>
                                      <p:cBhvr>
                                        <p:cTn id="134" dur="1" fill="hold">
                                          <p:stCondLst>
                                            <p:cond delay="499"/>
                                          </p:stCondLst>
                                        </p:cTn>
                                        <p:tgtEl>
                                          <p:spTgt spid="99"/>
                                        </p:tgtEl>
                                        <p:attrNameLst>
                                          <p:attrName>style.visibility</p:attrName>
                                        </p:attrNameLst>
                                      </p:cBhvr>
                                      <p:to>
                                        <p:strVal val="hidden"/>
                                      </p:to>
                                    </p:set>
                                  </p:childTnLst>
                                </p:cTn>
                              </p:par>
                              <p:par>
                                <p:cTn id="135" presetID="4" presetClass="exit" presetSubtype="16" fill="hold" nodeType="withEffect">
                                  <p:stCondLst>
                                    <p:cond delay="0"/>
                                  </p:stCondLst>
                                  <p:childTnLst>
                                    <p:animEffect transition="out" filter="box(in)">
                                      <p:cBhvr>
                                        <p:cTn id="136" dur="500"/>
                                        <p:tgtEl>
                                          <p:spTgt spid="63"/>
                                        </p:tgtEl>
                                      </p:cBhvr>
                                    </p:animEffect>
                                    <p:set>
                                      <p:cBhvr>
                                        <p:cTn id="137" dur="1" fill="hold">
                                          <p:stCondLst>
                                            <p:cond delay="499"/>
                                          </p:stCondLst>
                                        </p:cTn>
                                        <p:tgtEl>
                                          <p:spTgt spid="63"/>
                                        </p:tgtEl>
                                        <p:attrNameLst>
                                          <p:attrName>style.visibility</p:attrName>
                                        </p:attrNameLst>
                                      </p:cBhvr>
                                      <p:to>
                                        <p:strVal val="hidden"/>
                                      </p:to>
                                    </p:set>
                                  </p:childTnLst>
                                </p:cTn>
                              </p:par>
                              <p:par>
                                <p:cTn id="138" presetID="4" presetClass="exit" presetSubtype="16" fill="hold" nodeType="withEffect">
                                  <p:stCondLst>
                                    <p:cond delay="0"/>
                                  </p:stCondLst>
                                  <p:childTnLst>
                                    <p:animEffect transition="out" filter="box(in)">
                                      <p:cBhvr>
                                        <p:cTn id="139" dur="500"/>
                                        <p:tgtEl>
                                          <p:spTgt spid="114"/>
                                        </p:tgtEl>
                                      </p:cBhvr>
                                    </p:animEffect>
                                    <p:set>
                                      <p:cBhvr>
                                        <p:cTn id="140" dur="1" fill="hold">
                                          <p:stCondLst>
                                            <p:cond delay="499"/>
                                          </p:stCondLst>
                                        </p:cTn>
                                        <p:tgtEl>
                                          <p:spTgt spid="114"/>
                                        </p:tgtEl>
                                        <p:attrNameLst>
                                          <p:attrName>style.visibility</p:attrName>
                                        </p:attrNameLst>
                                      </p:cBhvr>
                                      <p:to>
                                        <p:strVal val="hidden"/>
                                      </p:to>
                                    </p:set>
                                  </p:childTnLst>
                                </p:cTn>
                              </p:par>
                              <p:par>
                                <p:cTn id="141" presetID="4" presetClass="exit" presetSubtype="16" fill="hold" nodeType="withEffect">
                                  <p:stCondLst>
                                    <p:cond delay="0"/>
                                  </p:stCondLst>
                                  <p:childTnLst>
                                    <p:animEffect transition="out" filter="box(in)">
                                      <p:cBhvr>
                                        <p:cTn id="142" dur="500"/>
                                        <p:tgtEl>
                                          <p:spTgt spid="61"/>
                                        </p:tgtEl>
                                      </p:cBhvr>
                                    </p:animEffect>
                                    <p:set>
                                      <p:cBhvr>
                                        <p:cTn id="143" dur="1" fill="hold">
                                          <p:stCondLst>
                                            <p:cond delay="499"/>
                                          </p:stCondLst>
                                        </p:cTn>
                                        <p:tgtEl>
                                          <p:spTgt spid="61"/>
                                        </p:tgtEl>
                                        <p:attrNameLst>
                                          <p:attrName>style.visibility</p:attrName>
                                        </p:attrNameLst>
                                      </p:cBhvr>
                                      <p:to>
                                        <p:strVal val="hidden"/>
                                      </p:to>
                                    </p:set>
                                  </p:childTnLst>
                                </p:cTn>
                              </p:par>
                              <p:par>
                                <p:cTn id="144" presetID="4" presetClass="exit" presetSubtype="16" fill="hold" nodeType="withEffect">
                                  <p:stCondLst>
                                    <p:cond delay="0"/>
                                  </p:stCondLst>
                                  <p:childTnLst>
                                    <p:animEffect transition="out" filter="box(in)">
                                      <p:cBhvr>
                                        <p:cTn id="145" dur="500"/>
                                        <p:tgtEl>
                                          <p:spTgt spid="110"/>
                                        </p:tgtEl>
                                      </p:cBhvr>
                                    </p:animEffect>
                                    <p:set>
                                      <p:cBhvr>
                                        <p:cTn id="146" dur="1" fill="hold">
                                          <p:stCondLst>
                                            <p:cond delay="499"/>
                                          </p:stCondLst>
                                        </p:cTn>
                                        <p:tgtEl>
                                          <p:spTgt spid="110"/>
                                        </p:tgtEl>
                                        <p:attrNameLst>
                                          <p:attrName>style.visibility</p:attrName>
                                        </p:attrNameLst>
                                      </p:cBhvr>
                                      <p:to>
                                        <p:strVal val="hidden"/>
                                      </p:to>
                                    </p:set>
                                  </p:childTnLst>
                                </p:cTn>
                              </p:par>
                              <p:par>
                                <p:cTn id="147" presetID="4" presetClass="exit" presetSubtype="16" fill="hold" nodeType="withEffect">
                                  <p:stCondLst>
                                    <p:cond delay="0"/>
                                  </p:stCondLst>
                                  <p:childTnLst>
                                    <p:animEffect transition="out" filter="box(in)">
                                      <p:cBhvr>
                                        <p:cTn id="148" dur="500"/>
                                        <p:tgtEl>
                                          <p:spTgt spid="96"/>
                                        </p:tgtEl>
                                      </p:cBhvr>
                                    </p:animEffect>
                                    <p:set>
                                      <p:cBhvr>
                                        <p:cTn id="149" dur="1" fill="hold">
                                          <p:stCondLst>
                                            <p:cond delay="499"/>
                                          </p:stCondLst>
                                        </p:cTn>
                                        <p:tgtEl>
                                          <p:spTgt spid="96"/>
                                        </p:tgtEl>
                                        <p:attrNameLst>
                                          <p:attrName>style.visibility</p:attrName>
                                        </p:attrNameLst>
                                      </p:cBhvr>
                                      <p:to>
                                        <p:strVal val="hidden"/>
                                      </p:to>
                                    </p:set>
                                  </p:childTnLst>
                                </p:cTn>
                              </p:par>
                              <p:par>
                                <p:cTn id="150" presetID="4" presetClass="exit" presetSubtype="16" fill="hold" nodeType="withEffect">
                                  <p:stCondLst>
                                    <p:cond delay="0"/>
                                  </p:stCondLst>
                                  <p:childTnLst>
                                    <p:animEffect transition="out" filter="box(in)">
                                      <p:cBhvr>
                                        <p:cTn id="151" dur="500"/>
                                        <p:tgtEl>
                                          <p:spTgt spid="98"/>
                                        </p:tgtEl>
                                      </p:cBhvr>
                                    </p:animEffect>
                                    <p:set>
                                      <p:cBhvr>
                                        <p:cTn id="152" dur="1" fill="hold">
                                          <p:stCondLst>
                                            <p:cond delay="499"/>
                                          </p:stCondLst>
                                        </p:cTn>
                                        <p:tgtEl>
                                          <p:spTgt spid="98"/>
                                        </p:tgtEl>
                                        <p:attrNameLst>
                                          <p:attrName>style.visibility</p:attrName>
                                        </p:attrNameLst>
                                      </p:cBhvr>
                                      <p:to>
                                        <p:strVal val="hidden"/>
                                      </p:to>
                                    </p:set>
                                  </p:childTnLst>
                                </p:cTn>
                              </p:par>
                              <p:par>
                                <p:cTn id="153" presetID="4" presetClass="entr" presetSubtype="16" fill="hold" nodeType="withEffect">
                                  <p:stCondLst>
                                    <p:cond delay="0"/>
                                  </p:stCondLst>
                                  <p:childTnLst>
                                    <p:set>
                                      <p:cBhvr>
                                        <p:cTn id="154" dur="1" fill="hold">
                                          <p:stCondLst>
                                            <p:cond delay="0"/>
                                          </p:stCondLst>
                                        </p:cTn>
                                        <p:tgtEl>
                                          <p:spTgt spid="22"/>
                                        </p:tgtEl>
                                        <p:attrNameLst>
                                          <p:attrName>style.visibility</p:attrName>
                                        </p:attrNameLst>
                                      </p:cBhvr>
                                      <p:to>
                                        <p:strVal val="visible"/>
                                      </p:to>
                                    </p:set>
                                    <p:animEffect transition="in" filter="box(in)">
                                      <p:cBhvr>
                                        <p:cTn id="155" dur="500"/>
                                        <p:tgtEl>
                                          <p:spTgt spid="22"/>
                                        </p:tgtEl>
                                      </p:cBhvr>
                                    </p:animEffect>
                                  </p:childTnLst>
                                </p:cTn>
                              </p:par>
                              <p:par>
                                <p:cTn id="156" presetID="4" presetClass="entr" presetSubtype="16" fill="hold" nodeType="withEffect">
                                  <p:stCondLst>
                                    <p:cond delay="0"/>
                                  </p:stCondLst>
                                  <p:childTnLst>
                                    <p:set>
                                      <p:cBhvr>
                                        <p:cTn id="157" dur="1" fill="hold">
                                          <p:stCondLst>
                                            <p:cond delay="0"/>
                                          </p:stCondLst>
                                        </p:cTn>
                                        <p:tgtEl>
                                          <p:spTgt spid="14"/>
                                        </p:tgtEl>
                                        <p:attrNameLst>
                                          <p:attrName>style.visibility</p:attrName>
                                        </p:attrNameLst>
                                      </p:cBhvr>
                                      <p:to>
                                        <p:strVal val="visible"/>
                                      </p:to>
                                    </p:set>
                                    <p:animEffect transition="in" filter="box(in)">
                                      <p:cBhvr>
                                        <p:cTn id="158" dur="500"/>
                                        <p:tgtEl>
                                          <p:spTgt spid="14"/>
                                        </p:tgtEl>
                                      </p:cBhvr>
                                    </p:animEffect>
                                  </p:childTnLst>
                                </p:cTn>
                              </p:par>
                              <p:par>
                                <p:cTn id="159" presetID="4" presetClass="entr" presetSubtype="16" fill="hold" grpId="0" nodeType="withEffect" nodePh="1">
                                  <p:stCondLst>
                                    <p:cond delay="0"/>
                                  </p:stCondLst>
                                  <p:endCondLst>
                                    <p:cond evt="begin" delay="0">
                                      <p:tn val="159"/>
                                    </p:cond>
                                  </p:endCondLst>
                                  <p:childTnLst>
                                    <p:set>
                                      <p:cBhvr>
                                        <p:cTn id="160" dur="1" fill="hold">
                                          <p:stCondLst>
                                            <p:cond delay="0"/>
                                          </p:stCondLst>
                                        </p:cTn>
                                        <p:tgtEl>
                                          <p:spTgt spid="49"/>
                                        </p:tgtEl>
                                        <p:attrNameLst>
                                          <p:attrName>style.visibility</p:attrName>
                                        </p:attrNameLst>
                                      </p:cBhvr>
                                      <p:to>
                                        <p:strVal val="visible"/>
                                      </p:to>
                                    </p:set>
                                    <p:animEffect transition="in" filter="box(in)">
                                      <p:cBhvr>
                                        <p:cTn id="161" dur="500"/>
                                        <p:tgtEl>
                                          <p:spTgt spid="49"/>
                                        </p:tgtEl>
                                      </p:cBhvr>
                                    </p:animEffect>
                                  </p:childTnLst>
                                </p:cTn>
                              </p:par>
                              <p:par>
                                <p:cTn id="162" presetID="4" presetClass="entr" presetSubtype="16" fill="hold" grpId="0" nodeType="withEffect">
                                  <p:stCondLst>
                                    <p:cond delay="0"/>
                                  </p:stCondLst>
                                  <p:childTnLst>
                                    <p:set>
                                      <p:cBhvr>
                                        <p:cTn id="163" dur="1" fill="hold">
                                          <p:stCondLst>
                                            <p:cond delay="0"/>
                                          </p:stCondLst>
                                        </p:cTn>
                                        <p:tgtEl>
                                          <p:spTgt spid="19"/>
                                        </p:tgtEl>
                                        <p:attrNameLst>
                                          <p:attrName>style.visibility</p:attrName>
                                        </p:attrNameLst>
                                      </p:cBhvr>
                                      <p:to>
                                        <p:strVal val="visible"/>
                                      </p:to>
                                    </p:set>
                                    <p:animEffect transition="in" filter="box(in)">
                                      <p:cBhvr>
                                        <p:cTn id="164" dur="500"/>
                                        <p:tgtEl>
                                          <p:spTgt spid="19"/>
                                        </p:tgtEl>
                                      </p:cBhvr>
                                    </p:animEffect>
                                  </p:childTnLst>
                                </p:cTn>
                              </p:par>
                              <p:par>
                                <p:cTn id="165" presetID="4" presetClass="entr" presetSubtype="16" fill="hold" nodeType="withEffect">
                                  <p:stCondLst>
                                    <p:cond delay="0"/>
                                  </p:stCondLst>
                                  <p:childTnLst>
                                    <p:set>
                                      <p:cBhvr>
                                        <p:cTn id="166" dur="1" fill="hold">
                                          <p:stCondLst>
                                            <p:cond delay="0"/>
                                          </p:stCondLst>
                                        </p:cTn>
                                        <p:tgtEl>
                                          <p:spTgt spid="13"/>
                                        </p:tgtEl>
                                        <p:attrNameLst>
                                          <p:attrName>style.visibility</p:attrName>
                                        </p:attrNameLst>
                                      </p:cBhvr>
                                      <p:to>
                                        <p:strVal val="visible"/>
                                      </p:to>
                                    </p:set>
                                    <p:animEffect transition="in" filter="box(in)">
                                      <p:cBhvr>
                                        <p:cTn id="1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FA9EA0-9F4F-4918-8EF8-93B90044217F}"/>
              </a:ext>
            </a:extLst>
          </p:cNvPr>
          <p:cNvSpPr txBox="1"/>
          <p:nvPr/>
        </p:nvSpPr>
        <p:spPr>
          <a:xfrm>
            <a:off x="609600" y="440267"/>
            <a:ext cx="11074400" cy="6000489"/>
          </a:xfrm>
          <a:prstGeom prst="rect">
            <a:avLst/>
          </a:prstGeom>
          <a:noFill/>
          <a:ln>
            <a:solidFill>
              <a:srgbClr val="FFC000"/>
            </a:solidFill>
          </a:ln>
        </p:spPr>
        <p:txBody>
          <a:bodyPr>
            <a:spAutoFit/>
          </a:bodyPr>
          <a:lstStyle/>
          <a:p>
            <a:pPr marL="457189" indent="-457189" algn="ctr" defTabSz="1219170" fontAlgn="base">
              <a:spcBef>
                <a:spcPct val="0"/>
              </a:spcBef>
              <a:spcAft>
                <a:spcPct val="0"/>
              </a:spcAft>
              <a:defRPr/>
            </a:pPr>
            <a:r>
              <a:rPr lang="en-US" sz="2133" b="1" dirty="0">
                <a:solidFill>
                  <a:srgbClr val="FF0000"/>
                </a:solidFill>
                <a:latin typeface="Times New Roman" pitchFamily="18" charset="0"/>
                <a:cs typeface="Times New Roman" pitchFamily="18" charset="0"/>
              </a:rPr>
              <a:t>DÀN BÀI</a:t>
            </a:r>
          </a:p>
          <a:p>
            <a:pPr marL="457189" indent="-457189" defTabSz="1219170" fontAlgn="base">
              <a:spcBef>
                <a:spcPct val="0"/>
              </a:spcBef>
              <a:spcAft>
                <a:spcPct val="0"/>
              </a:spcAft>
              <a:defRPr/>
            </a:pPr>
            <a:r>
              <a:rPr lang="en-US" sz="2133" b="1" dirty="0">
                <a:solidFill>
                  <a:srgbClr val="FF0000"/>
                </a:solidFill>
                <a:latin typeface="Times New Roman" pitchFamily="18" charset="0"/>
                <a:cs typeface="Times New Roman" pitchFamily="18" charset="0"/>
              </a:rPr>
              <a:t>1. </a:t>
            </a:r>
            <a:r>
              <a:rPr lang="en-US" sz="2133" b="1" dirty="0" err="1">
                <a:solidFill>
                  <a:srgbClr val="FF0000"/>
                </a:solidFill>
                <a:latin typeface="Times New Roman" pitchFamily="18" charset="0"/>
                <a:cs typeface="Times New Roman" pitchFamily="18" charset="0"/>
              </a:rPr>
              <a:t>Mở</a:t>
            </a:r>
            <a:r>
              <a:rPr lang="en-US" sz="2133" b="1" dirty="0">
                <a:solidFill>
                  <a:srgbClr val="FF0000"/>
                </a:solidFill>
                <a:latin typeface="Times New Roman" pitchFamily="18" charset="0"/>
                <a:cs typeface="Times New Roman" pitchFamily="18" charset="0"/>
              </a:rPr>
              <a:t> </a:t>
            </a:r>
            <a:r>
              <a:rPr lang="en-US" sz="2133" b="1" dirty="0" err="1">
                <a:solidFill>
                  <a:srgbClr val="FF0000"/>
                </a:solidFill>
                <a:latin typeface="Times New Roman" pitchFamily="18" charset="0"/>
                <a:cs typeface="Times New Roman" pitchFamily="18" charset="0"/>
              </a:rPr>
              <a:t>bài</a:t>
            </a:r>
            <a:r>
              <a:rPr lang="en-US" sz="2133" b="1" dirty="0">
                <a:solidFill>
                  <a:srgbClr val="FF0000"/>
                </a:solidFill>
                <a:latin typeface="Times New Roman" pitchFamily="18" charset="0"/>
                <a:cs typeface="Times New Roman" pitchFamily="18" charset="0"/>
              </a:rPr>
              <a:t>: </a:t>
            </a:r>
          </a:p>
          <a:p>
            <a:pPr marL="2117" indent="613818" defTabSz="1219170" fontAlgn="base">
              <a:spcBef>
                <a:spcPct val="0"/>
              </a:spcBef>
              <a:spcAft>
                <a:spcPct val="0"/>
              </a:spcAft>
              <a:defRPr/>
            </a:pPr>
            <a:r>
              <a:rPr lang="en-US" sz="2133" b="1"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Giới</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thiệu</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về</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tác</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giả</a:t>
            </a:r>
            <a:r>
              <a:rPr lang="en-US" sz="2133" dirty="0">
                <a:solidFill>
                  <a:srgbClr val="FF0000"/>
                </a:solidFill>
                <a:latin typeface="Times New Roman" pitchFamily="18" charset="0"/>
                <a:cs typeface="Times New Roman" pitchFamily="18" charset="0"/>
              </a:rPr>
              <a:t> Nam Cao, </a:t>
            </a:r>
            <a:r>
              <a:rPr lang="en-US" sz="2133" dirty="0" err="1">
                <a:solidFill>
                  <a:srgbClr val="FF0000"/>
                </a:solidFill>
                <a:latin typeface="Times New Roman" pitchFamily="18" charset="0"/>
                <a:cs typeface="Times New Roman" pitchFamily="18" charset="0"/>
              </a:rPr>
              <a:t>truyện</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ngắn</a:t>
            </a:r>
            <a:r>
              <a:rPr lang="en-US" sz="2133" dirty="0">
                <a:solidFill>
                  <a:srgbClr val="FF0000"/>
                </a:solidFill>
                <a:latin typeface="Times New Roman" pitchFamily="18" charset="0"/>
                <a:cs typeface="Times New Roman" pitchFamily="18" charset="0"/>
              </a:rPr>
              <a:t> Lão </a:t>
            </a:r>
            <a:r>
              <a:rPr lang="en-US" sz="2133" dirty="0" err="1">
                <a:solidFill>
                  <a:srgbClr val="FF0000"/>
                </a:solidFill>
                <a:latin typeface="Times New Roman" pitchFamily="18" charset="0"/>
                <a:cs typeface="Times New Roman" pitchFamily="18" charset="0"/>
              </a:rPr>
              <a:t>Hạc</a:t>
            </a:r>
            <a:endParaRPr lang="en-US" sz="2133" dirty="0">
              <a:solidFill>
                <a:srgbClr val="FF0000"/>
              </a:solidFill>
              <a:latin typeface="Times New Roman" pitchFamily="18" charset="0"/>
              <a:cs typeface="Times New Roman" pitchFamily="18" charset="0"/>
            </a:endParaRPr>
          </a:p>
          <a:p>
            <a:pPr marL="2117" indent="613818" defTabSz="1219170" fontAlgn="base">
              <a:spcBef>
                <a:spcPct val="0"/>
              </a:spcBef>
              <a:spcAft>
                <a:spcPct val="0"/>
              </a:spcAft>
              <a:defRPr/>
            </a:pP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Giới</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thiệu</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về</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nhân</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vật</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lão</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Hạc</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và</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nêu</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cảm</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nghĩ</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chung</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về</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nhân</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vật</a:t>
            </a:r>
            <a:endParaRPr lang="en-US" sz="2133" dirty="0">
              <a:solidFill>
                <a:srgbClr val="FF0000"/>
              </a:solidFill>
              <a:latin typeface="Times New Roman" pitchFamily="18" charset="0"/>
              <a:cs typeface="Times New Roman" pitchFamily="18" charset="0"/>
            </a:endParaRPr>
          </a:p>
          <a:p>
            <a:pPr marL="457189" indent="-457189" defTabSz="1219170" fontAlgn="base">
              <a:spcBef>
                <a:spcPct val="0"/>
              </a:spcBef>
              <a:spcAft>
                <a:spcPct val="0"/>
              </a:spcAft>
              <a:defRPr/>
            </a:pPr>
            <a:r>
              <a:rPr lang="en-US" sz="2133" b="1" dirty="0">
                <a:solidFill>
                  <a:srgbClr val="FF0000"/>
                </a:solidFill>
                <a:latin typeface="Times New Roman" pitchFamily="18" charset="0"/>
                <a:cs typeface="Times New Roman" pitchFamily="18" charset="0"/>
              </a:rPr>
              <a:t>2. </a:t>
            </a:r>
            <a:r>
              <a:rPr lang="en-US" sz="2133" b="1" dirty="0" err="1">
                <a:solidFill>
                  <a:srgbClr val="FF0000"/>
                </a:solidFill>
                <a:latin typeface="Times New Roman" pitchFamily="18" charset="0"/>
                <a:cs typeface="Times New Roman" pitchFamily="18" charset="0"/>
              </a:rPr>
              <a:t>Thân</a:t>
            </a:r>
            <a:r>
              <a:rPr lang="en-US" sz="2133" b="1" dirty="0">
                <a:solidFill>
                  <a:srgbClr val="FF0000"/>
                </a:solidFill>
                <a:latin typeface="Times New Roman" pitchFamily="18" charset="0"/>
                <a:cs typeface="Times New Roman" pitchFamily="18" charset="0"/>
              </a:rPr>
              <a:t> </a:t>
            </a:r>
            <a:r>
              <a:rPr lang="en-US" sz="2133" b="1" dirty="0" err="1">
                <a:solidFill>
                  <a:srgbClr val="FF0000"/>
                </a:solidFill>
                <a:latin typeface="Times New Roman" pitchFamily="18" charset="0"/>
                <a:cs typeface="Times New Roman" pitchFamily="18" charset="0"/>
              </a:rPr>
              <a:t>bài</a:t>
            </a:r>
            <a:endParaRPr lang="en-US" sz="2133" b="1" dirty="0">
              <a:solidFill>
                <a:srgbClr val="FF0000"/>
              </a:solidFill>
              <a:latin typeface="Times New Roman" pitchFamily="18" charset="0"/>
              <a:cs typeface="Times New Roman" pitchFamily="18" charset="0"/>
            </a:endParaRPr>
          </a:p>
          <a:p>
            <a:pPr marL="457189" indent="-457189" defTabSz="1219170" fontAlgn="base">
              <a:spcBef>
                <a:spcPct val="0"/>
              </a:spcBef>
              <a:spcAft>
                <a:spcPct val="0"/>
              </a:spcAft>
              <a:buFontTx/>
              <a:buAutoNum type="alphaLcPeriod"/>
              <a:defRPr/>
            </a:pPr>
            <a:r>
              <a:rPr lang="en-US" sz="2133" b="1" dirty="0" err="1">
                <a:solidFill>
                  <a:srgbClr val="FF0000"/>
                </a:solidFill>
                <a:latin typeface="Times New Roman" pitchFamily="18" charset="0"/>
                <a:cs typeface="Times New Roman" pitchFamily="18" charset="0"/>
              </a:rPr>
              <a:t>Số</a:t>
            </a:r>
            <a:r>
              <a:rPr lang="en-US" sz="2133" b="1" dirty="0">
                <a:solidFill>
                  <a:srgbClr val="FF0000"/>
                </a:solidFill>
                <a:latin typeface="Times New Roman" pitchFamily="18" charset="0"/>
                <a:cs typeface="Times New Roman" pitchFamily="18" charset="0"/>
              </a:rPr>
              <a:t> </a:t>
            </a:r>
            <a:r>
              <a:rPr lang="en-US" sz="2133" b="1" dirty="0" err="1">
                <a:solidFill>
                  <a:srgbClr val="FF0000"/>
                </a:solidFill>
                <a:latin typeface="Times New Roman" pitchFamily="18" charset="0"/>
                <a:cs typeface="Times New Roman" pitchFamily="18" charset="0"/>
              </a:rPr>
              <a:t>phận</a:t>
            </a:r>
            <a:r>
              <a:rPr lang="en-US" sz="2133" b="1" dirty="0">
                <a:solidFill>
                  <a:srgbClr val="FF0000"/>
                </a:solidFill>
                <a:latin typeface="Times New Roman" pitchFamily="18" charset="0"/>
                <a:cs typeface="Times New Roman" pitchFamily="18" charset="0"/>
              </a:rPr>
              <a:t> </a:t>
            </a:r>
            <a:r>
              <a:rPr lang="en-US" sz="2133" b="1" dirty="0" err="1">
                <a:solidFill>
                  <a:srgbClr val="FF0000"/>
                </a:solidFill>
                <a:latin typeface="Times New Roman" pitchFamily="18" charset="0"/>
                <a:cs typeface="Times New Roman" pitchFamily="18" charset="0"/>
              </a:rPr>
              <a:t>đau</a:t>
            </a:r>
            <a:r>
              <a:rPr lang="en-US" sz="2133" b="1" dirty="0">
                <a:solidFill>
                  <a:srgbClr val="FF0000"/>
                </a:solidFill>
                <a:latin typeface="Times New Roman" pitchFamily="18" charset="0"/>
                <a:cs typeface="Times New Roman" pitchFamily="18" charset="0"/>
              </a:rPr>
              <a:t> </a:t>
            </a:r>
            <a:r>
              <a:rPr lang="en-US" sz="2133" b="1" dirty="0" err="1">
                <a:solidFill>
                  <a:srgbClr val="FF0000"/>
                </a:solidFill>
                <a:latin typeface="Times New Roman" pitchFamily="18" charset="0"/>
                <a:cs typeface="Times New Roman" pitchFamily="18" charset="0"/>
              </a:rPr>
              <a:t>thương</a:t>
            </a:r>
            <a:r>
              <a:rPr lang="en-US" sz="2133" b="1" dirty="0">
                <a:solidFill>
                  <a:srgbClr val="FF0000"/>
                </a:solidFill>
                <a:latin typeface="Times New Roman" pitchFamily="18" charset="0"/>
                <a:cs typeface="Times New Roman" pitchFamily="18" charset="0"/>
              </a:rPr>
              <a:t> </a:t>
            </a:r>
            <a:r>
              <a:rPr lang="en-US" sz="2133" b="1" dirty="0" err="1">
                <a:solidFill>
                  <a:srgbClr val="FF0000"/>
                </a:solidFill>
                <a:latin typeface="Times New Roman" pitchFamily="18" charset="0"/>
                <a:cs typeface="Times New Roman" pitchFamily="18" charset="0"/>
              </a:rPr>
              <a:t>của</a:t>
            </a:r>
            <a:r>
              <a:rPr lang="en-US" sz="2133" b="1" dirty="0">
                <a:solidFill>
                  <a:srgbClr val="FF0000"/>
                </a:solidFill>
                <a:latin typeface="Times New Roman" pitchFamily="18" charset="0"/>
                <a:cs typeface="Times New Roman" pitchFamily="18" charset="0"/>
              </a:rPr>
              <a:t> </a:t>
            </a:r>
            <a:r>
              <a:rPr lang="en-US" sz="2133" b="1" dirty="0" err="1">
                <a:solidFill>
                  <a:srgbClr val="FF0000"/>
                </a:solidFill>
                <a:latin typeface="Times New Roman" pitchFamily="18" charset="0"/>
                <a:cs typeface="Times New Roman" pitchFamily="18" charset="0"/>
              </a:rPr>
              <a:t>lão</a:t>
            </a:r>
            <a:r>
              <a:rPr lang="en-US" sz="2133" b="1" dirty="0">
                <a:solidFill>
                  <a:srgbClr val="FF0000"/>
                </a:solidFill>
                <a:latin typeface="Times New Roman" pitchFamily="18" charset="0"/>
                <a:cs typeface="Times New Roman" pitchFamily="18" charset="0"/>
              </a:rPr>
              <a:t> </a:t>
            </a:r>
            <a:r>
              <a:rPr lang="en-US" sz="2133" b="1" dirty="0" err="1">
                <a:solidFill>
                  <a:srgbClr val="FF0000"/>
                </a:solidFill>
                <a:latin typeface="Times New Roman" pitchFamily="18" charset="0"/>
                <a:cs typeface="Times New Roman" pitchFamily="18" charset="0"/>
              </a:rPr>
              <a:t>Hạc</a:t>
            </a:r>
            <a:endParaRPr lang="en-US" sz="2133" b="1" dirty="0">
              <a:solidFill>
                <a:srgbClr val="FF0000"/>
              </a:solidFill>
              <a:latin typeface="Times New Roman" pitchFamily="18" charset="0"/>
              <a:cs typeface="Times New Roman" pitchFamily="18" charset="0"/>
            </a:endParaRPr>
          </a:p>
          <a:p>
            <a:pPr indent="615935" defTabSz="1219170" fontAlgn="base">
              <a:spcBef>
                <a:spcPct val="0"/>
              </a:spcBef>
              <a:spcAft>
                <a:spcPct val="0"/>
              </a:spcAft>
              <a:defRPr/>
            </a:pPr>
            <a:r>
              <a:rPr lang="en-US" sz="2133" dirty="0">
                <a:solidFill>
                  <a:srgbClr val="FF0000"/>
                </a:solidFill>
                <a:latin typeface="Times New Roman" pitchFamily="18" charset="0"/>
                <a:cs typeface="Times New Roman" pitchFamily="18" charset="0"/>
              </a:rPr>
              <a:t>- Gia </a:t>
            </a:r>
            <a:r>
              <a:rPr lang="en-US" sz="2133" dirty="0" err="1">
                <a:solidFill>
                  <a:srgbClr val="FF0000"/>
                </a:solidFill>
                <a:latin typeface="Times New Roman" pitchFamily="18" charset="0"/>
                <a:cs typeface="Times New Roman" pitchFamily="18" charset="0"/>
              </a:rPr>
              <a:t>cảnh</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của</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lão</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Hạc</a:t>
            </a:r>
            <a:endParaRPr lang="en-US" sz="2133" dirty="0">
              <a:solidFill>
                <a:srgbClr val="FF0000"/>
              </a:solidFill>
              <a:latin typeface="Times New Roman" pitchFamily="18" charset="0"/>
              <a:cs typeface="Times New Roman" pitchFamily="18" charset="0"/>
            </a:endParaRPr>
          </a:p>
          <a:p>
            <a:pPr indent="615935" defTabSz="1219170" fontAlgn="base">
              <a:spcBef>
                <a:spcPct val="0"/>
              </a:spcBef>
              <a:spcAft>
                <a:spcPct val="0"/>
              </a:spcAft>
              <a:defRPr/>
            </a:pP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Cái</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chết</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đau</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đớn</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của</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lão</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Hạc</a:t>
            </a:r>
            <a:endParaRPr lang="en-US" sz="2133" dirty="0">
              <a:solidFill>
                <a:srgbClr val="FF0000"/>
              </a:solidFill>
              <a:latin typeface="Times New Roman" pitchFamily="18" charset="0"/>
              <a:cs typeface="Times New Roman" pitchFamily="18" charset="0"/>
            </a:endParaRPr>
          </a:p>
          <a:p>
            <a:pPr marL="457189" indent="-457189" defTabSz="1219170" fontAlgn="base">
              <a:spcBef>
                <a:spcPct val="0"/>
              </a:spcBef>
              <a:spcAft>
                <a:spcPct val="0"/>
              </a:spcAft>
              <a:defRPr/>
            </a:pPr>
            <a:r>
              <a:rPr lang="en-US" sz="2133" b="1" dirty="0">
                <a:solidFill>
                  <a:srgbClr val="FF0000"/>
                </a:solidFill>
                <a:latin typeface="Times New Roman" pitchFamily="18" charset="0"/>
                <a:cs typeface="Times New Roman" pitchFamily="18" charset="0"/>
              </a:rPr>
              <a:t>b. </a:t>
            </a:r>
            <a:r>
              <a:rPr lang="en-US" sz="2133" b="1" dirty="0" err="1">
                <a:solidFill>
                  <a:srgbClr val="FF0000"/>
                </a:solidFill>
                <a:latin typeface="Times New Roman" pitchFamily="18" charset="0"/>
                <a:cs typeface="Times New Roman" pitchFamily="18" charset="0"/>
              </a:rPr>
              <a:t>Những</a:t>
            </a:r>
            <a:r>
              <a:rPr lang="en-US" sz="2133" b="1" dirty="0">
                <a:solidFill>
                  <a:srgbClr val="FF0000"/>
                </a:solidFill>
                <a:latin typeface="Times New Roman" pitchFamily="18" charset="0"/>
                <a:cs typeface="Times New Roman" pitchFamily="18" charset="0"/>
              </a:rPr>
              <a:t> </a:t>
            </a:r>
            <a:r>
              <a:rPr lang="en-US" sz="2133" b="1" dirty="0" err="1">
                <a:solidFill>
                  <a:srgbClr val="FF0000"/>
                </a:solidFill>
                <a:latin typeface="Times New Roman" pitchFamily="18" charset="0"/>
                <a:cs typeface="Times New Roman" pitchFamily="18" charset="0"/>
              </a:rPr>
              <a:t>phẩm</a:t>
            </a:r>
            <a:r>
              <a:rPr lang="en-US" sz="2133" b="1" dirty="0">
                <a:solidFill>
                  <a:srgbClr val="FF0000"/>
                </a:solidFill>
                <a:latin typeface="Times New Roman" pitchFamily="18" charset="0"/>
                <a:cs typeface="Times New Roman" pitchFamily="18" charset="0"/>
              </a:rPr>
              <a:t> </a:t>
            </a:r>
            <a:r>
              <a:rPr lang="en-US" sz="2133" b="1" dirty="0" err="1">
                <a:solidFill>
                  <a:srgbClr val="FF0000"/>
                </a:solidFill>
                <a:latin typeface="Times New Roman" pitchFamily="18" charset="0"/>
                <a:cs typeface="Times New Roman" pitchFamily="18" charset="0"/>
              </a:rPr>
              <a:t>chất</a:t>
            </a:r>
            <a:r>
              <a:rPr lang="en-US" sz="2133" b="1" dirty="0">
                <a:solidFill>
                  <a:srgbClr val="FF0000"/>
                </a:solidFill>
                <a:latin typeface="Times New Roman" pitchFamily="18" charset="0"/>
                <a:cs typeface="Times New Roman" pitchFamily="18" charset="0"/>
              </a:rPr>
              <a:t> </a:t>
            </a:r>
            <a:r>
              <a:rPr lang="en-US" sz="2133" b="1" dirty="0" err="1">
                <a:solidFill>
                  <a:srgbClr val="FF0000"/>
                </a:solidFill>
                <a:latin typeface="Times New Roman" pitchFamily="18" charset="0"/>
                <a:cs typeface="Times New Roman" pitchFamily="18" charset="0"/>
              </a:rPr>
              <a:t>cao</a:t>
            </a:r>
            <a:r>
              <a:rPr lang="en-US" sz="2133" b="1" dirty="0">
                <a:solidFill>
                  <a:srgbClr val="FF0000"/>
                </a:solidFill>
                <a:latin typeface="Times New Roman" pitchFamily="18" charset="0"/>
                <a:cs typeface="Times New Roman" pitchFamily="18" charset="0"/>
              </a:rPr>
              <a:t> </a:t>
            </a:r>
            <a:r>
              <a:rPr lang="en-US" sz="2133" b="1" dirty="0" err="1">
                <a:solidFill>
                  <a:srgbClr val="FF0000"/>
                </a:solidFill>
                <a:latin typeface="Times New Roman" pitchFamily="18" charset="0"/>
                <a:cs typeface="Times New Roman" pitchFamily="18" charset="0"/>
              </a:rPr>
              <a:t>quý</a:t>
            </a:r>
            <a:r>
              <a:rPr lang="en-US" sz="2133" b="1" dirty="0">
                <a:solidFill>
                  <a:srgbClr val="FF0000"/>
                </a:solidFill>
                <a:latin typeface="Times New Roman" pitchFamily="18" charset="0"/>
                <a:cs typeface="Times New Roman" pitchFamily="18" charset="0"/>
              </a:rPr>
              <a:t> </a:t>
            </a:r>
            <a:r>
              <a:rPr lang="en-US" sz="2133" b="1" dirty="0" err="1">
                <a:solidFill>
                  <a:srgbClr val="FF0000"/>
                </a:solidFill>
                <a:latin typeface="Times New Roman" pitchFamily="18" charset="0"/>
                <a:cs typeface="Times New Roman" pitchFamily="18" charset="0"/>
              </a:rPr>
              <a:t>của</a:t>
            </a:r>
            <a:r>
              <a:rPr lang="en-US" sz="2133" b="1" dirty="0">
                <a:solidFill>
                  <a:srgbClr val="FF0000"/>
                </a:solidFill>
                <a:latin typeface="Times New Roman" pitchFamily="18" charset="0"/>
                <a:cs typeface="Times New Roman" pitchFamily="18" charset="0"/>
              </a:rPr>
              <a:t> </a:t>
            </a:r>
            <a:r>
              <a:rPr lang="en-US" sz="2133" b="1" dirty="0" err="1">
                <a:solidFill>
                  <a:srgbClr val="FF0000"/>
                </a:solidFill>
                <a:latin typeface="Times New Roman" pitchFamily="18" charset="0"/>
                <a:cs typeface="Times New Roman" pitchFamily="18" charset="0"/>
              </a:rPr>
              <a:t>lão</a:t>
            </a:r>
            <a:endParaRPr lang="en-US" sz="2133" b="1" dirty="0">
              <a:solidFill>
                <a:srgbClr val="FF0000"/>
              </a:solidFill>
              <a:latin typeface="Times New Roman" pitchFamily="18" charset="0"/>
              <a:cs typeface="Times New Roman" pitchFamily="18" charset="0"/>
            </a:endParaRPr>
          </a:p>
          <a:p>
            <a:pPr indent="615935" defTabSz="1219170" fontAlgn="base">
              <a:spcBef>
                <a:spcPct val="0"/>
              </a:spcBef>
              <a:spcAft>
                <a:spcPct val="0"/>
              </a:spcAft>
              <a:defRPr/>
            </a:pP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Một</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người</a:t>
            </a:r>
            <a:r>
              <a:rPr lang="en-US" sz="2133" dirty="0">
                <a:solidFill>
                  <a:srgbClr val="FF0000"/>
                </a:solidFill>
                <a:latin typeface="Times New Roman" pitchFamily="18" charset="0"/>
                <a:cs typeface="Times New Roman" pitchFamily="18" charset="0"/>
              </a:rPr>
              <a:t> cha </a:t>
            </a:r>
            <a:r>
              <a:rPr lang="en-US" sz="2133" dirty="0" err="1">
                <a:solidFill>
                  <a:srgbClr val="FF0000"/>
                </a:solidFill>
                <a:latin typeface="Times New Roman" pitchFamily="18" charset="0"/>
                <a:cs typeface="Times New Roman" pitchFamily="18" charset="0"/>
              </a:rPr>
              <a:t>yêu</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thương</a:t>
            </a:r>
            <a:r>
              <a:rPr lang="en-US" sz="2133" dirty="0">
                <a:solidFill>
                  <a:srgbClr val="FF0000"/>
                </a:solidFill>
                <a:latin typeface="Times New Roman" pitchFamily="18" charset="0"/>
                <a:cs typeface="Times New Roman" pitchFamily="18" charset="0"/>
              </a:rPr>
              <a:t> con, </a:t>
            </a:r>
            <a:r>
              <a:rPr lang="en-US" sz="2133" dirty="0" err="1">
                <a:solidFill>
                  <a:srgbClr val="FF0000"/>
                </a:solidFill>
                <a:latin typeface="Times New Roman" pitchFamily="18" charset="0"/>
                <a:cs typeface="Times New Roman" pitchFamily="18" charset="0"/>
              </a:rPr>
              <a:t>một</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tình</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yêu</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thương</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cao</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cả</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và</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giàu</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đức</a:t>
            </a:r>
            <a:r>
              <a:rPr lang="en-US" sz="2133" dirty="0">
                <a:solidFill>
                  <a:srgbClr val="FF0000"/>
                </a:solidFill>
                <a:latin typeface="Times New Roman" pitchFamily="18" charset="0"/>
                <a:cs typeface="Times New Roman" pitchFamily="18" charset="0"/>
              </a:rPr>
              <a:t> hi </a:t>
            </a:r>
            <a:r>
              <a:rPr lang="en-US" sz="2133" dirty="0" err="1">
                <a:solidFill>
                  <a:srgbClr val="FF0000"/>
                </a:solidFill>
                <a:latin typeface="Times New Roman" pitchFamily="18" charset="0"/>
                <a:cs typeface="Times New Roman" pitchFamily="18" charset="0"/>
              </a:rPr>
              <a:t>sinh</a:t>
            </a:r>
            <a:r>
              <a:rPr lang="en-US" sz="2133" dirty="0">
                <a:solidFill>
                  <a:srgbClr val="FF0000"/>
                </a:solidFill>
                <a:latin typeface="Times New Roman" pitchFamily="18" charset="0"/>
                <a:cs typeface="Times New Roman" pitchFamily="18" charset="0"/>
              </a:rPr>
              <a:t>.</a:t>
            </a:r>
          </a:p>
          <a:p>
            <a:pPr indent="615935" defTabSz="1219170" fontAlgn="base">
              <a:spcBef>
                <a:spcPct val="0"/>
              </a:spcBef>
              <a:spcAft>
                <a:spcPct val="0"/>
              </a:spcAft>
              <a:defRPr/>
            </a:pP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Một</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người</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giàu</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lòng</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tự</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trọng</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nhân</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hậu</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vị</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tha</a:t>
            </a:r>
            <a:endParaRPr lang="en-US" sz="2133" dirty="0">
              <a:solidFill>
                <a:srgbClr val="FF0000"/>
              </a:solidFill>
              <a:latin typeface="Times New Roman" pitchFamily="18" charset="0"/>
              <a:cs typeface="Times New Roman" pitchFamily="18" charset="0"/>
            </a:endParaRPr>
          </a:p>
          <a:p>
            <a:pPr marL="457189" indent="-457189" defTabSz="1219170" fontAlgn="base">
              <a:spcBef>
                <a:spcPct val="0"/>
              </a:spcBef>
              <a:spcAft>
                <a:spcPct val="0"/>
              </a:spcAft>
              <a:defRPr/>
            </a:pPr>
            <a:r>
              <a:rPr lang="en-US" sz="2133" b="1" dirty="0">
                <a:solidFill>
                  <a:srgbClr val="FF0000"/>
                </a:solidFill>
                <a:latin typeface="Times New Roman" pitchFamily="18" charset="0"/>
                <a:cs typeface="Times New Roman" pitchFamily="18" charset="0"/>
              </a:rPr>
              <a:t>c. </a:t>
            </a:r>
            <a:r>
              <a:rPr lang="en-US" sz="2133" b="1" dirty="0" err="1">
                <a:solidFill>
                  <a:srgbClr val="FF0000"/>
                </a:solidFill>
                <a:latin typeface="Times New Roman" pitchFamily="18" charset="0"/>
                <a:cs typeface="Times New Roman" pitchFamily="18" charset="0"/>
              </a:rPr>
              <a:t>Đánh</a:t>
            </a:r>
            <a:r>
              <a:rPr lang="en-US" sz="2133" b="1" dirty="0">
                <a:solidFill>
                  <a:srgbClr val="FF0000"/>
                </a:solidFill>
                <a:latin typeface="Times New Roman" pitchFamily="18" charset="0"/>
                <a:cs typeface="Times New Roman" pitchFamily="18" charset="0"/>
              </a:rPr>
              <a:t> </a:t>
            </a:r>
            <a:r>
              <a:rPr lang="en-US" sz="2133" b="1" dirty="0" err="1">
                <a:solidFill>
                  <a:srgbClr val="FF0000"/>
                </a:solidFill>
                <a:latin typeface="Times New Roman" pitchFamily="18" charset="0"/>
                <a:cs typeface="Times New Roman" pitchFamily="18" charset="0"/>
              </a:rPr>
              <a:t>giá</a:t>
            </a:r>
            <a:endParaRPr lang="en-US" sz="2133" b="1" dirty="0">
              <a:solidFill>
                <a:srgbClr val="FF0000"/>
              </a:solidFill>
              <a:latin typeface="Times New Roman" pitchFamily="18" charset="0"/>
              <a:cs typeface="Times New Roman" pitchFamily="18" charset="0"/>
            </a:endParaRPr>
          </a:p>
          <a:p>
            <a:pPr indent="615935" defTabSz="1219170" fontAlgn="base">
              <a:spcBef>
                <a:spcPct val="0"/>
              </a:spcBef>
              <a:spcAft>
                <a:spcPct val="0"/>
              </a:spcAft>
              <a:defRPr/>
            </a:pP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Số</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phận</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của</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người</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nông</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dân</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trong</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xã</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hội</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cũ</a:t>
            </a:r>
            <a:r>
              <a:rPr lang="en-US" sz="2133" dirty="0">
                <a:solidFill>
                  <a:srgbClr val="FF0000"/>
                </a:solidFill>
                <a:latin typeface="Times New Roman" pitchFamily="18" charset="0"/>
                <a:cs typeface="Times New Roman" pitchFamily="18" charset="0"/>
              </a:rPr>
              <a:t>.</a:t>
            </a:r>
          </a:p>
          <a:p>
            <a:pPr indent="615935" defTabSz="1219170" fontAlgn="base">
              <a:spcBef>
                <a:spcPct val="0"/>
              </a:spcBef>
              <a:spcAft>
                <a:spcPct val="0"/>
              </a:spcAft>
              <a:defRPr/>
            </a:pP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Tư</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tưởng</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nhân</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đạo</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của</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nhà</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văn</a:t>
            </a:r>
            <a:endParaRPr lang="en-US" sz="2133" dirty="0">
              <a:solidFill>
                <a:srgbClr val="FF0000"/>
              </a:solidFill>
              <a:latin typeface="Times New Roman" pitchFamily="18" charset="0"/>
              <a:cs typeface="Times New Roman" pitchFamily="18" charset="0"/>
            </a:endParaRPr>
          </a:p>
          <a:p>
            <a:pPr indent="615935" defTabSz="1219170" fontAlgn="base">
              <a:spcBef>
                <a:spcPct val="0"/>
              </a:spcBef>
              <a:spcAft>
                <a:spcPct val="0"/>
              </a:spcAft>
              <a:defRPr/>
            </a:pP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Đặc</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sắc</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nghệ</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thuật</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xây</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dựng</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nhân</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vật</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lão</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Hạc</a:t>
            </a:r>
            <a:endParaRPr lang="en-US" sz="2133" dirty="0">
              <a:solidFill>
                <a:srgbClr val="FF0000"/>
              </a:solidFill>
              <a:latin typeface="Times New Roman" pitchFamily="18" charset="0"/>
              <a:cs typeface="Times New Roman" pitchFamily="18" charset="0"/>
            </a:endParaRPr>
          </a:p>
          <a:p>
            <a:pPr marL="457189" indent="-457189" defTabSz="1219170" fontAlgn="base">
              <a:spcBef>
                <a:spcPct val="0"/>
              </a:spcBef>
              <a:spcAft>
                <a:spcPct val="0"/>
              </a:spcAft>
              <a:defRPr/>
            </a:pPr>
            <a:r>
              <a:rPr lang="en-US" sz="2133" b="1" dirty="0">
                <a:solidFill>
                  <a:srgbClr val="FF0000"/>
                </a:solidFill>
                <a:latin typeface="Times New Roman" pitchFamily="18" charset="0"/>
                <a:cs typeface="Times New Roman" pitchFamily="18" charset="0"/>
              </a:rPr>
              <a:t>3. </a:t>
            </a:r>
            <a:r>
              <a:rPr lang="en-US" sz="2133" b="1" dirty="0" err="1">
                <a:solidFill>
                  <a:srgbClr val="FF0000"/>
                </a:solidFill>
                <a:latin typeface="Times New Roman" pitchFamily="18" charset="0"/>
                <a:cs typeface="Times New Roman" pitchFamily="18" charset="0"/>
              </a:rPr>
              <a:t>Kết</a:t>
            </a:r>
            <a:r>
              <a:rPr lang="en-US" sz="2133" b="1" dirty="0">
                <a:solidFill>
                  <a:srgbClr val="FF0000"/>
                </a:solidFill>
                <a:latin typeface="Times New Roman" pitchFamily="18" charset="0"/>
                <a:cs typeface="Times New Roman" pitchFamily="18" charset="0"/>
              </a:rPr>
              <a:t> </a:t>
            </a:r>
            <a:r>
              <a:rPr lang="en-US" sz="2133" b="1" dirty="0" err="1">
                <a:solidFill>
                  <a:srgbClr val="FF0000"/>
                </a:solidFill>
                <a:latin typeface="Times New Roman" pitchFamily="18" charset="0"/>
                <a:cs typeface="Times New Roman" pitchFamily="18" charset="0"/>
              </a:rPr>
              <a:t>bài</a:t>
            </a:r>
            <a:endParaRPr lang="en-US" sz="2133" b="1" dirty="0">
              <a:solidFill>
                <a:srgbClr val="FF0000"/>
              </a:solidFill>
              <a:latin typeface="Times New Roman" pitchFamily="18" charset="0"/>
              <a:cs typeface="Times New Roman" pitchFamily="18" charset="0"/>
            </a:endParaRPr>
          </a:p>
          <a:p>
            <a:pPr indent="615935" defTabSz="1219170" fontAlgn="base">
              <a:spcBef>
                <a:spcPct val="0"/>
              </a:spcBef>
              <a:spcAft>
                <a:spcPct val="0"/>
              </a:spcAft>
              <a:defRPr/>
            </a:pP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Sức</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hấp</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dẫn</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của</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hình</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tượng</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nhân</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vật</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lão</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Hạc</a:t>
            </a:r>
            <a:endParaRPr lang="en-US" sz="2133" dirty="0">
              <a:solidFill>
                <a:srgbClr val="FF0000"/>
              </a:solidFill>
              <a:latin typeface="Times New Roman" pitchFamily="18" charset="0"/>
              <a:cs typeface="Times New Roman" pitchFamily="18" charset="0"/>
            </a:endParaRPr>
          </a:p>
          <a:p>
            <a:pPr indent="615935" defTabSz="1219170" fontAlgn="base">
              <a:spcBef>
                <a:spcPct val="0"/>
              </a:spcBef>
              <a:spcAft>
                <a:spcPct val="0"/>
              </a:spcAft>
              <a:defRPr/>
            </a:pP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Thành</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công</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của</a:t>
            </a:r>
            <a:r>
              <a:rPr lang="en-US" sz="2133" dirty="0">
                <a:solidFill>
                  <a:srgbClr val="FF0000"/>
                </a:solidFill>
                <a:latin typeface="Times New Roman" pitchFamily="18" charset="0"/>
                <a:cs typeface="Times New Roman" pitchFamily="18" charset="0"/>
              </a:rPr>
              <a:t> Nam Cao </a:t>
            </a:r>
            <a:r>
              <a:rPr lang="en-US" sz="2133" dirty="0" err="1">
                <a:solidFill>
                  <a:srgbClr val="FF0000"/>
                </a:solidFill>
                <a:latin typeface="Times New Roman" pitchFamily="18" charset="0"/>
                <a:cs typeface="Times New Roman" pitchFamily="18" charset="0"/>
              </a:rPr>
              <a:t>khi</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xây</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dựng</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nhân</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vật</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lão</a:t>
            </a:r>
            <a:r>
              <a:rPr lang="en-US" sz="2133" dirty="0">
                <a:solidFill>
                  <a:srgbClr val="FF0000"/>
                </a:solidFill>
                <a:latin typeface="Times New Roman" pitchFamily="18" charset="0"/>
                <a:cs typeface="Times New Roman" pitchFamily="18" charset="0"/>
              </a:rPr>
              <a:t> </a:t>
            </a:r>
            <a:r>
              <a:rPr lang="en-US" sz="2133" dirty="0" err="1">
                <a:solidFill>
                  <a:srgbClr val="FF0000"/>
                </a:solidFill>
                <a:latin typeface="Times New Roman" pitchFamily="18" charset="0"/>
                <a:cs typeface="Times New Roman" pitchFamily="18" charset="0"/>
              </a:rPr>
              <a:t>Hạc</a:t>
            </a:r>
            <a:r>
              <a:rPr lang="en-US" sz="2133"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5" end="15"/>
                                            </p:txEl>
                                          </p:spTgt>
                                        </p:tgtEl>
                                        <p:attrNameLst>
                                          <p:attrName>style.visibility</p:attrName>
                                        </p:attrNameLst>
                                      </p:cBhvr>
                                      <p:to>
                                        <p:strVal val="visible"/>
                                      </p:to>
                                    </p:set>
                                    <p:animEffect transition="in" filter="fade">
                                      <p:cBhvr>
                                        <p:cTn id="17" dur="1000"/>
                                        <p:tgtEl>
                                          <p:spTgt spid="4">
                                            <p:txEl>
                                              <p:pRg st="15" end="15"/>
                                            </p:txEl>
                                          </p:spTgt>
                                        </p:tgtEl>
                                      </p:cBhvr>
                                    </p:animEffect>
                                    <p:anim calcmode="lin" valueType="num">
                                      <p:cBhvr>
                                        <p:cTn id="18"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barn(inVertical)">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barn(inVertical)">
                                      <p:cBhvr>
                                        <p:cTn id="41" dur="500"/>
                                        <p:tgtEl>
                                          <p:spTgt spid="4">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animEffect transition="in" filter="barn(inVertical)">
                                      <p:cBhvr>
                                        <p:cTn id="46" dur="500"/>
                                        <p:tgtEl>
                                          <p:spTgt spid="4">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Effect transition="in" filter="barn(inVertical)">
                                      <p:cBhvr>
                                        <p:cTn id="51" dur="500"/>
                                        <p:tgtEl>
                                          <p:spTgt spid="4">
                                            <p:txEl>
                                              <p:pRg st="6" end="6"/>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barn(inVertical)">
                                      <p:cBhvr>
                                        <p:cTn id="54" dur="500"/>
                                        <p:tgtEl>
                                          <p:spTgt spid="4">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animEffect transition="in" filter="barn(inVertical)">
                                      <p:cBhvr>
                                        <p:cTn id="59" dur="500"/>
                                        <p:tgtEl>
                                          <p:spTgt spid="4">
                                            <p:txEl>
                                              <p:pRg st="9" end="9"/>
                                            </p:txEl>
                                          </p:spTgt>
                                        </p:tgtEl>
                                      </p:cBhvr>
                                    </p:animEffect>
                                  </p:childTnLst>
                                </p:cTn>
                              </p:par>
                              <p:par>
                                <p:cTn id="60" presetID="16" presetClass="entr" presetSubtype="21" fill="hold" nodeType="with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barn(inVertical)">
                                      <p:cBhvr>
                                        <p:cTn id="62" dur="500"/>
                                        <p:tgtEl>
                                          <p:spTgt spid="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barn(inVertical)">
                                      <p:cBhvr>
                                        <p:cTn id="67" dur="500"/>
                                        <p:tgtEl>
                                          <p:spTgt spid="4">
                                            <p:txEl>
                                              <p:pRg st="12" end="12"/>
                                            </p:txEl>
                                          </p:spTgt>
                                        </p:tgtEl>
                                      </p:cBhvr>
                                    </p:animEffect>
                                  </p:childTnLst>
                                </p:cTn>
                              </p:par>
                              <p:par>
                                <p:cTn id="68" presetID="16" presetClass="entr" presetSubtype="21" fill="hold" nodeType="withEffect">
                                  <p:stCondLst>
                                    <p:cond delay="0"/>
                                  </p:stCondLst>
                                  <p:childTnLst>
                                    <p:set>
                                      <p:cBhvr>
                                        <p:cTn id="69" dur="1" fill="hold">
                                          <p:stCondLst>
                                            <p:cond delay="0"/>
                                          </p:stCondLst>
                                        </p:cTn>
                                        <p:tgtEl>
                                          <p:spTgt spid="4">
                                            <p:txEl>
                                              <p:pRg st="13" end="13"/>
                                            </p:txEl>
                                          </p:spTgt>
                                        </p:tgtEl>
                                        <p:attrNameLst>
                                          <p:attrName>style.visibility</p:attrName>
                                        </p:attrNameLst>
                                      </p:cBhvr>
                                      <p:to>
                                        <p:strVal val="visible"/>
                                      </p:to>
                                    </p:set>
                                    <p:animEffect transition="in" filter="barn(inVertical)">
                                      <p:cBhvr>
                                        <p:cTn id="70" dur="500"/>
                                        <p:tgtEl>
                                          <p:spTgt spid="4">
                                            <p:txEl>
                                              <p:pRg st="13" end="13"/>
                                            </p:txEl>
                                          </p:spTgt>
                                        </p:tgtEl>
                                      </p:cBhvr>
                                    </p:animEffect>
                                  </p:childTnLst>
                                </p:cTn>
                              </p:par>
                              <p:par>
                                <p:cTn id="71" presetID="16" presetClass="entr" presetSubtype="21" fill="hold" nodeType="withEffect">
                                  <p:stCondLst>
                                    <p:cond delay="0"/>
                                  </p:stCondLst>
                                  <p:childTnLst>
                                    <p:set>
                                      <p:cBhvr>
                                        <p:cTn id="72" dur="1" fill="hold">
                                          <p:stCondLst>
                                            <p:cond delay="0"/>
                                          </p:stCondLst>
                                        </p:cTn>
                                        <p:tgtEl>
                                          <p:spTgt spid="4">
                                            <p:txEl>
                                              <p:pRg st="14" end="14"/>
                                            </p:txEl>
                                          </p:spTgt>
                                        </p:tgtEl>
                                        <p:attrNameLst>
                                          <p:attrName>style.visibility</p:attrName>
                                        </p:attrNameLst>
                                      </p:cBhvr>
                                      <p:to>
                                        <p:strVal val="visible"/>
                                      </p:to>
                                    </p:set>
                                    <p:animEffect transition="in" filter="barn(inVertical)">
                                      <p:cBhvr>
                                        <p:cTn id="73" dur="500"/>
                                        <p:tgtEl>
                                          <p:spTgt spid="4">
                                            <p:txEl>
                                              <p:pRg st="14" end="1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
                                            <p:txEl>
                                              <p:pRg st="16" end="16"/>
                                            </p:txEl>
                                          </p:spTgt>
                                        </p:tgtEl>
                                        <p:attrNameLst>
                                          <p:attrName>style.visibility</p:attrName>
                                        </p:attrNameLst>
                                      </p:cBhvr>
                                      <p:to>
                                        <p:strVal val="visible"/>
                                      </p:to>
                                    </p:set>
                                    <p:animEffect transition="in" filter="barn(inVertical)">
                                      <p:cBhvr>
                                        <p:cTn id="78" dur="500"/>
                                        <p:tgtEl>
                                          <p:spTgt spid="4">
                                            <p:txEl>
                                              <p:pRg st="16" end="16"/>
                                            </p:txEl>
                                          </p:spTgt>
                                        </p:tgtEl>
                                      </p:cBhvr>
                                    </p:animEffect>
                                  </p:childTnLst>
                                </p:cTn>
                              </p:par>
                              <p:par>
                                <p:cTn id="79" presetID="16" presetClass="entr" presetSubtype="21" fill="hold" nodeType="withEffect">
                                  <p:stCondLst>
                                    <p:cond delay="0"/>
                                  </p:stCondLst>
                                  <p:childTnLst>
                                    <p:set>
                                      <p:cBhvr>
                                        <p:cTn id="80" dur="1" fill="hold">
                                          <p:stCondLst>
                                            <p:cond delay="0"/>
                                          </p:stCondLst>
                                        </p:cTn>
                                        <p:tgtEl>
                                          <p:spTgt spid="4">
                                            <p:txEl>
                                              <p:pRg st="17" end="17"/>
                                            </p:txEl>
                                          </p:spTgt>
                                        </p:tgtEl>
                                        <p:attrNameLst>
                                          <p:attrName>style.visibility</p:attrName>
                                        </p:attrNameLst>
                                      </p:cBhvr>
                                      <p:to>
                                        <p:strVal val="visible"/>
                                      </p:to>
                                    </p:set>
                                    <p:animEffect transition="in" filter="barn(inVertical)">
                                      <p:cBhvr>
                                        <p:cTn id="81" dur="5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5903C1-D465-415A-9ED4-9CBB6631793E}"/>
              </a:ext>
            </a:extLst>
          </p:cNvPr>
          <p:cNvSpPr txBox="1"/>
          <p:nvPr/>
        </p:nvSpPr>
        <p:spPr>
          <a:xfrm>
            <a:off x="308658" y="428755"/>
            <a:ext cx="11574683" cy="6000489"/>
          </a:xfrm>
          <a:prstGeom prst="rect">
            <a:avLst/>
          </a:prstGeom>
          <a:noFill/>
        </p:spPr>
        <p:txBody>
          <a:bodyPr wrap="square">
            <a:spAutoFit/>
          </a:bodyPr>
          <a:lstStyle/>
          <a:p>
            <a:pPr algn="just"/>
            <a:r>
              <a:rPr kumimoji="0" lang="vi-VN"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Lão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Hạc</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tác</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phẩm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cùng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tên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Nam Cao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rất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thương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tình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thương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cao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cả</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giàu</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đức</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hi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sinh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Thật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vậy</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vợ</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mất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sớm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bao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năm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trời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mình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gà</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trống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nuôi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mình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chịu</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bao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vất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vả</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hi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sinh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nuôi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lớn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Khi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trai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đến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tuổi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lấy</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vợ</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nó</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đòi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bán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mảnh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vườn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bởi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lo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tương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lai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bán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vườn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thì</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lấy</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gì</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mà</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sinh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vả</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lại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bán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vườn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cũng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đâu</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đủ</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để</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trả</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tiền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thách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cưới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Lặng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thầm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thấy</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cứ</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đeo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đuổi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gái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nó</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thương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lắm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Thế</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rồi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trai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phẫn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chí</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điền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cao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su</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cha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ấy</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rơi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nước</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mắt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tôi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chỉ</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biết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khóc</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chứ</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biết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được</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nữa</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giọt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nước</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mắt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xót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xa</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chới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nỗi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đau</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mất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Thẻ</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nó</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ta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giữ</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ngày</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trai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xa</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nhớ</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vô</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cùng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Lão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nhẩm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tính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ngày</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Bao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thương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dành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hết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để</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chăm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sóc</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kỉ</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vật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tâm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chó</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mà</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muốn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giãi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bày</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tâm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tư</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Cậu</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cậu</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nhớ</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bố</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cậu</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hả</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cậu</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Lão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dằn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vặt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vì</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bậc</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cha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mà</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lo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nổi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Lão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ăn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nhịn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để</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dè</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kiệm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tiền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để</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nào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về</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nó</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vốn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kha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khá</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để</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ăn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cuộc</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đời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thật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lắm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éo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le,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nó</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vượt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qua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mọi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toan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tính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Trận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bão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quét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sạch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mùa</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màng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mất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vé</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sợi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lại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ốm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trận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hai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tháng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mười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tám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ngày</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ngày</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tiền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kiệm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thêm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được</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nào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nay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lại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vơi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hết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Lòng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tự</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trọng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phép</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ăn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phạm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tương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lai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thêm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nữa</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cha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cao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cả</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ấy</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quyết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quyết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dữ</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dội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đớn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đau</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đến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chết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để</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toàn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mảnh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vườn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chết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để</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dành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cụ</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thà</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chết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chứ</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nhất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chịu</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bán</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sào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hi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sinh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ấy</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mới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cao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cả</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thiêng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liêng</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sao</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133"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sinh</a:t>
            </a:r>
            <a:r>
              <a:rPr kumimoji="0" lang="en-US" altLang="en-US" sz="2133"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lang="en-US" dirty="0">
              <a:solidFill>
                <a:srgbClr val="FF0000"/>
              </a:solidFill>
            </a:endParaRPr>
          </a:p>
        </p:txBody>
      </p:sp>
    </p:spTree>
    <p:extLst>
      <p:ext uri="{BB962C8B-B14F-4D97-AF65-F5344CB8AC3E}">
        <p14:creationId xmlns:p14="http://schemas.microsoft.com/office/powerpoint/2010/main" val="4003261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BB6ACE-0945-4F2B-8518-F90DE85FCCDA}"/>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B9A84C46-8F10-4A49-A43E-6B776B2AEC7E}"/>
              </a:ext>
            </a:extLst>
          </p:cNvPr>
          <p:cNvSpPr/>
          <p:nvPr/>
        </p:nvSpPr>
        <p:spPr>
          <a:xfrm>
            <a:off x="245659" y="459854"/>
            <a:ext cx="11259403" cy="830997"/>
          </a:xfrm>
          <a:prstGeom prst="rect">
            <a:avLst/>
          </a:prstGeom>
        </p:spPr>
        <p:txBody>
          <a:bodyPr wrap="square">
            <a:spAutoFit/>
          </a:bodyPr>
          <a:lstStyle/>
          <a:p>
            <a:pPr marL="457200" indent="-457200" algn="just" eaLnBrk="0" fontAlgn="base" hangingPunct="0">
              <a:spcBef>
                <a:spcPct val="0"/>
              </a:spcBef>
              <a:spcAft>
                <a:spcPct val="0"/>
              </a:spcAft>
              <a:buFontTx/>
              <a:buAutoNum type="arabicPeriod"/>
              <a:defRPr/>
            </a:pPr>
            <a:r>
              <a:rPr lang="vi-VN" sz="2400" b="1" dirty="0">
                <a:solidFill>
                  <a:srgbClr val="FF0000"/>
                </a:solidFill>
                <a:latin typeface="Times New Roman" panose="02020603050405020304" pitchFamily="18" charset="0"/>
                <a:cs typeface="Times New Roman" panose="02020603050405020304" pitchFamily="18" charset="0"/>
              </a:rPr>
              <a:t>Bài tập (trang 68 sgk Ngữ Văn 9 Tập 2)</a:t>
            </a:r>
            <a:r>
              <a:rPr lang="vi-VN" sz="2400" dirty="0">
                <a:solidFill>
                  <a:srgbClr val="000000"/>
                </a:solidFill>
                <a:latin typeface="Times New Roman" panose="02020603050405020304" pitchFamily="18" charset="0"/>
                <a:cs typeface="Times New Roman" panose="02020603050405020304" pitchFamily="18" charset="0"/>
              </a:rPr>
              <a:t> </a:t>
            </a:r>
          </a:p>
          <a:p>
            <a:pPr algn="just" eaLnBrk="0" fontAlgn="base" hangingPunct="0">
              <a:spcBef>
                <a:spcPct val="0"/>
              </a:spcBef>
              <a:spcAft>
                <a:spcPct val="0"/>
              </a:spcAft>
              <a:defRPr/>
            </a:pP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Cho đề bài : Suy nghĩ của em về truyện ngắn </a:t>
            </a:r>
            <a:r>
              <a:rPr lang="vi-VN" sz="2400" i="1" dirty="0">
                <a:solidFill>
                  <a:srgbClr val="0000CC"/>
                </a:solidFill>
                <a:latin typeface="Times New Roman" panose="02020603050405020304" pitchFamily="18" charset="0"/>
                <a:cs typeface="Times New Roman" panose="02020603050405020304" pitchFamily="18" charset="0"/>
              </a:rPr>
              <a:t>"Lão Hạc"</a:t>
            </a:r>
            <a:r>
              <a:rPr lang="vi-VN" sz="2400" dirty="0">
                <a:solidFill>
                  <a:srgbClr val="0000CC"/>
                </a:solidFill>
                <a:latin typeface="Times New Roman" panose="02020603050405020304" pitchFamily="18" charset="0"/>
                <a:cs typeface="Times New Roman" panose="02020603050405020304" pitchFamily="18" charset="0"/>
              </a:rPr>
              <a:t> của Nam Cao.</a:t>
            </a:r>
          </a:p>
        </p:txBody>
      </p:sp>
      <p:sp>
        <p:nvSpPr>
          <p:cNvPr id="5" name="Rectangle 1">
            <a:extLst>
              <a:ext uri="{FF2B5EF4-FFF2-40B4-BE49-F238E27FC236}">
                <a16:creationId xmlns:a16="http://schemas.microsoft.com/office/drawing/2014/main" id="{1CC9723C-151D-40BF-823B-C4DC10D07AB9}"/>
              </a:ext>
            </a:extLst>
          </p:cNvPr>
          <p:cNvSpPr>
            <a:spLocks noChangeArrowheads="1"/>
          </p:cNvSpPr>
          <p:nvPr/>
        </p:nvSpPr>
        <p:spPr bwMode="auto">
          <a:xfrm>
            <a:off x="245659" y="1290851"/>
            <a:ext cx="1147776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pPr>
            <a:r>
              <a:rPr lang="vi-VN" altLang="en-US" sz="2400" u="sng" dirty="0">
                <a:solidFill>
                  <a:srgbClr val="FF0000"/>
                </a:solidFill>
                <a:latin typeface="Times New Roman" panose="02020603050405020304" pitchFamily="18" charset="0"/>
                <a:cs typeface="Times New Roman" panose="02020603050405020304" pitchFamily="18" charset="0"/>
              </a:rPr>
              <a:t>Gợi ý:</a:t>
            </a:r>
          </a:p>
          <a:p>
            <a:pPr algn="just" eaLnBrk="0" fontAlgn="base" hangingPunct="0">
              <a:spcBef>
                <a:spcPct val="0"/>
              </a:spcBef>
              <a:spcAft>
                <a:spcPct val="0"/>
              </a:spcAft>
              <a:buFontTx/>
              <a:buNone/>
            </a:pPr>
            <a:r>
              <a:rPr lang="vi-VN" altLang="en-US" sz="2400" b="1" i="1" dirty="0">
                <a:solidFill>
                  <a:srgbClr val="000000"/>
                </a:solidFill>
                <a:latin typeface="Times New Roman" panose="02020603050405020304" pitchFamily="18" charset="0"/>
                <a:cs typeface="Times New Roman" panose="02020603050405020304" pitchFamily="18" charset="0"/>
              </a:rPr>
              <a:t>1. Mở bài:</a:t>
            </a:r>
            <a:endParaRPr lang="vi-VN" altLang="en-US" sz="2400" b="1" dirty="0">
              <a:solidFill>
                <a:srgbClr val="00000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FontTx/>
              <a:buNone/>
            </a:pPr>
            <a:r>
              <a:rPr lang="vi-VN" altLang="en-US" sz="2400" dirty="0">
                <a:solidFill>
                  <a:srgbClr val="000000"/>
                </a:solidFill>
                <a:latin typeface="Times New Roman" panose="02020603050405020304" pitchFamily="18" charset="0"/>
                <a:cs typeface="Times New Roman" panose="02020603050405020304" pitchFamily="18" charset="0"/>
              </a:rPr>
              <a:t>   Cùng với Ngô Tất Tố, Nguyên Hồng,... Nam Cao là một cái tên không thể thiếu khi nhắc tới những nhà văn hiện thực nhân đạo. Các sáng tác của ông vừa rất mực chân thực, vừa có một ý vị triết lí mang ý nghĩa nhân bản sâu sắc. Truyện ngắn "Lão Hạc" là một trong những tác phấm tiêu biểu như thế! Truyện đã thể hiện một cách chân thực, cảm động số phận người nông dân trong xã hội cũ và phẩm chất cao quý tiềm tàng của họ.</a:t>
            </a:r>
          </a:p>
          <a:p>
            <a:pPr algn="just" eaLnBrk="0" fontAlgn="base" hangingPunct="0">
              <a:spcBef>
                <a:spcPct val="0"/>
              </a:spcBef>
              <a:spcAft>
                <a:spcPct val="0"/>
              </a:spcAft>
              <a:buFontTx/>
              <a:buNone/>
            </a:pPr>
            <a:r>
              <a:rPr lang="vi-VN" altLang="en-US" sz="2400" b="1" i="1" dirty="0">
                <a:solidFill>
                  <a:srgbClr val="000000"/>
                </a:solidFill>
                <a:latin typeface="Times New Roman" panose="02020603050405020304" pitchFamily="18" charset="0"/>
                <a:cs typeface="Times New Roman" panose="02020603050405020304" pitchFamily="18" charset="0"/>
              </a:rPr>
              <a:t>2. Thân bài</a:t>
            </a:r>
            <a:r>
              <a:rPr lang="vi-VN" altLang="en-US" sz="2400" dirty="0">
                <a:solidFill>
                  <a:srgbClr val="000000"/>
                </a:solidFill>
                <a:latin typeface="Times New Roman" panose="02020603050405020304" pitchFamily="18" charset="0"/>
                <a:cs typeface="Times New Roman" panose="02020603050405020304" pitchFamily="18" charset="0"/>
              </a:rPr>
              <a:t> (Tham khảo 1 đoạn phần thân bài) :</a:t>
            </a:r>
          </a:p>
          <a:p>
            <a:pPr algn="just" eaLnBrk="0" fontAlgn="base" hangingPunct="0">
              <a:spcBef>
                <a:spcPct val="0"/>
              </a:spcBef>
              <a:spcAft>
                <a:spcPct val="0"/>
              </a:spcAft>
              <a:buFontTx/>
              <a:buNone/>
            </a:pPr>
            <a:r>
              <a:rPr lang="vi-VN" altLang="en-US" sz="2400" dirty="0">
                <a:solidFill>
                  <a:srgbClr val="000000"/>
                </a:solidFill>
                <a:latin typeface="Times New Roman" panose="02020603050405020304" pitchFamily="18" charset="0"/>
                <a:cs typeface="Times New Roman" panose="02020603050405020304" pitchFamily="18" charset="0"/>
              </a:rPr>
              <a:t>   Về phần cuối truyện, tác giả đặt nhân vật giữa hai tọa độ nhìn khác nhau: vợ ông giáo và Binh Tư. Trò chuyện với vợ, ông giáo nghiền ngẫm, triết lí về sự nhìn nhận và đánh giá của người đời. Trò chuyện với Binh Tư, ông giáo từ sửng sốt chuyển sang thất vọng về lão Hạc. Ở chỗ nãy, Nam Cao thật cao tay – ông đưa ra một hiểu lầm thật bất ngờ để rồi cũng bằng cách bất ngờ nhất, ông "lật tẩy" sự việc làm cho người đọc thỏa mãn trong sự hiểu biết trọn vẹn: lão Hạc vẫn nguyên vẹn, trong sạch cho đến chết.</a:t>
            </a:r>
          </a:p>
        </p:txBody>
      </p:sp>
    </p:spTree>
    <p:extLst>
      <p:ext uri="{BB962C8B-B14F-4D97-AF65-F5344CB8AC3E}">
        <p14:creationId xmlns:p14="http://schemas.microsoft.com/office/powerpoint/2010/main" val="84990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32"/>
          <p:cNvSpPr txBox="1">
            <a:spLocks noChangeArrowheads="1"/>
          </p:cNvSpPr>
          <p:nvPr/>
        </p:nvSpPr>
        <p:spPr bwMode="auto">
          <a:xfrm>
            <a:off x="8600017" y="3706284"/>
            <a:ext cx="2554816" cy="379656"/>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67"/>
              <a:t>Lập dàn bài</a:t>
            </a:r>
          </a:p>
        </p:txBody>
      </p:sp>
      <p:grpSp>
        <p:nvGrpSpPr>
          <p:cNvPr id="60419" name="Group 76"/>
          <p:cNvGrpSpPr>
            <a:grpSpLocks/>
          </p:cNvGrpSpPr>
          <p:nvPr/>
        </p:nvGrpSpPr>
        <p:grpSpPr bwMode="auto">
          <a:xfrm>
            <a:off x="508000" y="584200"/>
            <a:ext cx="10566400" cy="5823651"/>
            <a:chOff x="381000" y="163830"/>
            <a:chExt cx="8463379" cy="5162324"/>
          </a:xfrm>
        </p:grpSpPr>
        <p:sp>
          <p:nvSpPr>
            <p:cNvPr id="60421" name="Line 15"/>
            <p:cNvSpPr>
              <a:spLocks noChangeShapeType="1"/>
            </p:cNvSpPr>
            <p:nvPr/>
          </p:nvSpPr>
          <p:spPr bwMode="auto">
            <a:xfrm flipV="1">
              <a:off x="4191000" y="3333750"/>
              <a:ext cx="838200" cy="342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60422" name="Line 16"/>
            <p:cNvSpPr>
              <a:spLocks noChangeShapeType="1"/>
            </p:cNvSpPr>
            <p:nvPr/>
          </p:nvSpPr>
          <p:spPr bwMode="auto">
            <a:xfrm>
              <a:off x="4069080" y="3623310"/>
              <a:ext cx="960120" cy="7772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cxnSp>
          <p:nvCxnSpPr>
            <p:cNvPr id="48" name="Straight Arrow Connector 47"/>
            <p:cNvCxnSpPr/>
            <p:nvPr/>
          </p:nvCxnSpPr>
          <p:spPr>
            <a:xfrm rot="16200000" flipH="1">
              <a:off x="6303676" y="3356103"/>
              <a:ext cx="864975" cy="36450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0424" name="Rectangle 4"/>
            <p:cNvSpPr>
              <a:spLocks noChangeArrowheads="1"/>
            </p:cNvSpPr>
            <p:nvPr/>
          </p:nvSpPr>
          <p:spPr bwMode="auto">
            <a:xfrm>
              <a:off x="381000" y="1276350"/>
              <a:ext cx="1868087" cy="2057400"/>
            </a:xfrm>
            <a:prstGeom prst="rect">
              <a:avLst/>
            </a:prstGeom>
            <a:solidFill>
              <a:srgbClr val="FFFF00"/>
            </a:solidFill>
            <a:ln w="19050">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rPr>
                <a:t>Cách làm</a:t>
              </a:r>
            </a:p>
            <a:p>
              <a:pPr algn="ctr" eaLnBrk="1" hangingPunct="1">
                <a:spcBef>
                  <a:spcPct val="0"/>
                </a:spcBef>
                <a:buFontTx/>
                <a:buNone/>
              </a:pPr>
              <a:r>
                <a:rPr lang="en-US" altLang="en-US" b="1">
                  <a:solidFill>
                    <a:srgbClr val="FF0000"/>
                  </a:solidFill>
                  <a:latin typeface="Times New Roman" panose="02020603050405020304" pitchFamily="18" charset="0"/>
                </a:rPr>
                <a:t>Nghị luận về </a:t>
              </a:r>
            </a:p>
            <a:p>
              <a:pPr algn="ctr" eaLnBrk="1" hangingPunct="1">
                <a:spcBef>
                  <a:spcPct val="0"/>
                </a:spcBef>
                <a:buFontTx/>
                <a:buNone/>
              </a:pPr>
              <a:r>
                <a:rPr lang="en-US" altLang="en-US" b="1">
                  <a:solidFill>
                    <a:srgbClr val="FF0000"/>
                  </a:solidFill>
                  <a:latin typeface="Times New Roman" panose="02020603050405020304" pitchFamily="18" charset="0"/>
                </a:rPr>
                <a:t>tác phẩm </a:t>
              </a:r>
            </a:p>
            <a:p>
              <a:pPr algn="ctr" eaLnBrk="1" hangingPunct="1">
                <a:spcBef>
                  <a:spcPct val="0"/>
                </a:spcBef>
                <a:buFontTx/>
                <a:buNone/>
              </a:pPr>
              <a:r>
                <a:rPr lang="en-US" altLang="en-US" b="1">
                  <a:solidFill>
                    <a:srgbClr val="FF0000"/>
                  </a:solidFill>
                  <a:latin typeface="Times New Roman" panose="02020603050405020304" pitchFamily="18" charset="0"/>
                </a:rPr>
                <a:t>truyện </a:t>
              </a:r>
              <a:endParaRPr lang="en-US" altLang="en-US" sz="2667" b="1">
                <a:solidFill>
                  <a:srgbClr val="FF0000"/>
                </a:solidFill>
                <a:latin typeface="Times New Roman" panose="02020603050405020304" pitchFamily="18" charset="0"/>
              </a:endParaRPr>
            </a:p>
            <a:p>
              <a:pPr algn="ctr" eaLnBrk="1" hangingPunct="1">
                <a:spcBef>
                  <a:spcPct val="0"/>
                </a:spcBef>
                <a:buFontTx/>
                <a:buNone/>
              </a:pPr>
              <a:r>
                <a:rPr lang="en-US" altLang="en-US" sz="2667" b="1">
                  <a:solidFill>
                    <a:srgbClr val="FF0000"/>
                  </a:solidFill>
                  <a:latin typeface="Times New Roman" panose="02020603050405020304" pitchFamily="18" charset="0"/>
                </a:rPr>
                <a:t>(hoặc đoạn trích)</a:t>
              </a:r>
            </a:p>
          </p:txBody>
        </p:sp>
        <p:sp>
          <p:nvSpPr>
            <p:cNvPr id="60425" name="Rectangle 5"/>
            <p:cNvSpPr>
              <a:spLocks noChangeArrowheads="1"/>
            </p:cNvSpPr>
            <p:nvPr/>
          </p:nvSpPr>
          <p:spPr bwMode="auto">
            <a:xfrm>
              <a:off x="2852622" y="2994660"/>
              <a:ext cx="1365140" cy="1143000"/>
            </a:xfrm>
            <a:prstGeom prst="rect">
              <a:avLst/>
            </a:prstGeom>
            <a:solidFill>
              <a:schemeClr val="bg1"/>
            </a:solidFill>
            <a:ln w="19050">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0099"/>
                  </a:solidFill>
                  <a:latin typeface="Times New Roman" panose="02020603050405020304" pitchFamily="18" charset="0"/>
                </a:rPr>
                <a:t>Cách làm</a:t>
              </a:r>
            </a:p>
          </p:txBody>
        </p:sp>
        <p:sp>
          <p:nvSpPr>
            <p:cNvPr id="60426" name="Rectangle 6"/>
            <p:cNvSpPr>
              <a:spLocks noChangeArrowheads="1"/>
            </p:cNvSpPr>
            <p:nvPr/>
          </p:nvSpPr>
          <p:spPr bwMode="auto">
            <a:xfrm>
              <a:off x="2881362" y="708660"/>
              <a:ext cx="1235811" cy="1143000"/>
            </a:xfrm>
            <a:prstGeom prst="rect">
              <a:avLst/>
            </a:prstGeom>
            <a:solidFill>
              <a:schemeClr val="bg1"/>
            </a:solidFill>
            <a:ln w="19050">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733" b="1">
                  <a:solidFill>
                    <a:srgbClr val="000099"/>
                  </a:solidFill>
                  <a:latin typeface="Times New Roman" panose="02020603050405020304" pitchFamily="18" charset="0"/>
                </a:rPr>
                <a:t>Đề bài</a:t>
              </a:r>
            </a:p>
          </p:txBody>
        </p:sp>
        <p:sp>
          <p:nvSpPr>
            <p:cNvPr id="60427" name="Rectangle 7"/>
            <p:cNvSpPr>
              <a:spLocks noChangeArrowheads="1"/>
            </p:cNvSpPr>
            <p:nvPr/>
          </p:nvSpPr>
          <p:spPr bwMode="auto">
            <a:xfrm>
              <a:off x="5051216" y="285750"/>
              <a:ext cx="1436990" cy="762000"/>
            </a:xfrm>
            <a:prstGeom prst="rect">
              <a:avLst/>
            </a:prstGeom>
            <a:solidFill>
              <a:schemeClr val="bg1"/>
            </a:solidFill>
            <a:ln w="19050">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67" b="1">
                  <a:solidFill>
                    <a:srgbClr val="000099"/>
                  </a:solidFill>
                  <a:latin typeface="Times New Roman" panose="02020603050405020304" pitchFamily="18" charset="0"/>
                </a:rPr>
                <a:t>Kiểu đề</a:t>
              </a:r>
            </a:p>
          </p:txBody>
        </p:sp>
        <p:sp>
          <p:nvSpPr>
            <p:cNvPr id="60428" name="Rectangle 8"/>
            <p:cNvSpPr>
              <a:spLocks noChangeArrowheads="1"/>
            </p:cNvSpPr>
            <p:nvPr/>
          </p:nvSpPr>
          <p:spPr bwMode="auto">
            <a:xfrm>
              <a:off x="5051216" y="1352550"/>
              <a:ext cx="1436990" cy="762000"/>
            </a:xfrm>
            <a:prstGeom prst="rect">
              <a:avLst/>
            </a:prstGeom>
            <a:solidFill>
              <a:schemeClr val="bg1"/>
            </a:solidFill>
            <a:ln w="19050">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67" b="1">
                  <a:solidFill>
                    <a:srgbClr val="000099"/>
                  </a:solidFill>
                  <a:latin typeface="Times New Roman" panose="02020603050405020304" pitchFamily="18" charset="0"/>
                </a:rPr>
                <a:t>Định hướng</a:t>
              </a:r>
            </a:p>
          </p:txBody>
        </p:sp>
        <p:sp>
          <p:nvSpPr>
            <p:cNvPr id="60429" name="Rectangle 9"/>
            <p:cNvSpPr>
              <a:spLocks noChangeArrowheads="1"/>
            </p:cNvSpPr>
            <p:nvPr/>
          </p:nvSpPr>
          <p:spPr bwMode="auto">
            <a:xfrm>
              <a:off x="4979367" y="2876550"/>
              <a:ext cx="1551949" cy="914400"/>
            </a:xfrm>
            <a:prstGeom prst="rect">
              <a:avLst/>
            </a:prstGeom>
            <a:solidFill>
              <a:schemeClr val="bg1"/>
            </a:solidFill>
            <a:ln w="2857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67" b="1">
                  <a:solidFill>
                    <a:srgbClr val="000099"/>
                  </a:solidFill>
                  <a:latin typeface="Times New Roman" panose="02020603050405020304" pitchFamily="18" charset="0"/>
                </a:rPr>
                <a:t>4 bước</a:t>
              </a:r>
            </a:p>
          </p:txBody>
        </p:sp>
        <p:sp>
          <p:nvSpPr>
            <p:cNvPr id="60430" name="Rectangle 10"/>
            <p:cNvSpPr>
              <a:spLocks noChangeArrowheads="1"/>
            </p:cNvSpPr>
            <p:nvPr/>
          </p:nvSpPr>
          <p:spPr bwMode="auto">
            <a:xfrm>
              <a:off x="5008107" y="3966210"/>
              <a:ext cx="1551949" cy="739140"/>
            </a:xfrm>
            <a:prstGeom prst="rect">
              <a:avLst/>
            </a:prstGeom>
            <a:solidFill>
              <a:schemeClr val="bg1"/>
            </a:solidFill>
            <a:ln w="2857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67" b="1">
                  <a:solidFill>
                    <a:srgbClr val="000099"/>
                  </a:solidFill>
                  <a:latin typeface="Times New Roman" panose="02020603050405020304" pitchFamily="18" charset="0"/>
                </a:rPr>
                <a:t>Bố cục</a:t>
              </a:r>
            </a:p>
            <a:p>
              <a:pPr algn="ctr" eaLnBrk="1" hangingPunct="1">
                <a:spcBef>
                  <a:spcPct val="0"/>
                </a:spcBef>
                <a:buFontTx/>
                <a:buNone/>
              </a:pPr>
              <a:r>
                <a:rPr lang="en-US" altLang="en-US" sz="2667" b="1">
                  <a:solidFill>
                    <a:srgbClr val="000099"/>
                  </a:solidFill>
                  <a:latin typeface="Times New Roman" panose="02020603050405020304" pitchFamily="18" charset="0"/>
                </a:rPr>
                <a:t>(3 phần)</a:t>
              </a:r>
            </a:p>
          </p:txBody>
        </p:sp>
        <p:sp>
          <p:nvSpPr>
            <p:cNvPr id="60431" name="Line 11"/>
            <p:cNvSpPr>
              <a:spLocks noChangeShapeType="1"/>
            </p:cNvSpPr>
            <p:nvPr/>
          </p:nvSpPr>
          <p:spPr bwMode="auto">
            <a:xfrm flipV="1">
              <a:off x="2234717" y="1280160"/>
              <a:ext cx="646645" cy="10287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60432" name="Line 12"/>
            <p:cNvSpPr>
              <a:spLocks noChangeShapeType="1"/>
            </p:cNvSpPr>
            <p:nvPr/>
          </p:nvSpPr>
          <p:spPr bwMode="auto">
            <a:xfrm>
              <a:off x="2249087" y="2343150"/>
              <a:ext cx="574796" cy="13144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60433" name="Line 13"/>
            <p:cNvSpPr>
              <a:spLocks noChangeShapeType="1"/>
            </p:cNvSpPr>
            <p:nvPr/>
          </p:nvSpPr>
          <p:spPr bwMode="auto">
            <a:xfrm flipV="1">
              <a:off x="4113581" y="666750"/>
              <a:ext cx="937636" cy="54483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60434" name="Line 14"/>
            <p:cNvSpPr>
              <a:spLocks noChangeShapeType="1"/>
            </p:cNvSpPr>
            <p:nvPr/>
          </p:nvSpPr>
          <p:spPr bwMode="auto">
            <a:xfrm>
              <a:off x="4117173" y="1276350"/>
              <a:ext cx="934043"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60435" name="TextBox 18"/>
            <p:cNvSpPr txBox="1">
              <a:spLocks noChangeArrowheads="1"/>
            </p:cNvSpPr>
            <p:nvPr/>
          </p:nvSpPr>
          <p:spPr bwMode="auto">
            <a:xfrm>
              <a:off x="6851046" y="163830"/>
              <a:ext cx="1652538" cy="336543"/>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67"/>
                <a:t>Có mệnh lệnh</a:t>
              </a:r>
            </a:p>
          </p:txBody>
        </p:sp>
        <p:sp>
          <p:nvSpPr>
            <p:cNvPr id="60436" name="TextBox 19"/>
            <p:cNvSpPr txBox="1">
              <a:spLocks noChangeArrowheads="1"/>
            </p:cNvSpPr>
            <p:nvPr/>
          </p:nvSpPr>
          <p:spPr bwMode="auto">
            <a:xfrm>
              <a:off x="6847453" y="735330"/>
              <a:ext cx="1915546" cy="336543"/>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67"/>
                <a:t>Không có mệnh lệnh</a:t>
              </a:r>
            </a:p>
          </p:txBody>
        </p:sp>
        <p:sp>
          <p:nvSpPr>
            <p:cNvPr id="60437" name="TextBox 20"/>
            <p:cNvSpPr txBox="1">
              <a:spLocks noChangeArrowheads="1"/>
            </p:cNvSpPr>
            <p:nvPr/>
          </p:nvSpPr>
          <p:spPr bwMode="auto">
            <a:xfrm>
              <a:off x="6854638" y="1200149"/>
              <a:ext cx="1652538" cy="336543"/>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67"/>
                <a:t>Kiểu bài</a:t>
              </a:r>
            </a:p>
          </p:txBody>
        </p:sp>
        <p:sp>
          <p:nvSpPr>
            <p:cNvPr id="60438" name="TextBox 21"/>
            <p:cNvSpPr txBox="1">
              <a:spLocks noChangeArrowheads="1"/>
            </p:cNvSpPr>
            <p:nvPr/>
          </p:nvSpPr>
          <p:spPr bwMode="auto">
            <a:xfrm>
              <a:off x="6854638" y="1581150"/>
              <a:ext cx="1652538" cy="336543"/>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67"/>
                <a:t>Vấn đề nghị luận</a:t>
              </a:r>
            </a:p>
          </p:txBody>
        </p:sp>
        <p:sp>
          <p:nvSpPr>
            <p:cNvPr id="60439" name="TextBox 22"/>
            <p:cNvSpPr txBox="1">
              <a:spLocks noChangeArrowheads="1"/>
            </p:cNvSpPr>
            <p:nvPr/>
          </p:nvSpPr>
          <p:spPr bwMode="auto">
            <a:xfrm>
              <a:off x="6887449" y="2024762"/>
              <a:ext cx="1794172" cy="336543"/>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67"/>
                <a:t>Phạm vi nghị luận</a:t>
              </a:r>
            </a:p>
          </p:txBody>
        </p:sp>
        <p:sp>
          <p:nvSpPr>
            <p:cNvPr id="60440" name="TextBox 23"/>
            <p:cNvSpPr txBox="1">
              <a:spLocks noChangeArrowheads="1"/>
            </p:cNvSpPr>
            <p:nvPr/>
          </p:nvSpPr>
          <p:spPr bwMode="auto">
            <a:xfrm>
              <a:off x="6879785" y="2483201"/>
              <a:ext cx="1964594" cy="336543"/>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67"/>
                <a:t>Tìm hiểu đề và tìm ý</a:t>
              </a:r>
            </a:p>
          </p:txBody>
        </p:sp>
        <p:sp>
          <p:nvSpPr>
            <p:cNvPr id="60441" name="TextBox 25"/>
            <p:cNvSpPr txBox="1">
              <a:spLocks noChangeArrowheads="1"/>
            </p:cNvSpPr>
            <p:nvPr/>
          </p:nvSpPr>
          <p:spPr bwMode="auto">
            <a:xfrm>
              <a:off x="6904933" y="3359501"/>
              <a:ext cx="1652538" cy="336543"/>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67"/>
                <a:t>Viết bài</a:t>
              </a:r>
            </a:p>
          </p:txBody>
        </p:sp>
        <p:sp>
          <p:nvSpPr>
            <p:cNvPr id="60442" name="TextBox 26"/>
            <p:cNvSpPr txBox="1">
              <a:spLocks noChangeArrowheads="1"/>
            </p:cNvSpPr>
            <p:nvPr/>
          </p:nvSpPr>
          <p:spPr bwMode="auto">
            <a:xfrm>
              <a:off x="6904933" y="3805271"/>
              <a:ext cx="1652538" cy="336543"/>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67"/>
                <a:t>Đọc và sửa chữa</a:t>
              </a:r>
            </a:p>
          </p:txBody>
        </p:sp>
        <p:cxnSp>
          <p:nvCxnSpPr>
            <p:cNvPr id="35" name="Straight Arrow Connector 34"/>
            <p:cNvCxnSpPr>
              <a:stCxn id="60427" idx="3"/>
              <a:endCxn id="60435" idx="1"/>
            </p:cNvCxnSpPr>
            <p:nvPr/>
          </p:nvCxnSpPr>
          <p:spPr>
            <a:xfrm flipV="1">
              <a:off x="6487789" y="317687"/>
              <a:ext cx="364509" cy="34899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0427" idx="3"/>
              <a:endCxn id="60436" idx="1"/>
            </p:cNvCxnSpPr>
            <p:nvPr/>
          </p:nvCxnSpPr>
          <p:spPr>
            <a:xfrm>
              <a:off x="6487789" y="666679"/>
              <a:ext cx="359422" cy="2232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487789" y="1351529"/>
              <a:ext cx="364509" cy="34899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60438" idx="1"/>
            </p:cNvCxnSpPr>
            <p:nvPr/>
          </p:nvCxnSpPr>
          <p:spPr>
            <a:xfrm>
              <a:off x="6477617" y="1734294"/>
              <a:ext cx="378072" cy="187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60428" idx="3"/>
              <a:endCxn id="60439" idx="1"/>
            </p:cNvCxnSpPr>
            <p:nvPr/>
          </p:nvCxnSpPr>
          <p:spPr>
            <a:xfrm>
              <a:off x="6487789" y="1734294"/>
              <a:ext cx="400112" cy="4728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487789" y="2723104"/>
              <a:ext cx="364509" cy="34899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60441" idx="1"/>
            </p:cNvCxnSpPr>
            <p:nvPr/>
          </p:nvCxnSpPr>
          <p:spPr>
            <a:xfrm rot="16200000" flipH="1">
              <a:off x="6453341" y="3061513"/>
              <a:ext cx="485962" cy="41706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0450" name="TextBox 58"/>
            <p:cNvSpPr txBox="1">
              <a:spLocks noChangeArrowheads="1"/>
            </p:cNvSpPr>
            <p:nvPr/>
          </p:nvSpPr>
          <p:spPr bwMode="auto">
            <a:xfrm>
              <a:off x="6934200" y="4204082"/>
              <a:ext cx="1652538" cy="336543"/>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67"/>
                <a:t>Mở bài</a:t>
              </a:r>
            </a:p>
          </p:txBody>
        </p:sp>
        <p:sp>
          <p:nvSpPr>
            <p:cNvPr id="60451" name="TextBox 59"/>
            <p:cNvSpPr txBox="1">
              <a:spLocks noChangeArrowheads="1"/>
            </p:cNvSpPr>
            <p:nvPr/>
          </p:nvSpPr>
          <p:spPr bwMode="auto">
            <a:xfrm>
              <a:off x="6934200" y="4574065"/>
              <a:ext cx="1652538" cy="336543"/>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67"/>
                <a:t>Thân bài</a:t>
              </a:r>
            </a:p>
          </p:txBody>
        </p:sp>
        <p:sp>
          <p:nvSpPr>
            <p:cNvPr id="60452" name="TextBox 63"/>
            <p:cNvSpPr txBox="1">
              <a:spLocks noChangeArrowheads="1"/>
            </p:cNvSpPr>
            <p:nvPr/>
          </p:nvSpPr>
          <p:spPr bwMode="auto">
            <a:xfrm>
              <a:off x="6934200" y="4989611"/>
              <a:ext cx="1652538" cy="336543"/>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67"/>
                <a:t>Kết bài</a:t>
              </a:r>
            </a:p>
          </p:txBody>
        </p:sp>
        <p:cxnSp>
          <p:nvCxnSpPr>
            <p:cNvPr id="65" name="Straight Arrow Connector 64"/>
            <p:cNvCxnSpPr>
              <a:stCxn id="60430" idx="3"/>
              <a:endCxn id="60452" idx="1"/>
            </p:cNvCxnSpPr>
            <p:nvPr/>
          </p:nvCxnSpPr>
          <p:spPr>
            <a:xfrm>
              <a:off x="6560691" y="4336722"/>
              <a:ext cx="372985" cy="80680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0430" idx="3"/>
              <a:endCxn id="60450" idx="1"/>
            </p:cNvCxnSpPr>
            <p:nvPr/>
          </p:nvCxnSpPr>
          <p:spPr>
            <a:xfrm>
              <a:off x="6560691" y="4336722"/>
              <a:ext cx="372985" cy="2064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60451" idx="1"/>
            </p:cNvCxnSpPr>
            <p:nvPr/>
          </p:nvCxnSpPr>
          <p:spPr>
            <a:xfrm rot="16200000" flipH="1">
              <a:off x="6547720" y="4342912"/>
              <a:ext cx="392147" cy="37976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60451" idx="1"/>
            </p:cNvCxnSpPr>
            <p:nvPr/>
          </p:nvCxnSpPr>
          <p:spPr>
            <a:xfrm rot="16200000" flipH="1">
              <a:off x="6547720" y="4342912"/>
              <a:ext cx="392147" cy="37976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44" name="Straight Arrow Connector 43"/>
          <p:cNvCxnSpPr>
            <a:endCxn id="60418" idx="1"/>
          </p:cNvCxnSpPr>
          <p:nvPr/>
        </p:nvCxnSpPr>
        <p:spPr>
          <a:xfrm>
            <a:off x="8229601" y="3835400"/>
            <a:ext cx="370417" cy="76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39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629A3D-27C5-438B-9565-99EED38985CA}"/>
              </a:ext>
            </a:extLst>
          </p:cNvPr>
          <p:cNvPicPr>
            <a:picLocks noChangeAspect="1"/>
          </p:cNvPicPr>
          <p:nvPr/>
        </p:nvPicPr>
        <p:blipFill>
          <a:blip r:embed="rId3"/>
          <a:stretch>
            <a:fillRect/>
          </a:stretch>
        </p:blipFill>
        <p:spPr>
          <a:xfrm>
            <a:off x="596987" y="322560"/>
            <a:ext cx="11309488" cy="6212880"/>
          </a:xfrm>
          <a:prstGeom prst="rect">
            <a:avLst/>
          </a:prstGeom>
        </p:spPr>
      </p:pic>
      <p:sp>
        <p:nvSpPr>
          <p:cNvPr id="6" name="TextBox 5">
            <a:extLst>
              <a:ext uri="{FF2B5EF4-FFF2-40B4-BE49-F238E27FC236}">
                <a16:creationId xmlns:a16="http://schemas.microsoft.com/office/drawing/2014/main" id="{E4AE475B-260A-4580-94A6-07163AB6DD24}"/>
              </a:ext>
            </a:extLst>
          </p:cNvPr>
          <p:cNvSpPr txBox="1"/>
          <p:nvPr/>
        </p:nvSpPr>
        <p:spPr>
          <a:xfrm>
            <a:off x="927650" y="2565122"/>
            <a:ext cx="7593497" cy="3970318"/>
          </a:xfrm>
          <a:prstGeom prst="rect">
            <a:avLst/>
          </a:prstGeom>
          <a:noFill/>
        </p:spPr>
        <p:txBody>
          <a:bodyPr wrap="square">
            <a:spAutoFit/>
          </a:bodyPr>
          <a:lstStyle/>
          <a:p>
            <a:pPr algn="just"/>
            <a:r>
              <a:rPr lang="it-IT" sz="2800" dirty="0">
                <a:effectLst/>
                <a:latin typeface="Times New Roman" panose="02020603050405020304" pitchFamily="18" charset="0"/>
                <a:ea typeface="Times New Roman" panose="02020603050405020304" pitchFamily="18" charset="0"/>
              </a:rPr>
              <a:t>- Hoàn thiện các đoạn văn và viết hoàn chỉnh bài văn phần luyện tập</a:t>
            </a:r>
            <a:endParaRPr lang="en-US" sz="2800" dirty="0">
              <a:effectLst/>
              <a:latin typeface="Times New Roman" panose="02020603050405020304" pitchFamily="18" charset="0"/>
              <a:ea typeface="Times New Roman" panose="02020603050405020304" pitchFamily="18" charset="0"/>
            </a:endParaRPr>
          </a:p>
          <a:p>
            <a:pPr algn="just">
              <a:tabLst>
                <a:tab pos="685800" algn="l"/>
              </a:tabLst>
            </a:pP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Soạn</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bài</a:t>
            </a:r>
            <a:r>
              <a:rPr lang="en-US" sz="2800" spc="-30" dirty="0">
                <a:effectLst/>
                <a:latin typeface="Times New Roman" panose="02020603050405020304" pitchFamily="18" charset="0"/>
                <a:ea typeface="Calibri" panose="020F0502020204030204" pitchFamily="34" charset="0"/>
              </a:rPr>
              <a:t>: </a:t>
            </a:r>
            <a:r>
              <a:rPr lang="en-US" sz="2800" i="1" spc="-30" dirty="0" err="1">
                <a:effectLst/>
                <a:latin typeface="Times New Roman" panose="02020603050405020304" pitchFamily="18" charset="0"/>
                <a:ea typeface="Calibri" panose="020F0502020204030204" pitchFamily="34" charset="0"/>
              </a:rPr>
              <a:t>Luyện</a:t>
            </a:r>
            <a:r>
              <a:rPr lang="en-US" sz="2800" i="1" spc="-30" dirty="0">
                <a:effectLst/>
                <a:latin typeface="Times New Roman" panose="02020603050405020304" pitchFamily="18" charset="0"/>
                <a:ea typeface="Calibri" panose="020F0502020204030204" pitchFamily="34" charset="0"/>
              </a:rPr>
              <a:t> </a:t>
            </a:r>
            <a:r>
              <a:rPr lang="en-US" sz="2800" i="1" spc="-30" dirty="0" err="1">
                <a:effectLst/>
                <a:latin typeface="Times New Roman" panose="02020603050405020304" pitchFamily="18" charset="0"/>
                <a:ea typeface="Calibri" panose="020F0502020204030204" pitchFamily="34" charset="0"/>
              </a:rPr>
              <a:t>tập</a:t>
            </a:r>
            <a:r>
              <a:rPr lang="en-US" sz="2800" i="1" spc="-30" dirty="0">
                <a:effectLst/>
                <a:latin typeface="Times New Roman" panose="02020603050405020304" pitchFamily="18" charset="0"/>
                <a:ea typeface="Calibri" panose="020F0502020204030204" pitchFamily="34" charset="0"/>
              </a:rPr>
              <a:t> </a:t>
            </a:r>
            <a:r>
              <a:rPr lang="en-US" sz="2800" i="1" spc="-30" dirty="0" err="1">
                <a:effectLst/>
                <a:latin typeface="Times New Roman" panose="02020603050405020304" pitchFamily="18" charset="0"/>
                <a:ea typeface="Calibri" panose="020F0502020204030204" pitchFamily="34" charset="0"/>
              </a:rPr>
              <a:t>cách</a:t>
            </a:r>
            <a:r>
              <a:rPr lang="en-US" sz="2800" i="1" spc="-30" dirty="0">
                <a:effectLst/>
                <a:latin typeface="Times New Roman" panose="02020603050405020304" pitchFamily="18" charset="0"/>
                <a:ea typeface="Calibri" panose="020F0502020204030204" pitchFamily="34" charset="0"/>
              </a:rPr>
              <a:t> </a:t>
            </a:r>
            <a:r>
              <a:rPr lang="en-US" sz="2800" i="1" spc="-30" dirty="0" err="1">
                <a:effectLst/>
                <a:latin typeface="Times New Roman" panose="02020603050405020304" pitchFamily="18" charset="0"/>
                <a:ea typeface="Calibri" panose="020F0502020204030204" pitchFamily="34" charset="0"/>
              </a:rPr>
              <a:t>làm</a:t>
            </a:r>
            <a:r>
              <a:rPr lang="en-US" sz="2800" i="1" spc="-30" dirty="0">
                <a:effectLst/>
                <a:latin typeface="Times New Roman" panose="02020603050405020304" pitchFamily="18" charset="0"/>
                <a:ea typeface="Calibri" panose="020F0502020204030204" pitchFamily="34" charset="0"/>
              </a:rPr>
              <a:t> </a:t>
            </a:r>
            <a:r>
              <a:rPr lang="en-US" sz="2800" i="1" spc="-30" dirty="0" err="1">
                <a:effectLst/>
                <a:latin typeface="Times New Roman" panose="02020603050405020304" pitchFamily="18" charset="0"/>
                <a:ea typeface="Calibri" panose="020F0502020204030204" pitchFamily="34" charset="0"/>
              </a:rPr>
              <a:t>bài</a:t>
            </a:r>
            <a:r>
              <a:rPr lang="en-US" sz="2800" i="1" spc="-30" dirty="0">
                <a:effectLst/>
                <a:latin typeface="Times New Roman" panose="02020603050405020304" pitchFamily="18" charset="0"/>
                <a:ea typeface="Calibri" panose="020F0502020204030204" pitchFamily="34" charset="0"/>
              </a:rPr>
              <a:t> </a:t>
            </a:r>
            <a:r>
              <a:rPr lang="en-US" sz="2800" i="1" spc="-30" dirty="0" err="1">
                <a:effectLst/>
                <a:latin typeface="Times New Roman" panose="02020603050405020304" pitchFamily="18" charset="0"/>
                <a:ea typeface="Calibri" panose="020F0502020204030204" pitchFamily="34" charset="0"/>
              </a:rPr>
              <a:t>nghị</a:t>
            </a:r>
            <a:r>
              <a:rPr lang="en-US" sz="2800" i="1" spc="-30" dirty="0">
                <a:effectLst/>
                <a:latin typeface="Times New Roman" panose="02020603050405020304" pitchFamily="18" charset="0"/>
                <a:ea typeface="Calibri" panose="020F0502020204030204" pitchFamily="34" charset="0"/>
              </a:rPr>
              <a:t> </a:t>
            </a:r>
            <a:r>
              <a:rPr lang="en-US" sz="2800" i="1" spc="-30" dirty="0" err="1">
                <a:effectLst/>
                <a:latin typeface="Times New Roman" panose="02020603050405020304" pitchFamily="18" charset="0"/>
                <a:ea typeface="Calibri" panose="020F0502020204030204" pitchFamily="34" charset="0"/>
              </a:rPr>
              <a:t>luận</a:t>
            </a:r>
            <a:r>
              <a:rPr lang="en-US" sz="2800" i="1" spc="-30" dirty="0">
                <a:effectLst/>
                <a:latin typeface="Times New Roman" panose="02020603050405020304" pitchFamily="18" charset="0"/>
                <a:ea typeface="Calibri" panose="020F0502020204030204" pitchFamily="34" charset="0"/>
              </a:rPr>
              <a:t> </a:t>
            </a:r>
            <a:r>
              <a:rPr lang="en-US" sz="2800" i="1" spc="-30" dirty="0" err="1">
                <a:effectLst/>
                <a:latin typeface="Times New Roman" panose="02020603050405020304" pitchFamily="18" charset="0"/>
                <a:ea typeface="Calibri" panose="020F0502020204030204" pitchFamily="34" charset="0"/>
              </a:rPr>
              <a:t>về</a:t>
            </a:r>
            <a:r>
              <a:rPr lang="en-US" sz="2800" i="1" spc="-30" dirty="0">
                <a:effectLst/>
                <a:latin typeface="Times New Roman" panose="02020603050405020304" pitchFamily="18" charset="0"/>
                <a:ea typeface="Calibri" panose="020F0502020204030204" pitchFamily="34" charset="0"/>
              </a:rPr>
              <a:t> </a:t>
            </a:r>
            <a:r>
              <a:rPr lang="en-US" sz="2800" i="1" spc="-30" dirty="0" err="1">
                <a:effectLst/>
                <a:latin typeface="Times New Roman" panose="02020603050405020304" pitchFamily="18" charset="0"/>
                <a:ea typeface="Calibri" panose="020F0502020204030204" pitchFamily="34" charset="0"/>
              </a:rPr>
              <a:t>tác</a:t>
            </a:r>
            <a:r>
              <a:rPr lang="en-US" sz="2800" i="1" spc="-30" dirty="0">
                <a:effectLst/>
                <a:latin typeface="Times New Roman" panose="02020603050405020304" pitchFamily="18" charset="0"/>
                <a:ea typeface="Calibri" panose="020F0502020204030204" pitchFamily="34" charset="0"/>
              </a:rPr>
              <a:t> </a:t>
            </a:r>
            <a:r>
              <a:rPr lang="en-US" sz="2800" i="1" spc="-30" dirty="0" err="1">
                <a:effectLst/>
                <a:latin typeface="Times New Roman" panose="02020603050405020304" pitchFamily="18" charset="0"/>
                <a:ea typeface="Calibri" panose="020F0502020204030204" pitchFamily="34" charset="0"/>
              </a:rPr>
              <a:t>phẩm</a:t>
            </a:r>
            <a:r>
              <a:rPr lang="en-US" sz="2800" i="1" spc="-30" dirty="0">
                <a:effectLst/>
                <a:latin typeface="Times New Roman" panose="02020603050405020304" pitchFamily="18" charset="0"/>
                <a:ea typeface="Calibri" panose="020F0502020204030204" pitchFamily="34" charset="0"/>
              </a:rPr>
              <a:t> </a:t>
            </a:r>
            <a:r>
              <a:rPr lang="en-US" sz="2800" i="1" spc="-30" dirty="0" err="1">
                <a:effectLst/>
                <a:latin typeface="Times New Roman" panose="02020603050405020304" pitchFamily="18" charset="0"/>
                <a:ea typeface="Calibri" panose="020F0502020204030204" pitchFamily="34" charset="0"/>
              </a:rPr>
              <a:t>truyện</a:t>
            </a:r>
            <a:r>
              <a:rPr lang="en-US" sz="2800" i="1" spc="-30" dirty="0">
                <a:effectLst/>
                <a:latin typeface="Times New Roman" panose="02020603050405020304" pitchFamily="18" charset="0"/>
                <a:ea typeface="Calibri" panose="020F0502020204030204" pitchFamily="34" charset="0"/>
              </a:rPr>
              <a:t> (</a:t>
            </a:r>
            <a:r>
              <a:rPr lang="en-US" sz="2800" i="1" spc="-30" dirty="0" err="1">
                <a:effectLst/>
                <a:latin typeface="Times New Roman" panose="02020603050405020304" pitchFamily="18" charset="0"/>
                <a:ea typeface="Calibri" panose="020F0502020204030204" pitchFamily="34" charset="0"/>
              </a:rPr>
              <a:t>hoặc</a:t>
            </a:r>
            <a:r>
              <a:rPr lang="en-US" sz="2800" i="1" spc="-30" dirty="0">
                <a:effectLst/>
                <a:latin typeface="Times New Roman" panose="02020603050405020304" pitchFamily="18" charset="0"/>
                <a:ea typeface="Calibri" panose="020F0502020204030204" pitchFamily="34" charset="0"/>
              </a:rPr>
              <a:t> </a:t>
            </a:r>
            <a:r>
              <a:rPr lang="en-US" sz="2800" i="1" spc="-30" dirty="0" err="1">
                <a:effectLst/>
                <a:latin typeface="Times New Roman" panose="02020603050405020304" pitchFamily="18" charset="0"/>
                <a:ea typeface="Calibri" panose="020F0502020204030204" pitchFamily="34" charset="0"/>
              </a:rPr>
              <a:t>đoạn</a:t>
            </a:r>
            <a:r>
              <a:rPr lang="en-US" sz="2800" i="1" spc="-30" dirty="0">
                <a:effectLst/>
                <a:latin typeface="Times New Roman" panose="02020603050405020304" pitchFamily="18" charset="0"/>
                <a:ea typeface="Calibri" panose="020F0502020204030204" pitchFamily="34" charset="0"/>
              </a:rPr>
              <a:t> </a:t>
            </a:r>
            <a:r>
              <a:rPr lang="en-US" sz="2800" i="1" spc="-30" dirty="0" err="1">
                <a:effectLst/>
                <a:latin typeface="Times New Roman" panose="02020603050405020304" pitchFamily="18" charset="0"/>
                <a:ea typeface="Calibri" panose="020F0502020204030204" pitchFamily="34" charset="0"/>
              </a:rPr>
              <a:t>trích</a:t>
            </a:r>
            <a:r>
              <a:rPr lang="en-US" sz="2800" i="1" spc="-30"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a:p>
            <a:pPr algn="just">
              <a:tabLst>
                <a:tab pos="685800" algn="l"/>
              </a:tabLst>
            </a:pPr>
            <a:r>
              <a:rPr lang="vi-VN"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Ôn</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lại</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các</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bước</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làm</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bài</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nghị</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luận</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về</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tác</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phẩm</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truyện</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hoặc</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đoạn</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trích</a:t>
            </a:r>
            <a:r>
              <a:rPr lang="en-US" sz="2800" spc="-30"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a:p>
            <a:pPr algn="just">
              <a:tabLst>
                <a:tab pos="685800" algn="l"/>
              </a:tabLst>
            </a:pPr>
            <a:r>
              <a:rPr lang="vi-VN"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Đọc</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lại</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truyện</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ngắn</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Chiếc</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lược</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ngà</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của</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Nguyễn</a:t>
            </a:r>
            <a:r>
              <a:rPr lang="en-US" sz="2800" spc="-30" dirty="0">
                <a:effectLst/>
                <a:latin typeface="Times New Roman" panose="02020603050405020304" pitchFamily="18" charset="0"/>
                <a:ea typeface="Calibri" panose="020F0502020204030204" pitchFamily="34" charset="0"/>
              </a:rPr>
              <a:t> Quang </a:t>
            </a:r>
            <a:r>
              <a:rPr lang="en-US" sz="2800" spc="-30" dirty="0" err="1">
                <a:effectLst/>
                <a:latin typeface="Times New Roman" panose="02020603050405020304" pitchFamily="18" charset="0"/>
                <a:ea typeface="Calibri" panose="020F0502020204030204" pitchFamily="34" charset="0"/>
              </a:rPr>
              <a:t>Sáng</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và</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lập</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dàn</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bài</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cho</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đề</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bài</a:t>
            </a:r>
            <a:r>
              <a:rPr lang="en-US" sz="2800" spc="-30" dirty="0">
                <a:effectLst/>
                <a:latin typeface="Times New Roman" panose="02020603050405020304" pitchFamily="18" charset="0"/>
                <a:ea typeface="Calibri" panose="020F0502020204030204" pitchFamily="34" charset="0"/>
              </a:rPr>
              <a:t> </a:t>
            </a:r>
            <a:r>
              <a:rPr lang="en-US" sz="2800" spc="-30" dirty="0" err="1">
                <a:effectLst/>
                <a:latin typeface="Times New Roman" panose="02020603050405020304" pitchFamily="18" charset="0"/>
                <a:ea typeface="Calibri" panose="020F0502020204030204" pitchFamily="34" charset="0"/>
              </a:rPr>
              <a:t>trong</a:t>
            </a:r>
            <a:r>
              <a:rPr lang="en-US" sz="2800" spc="-30" dirty="0">
                <a:effectLst/>
                <a:latin typeface="Times New Roman" panose="02020603050405020304" pitchFamily="18" charset="0"/>
                <a:ea typeface="Calibri" panose="020F0502020204030204" pitchFamily="34" charset="0"/>
              </a:rPr>
              <a:t> SGK</a:t>
            </a:r>
            <a:endParaRPr lang="en-US" sz="2800" dirty="0">
              <a:effectLst/>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595531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7234C-8A80-4C46-A557-1DFC991700B5}"/>
              </a:ext>
            </a:extLst>
          </p:cNvPr>
          <p:cNvPicPr>
            <a:picLocks noChangeAspect="1"/>
          </p:cNvPicPr>
          <p:nvPr/>
        </p:nvPicPr>
        <p:blipFill>
          <a:blip r:embed="rId2"/>
          <a:stretch>
            <a:fillRect/>
          </a:stretch>
        </p:blipFill>
        <p:spPr>
          <a:xfrm>
            <a:off x="-1" y="0"/>
            <a:ext cx="12192001" cy="6894553"/>
          </a:xfrm>
          <a:prstGeom prst="rect">
            <a:avLst/>
          </a:prstGeom>
        </p:spPr>
      </p:pic>
    </p:spTree>
    <p:extLst>
      <p:ext uri="{BB962C8B-B14F-4D97-AF65-F5344CB8AC3E}">
        <p14:creationId xmlns:p14="http://schemas.microsoft.com/office/powerpoint/2010/main" val="159911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66AB33-E487-4A07-8318-A53F8E0F926B}"/>
              </a:ext>
            </a:extLst>
          </p:cNvPr>
          <p:cNvSpPr txBox="1"/>
          <p:nvPr/>
        </p:nvSpPr>
        <p:spPr>
          <a:xfrm>
            <a:off x="2856878" y="238921"/>
            <a:ext cx="8974902" cy="1569660"/>
          </a:xfrm>
          <a:prstGeom prst="rect">
            <a:avLst/>
          </a:prstGeom>
          <a:noFill/>
        </p:spPr>
        <p:txBody>
          <a:bodyPr wrap="square">
            <a:spAutoFit/>
          </a:bodyPr>
          <a:lstStyle/>
          <a:p>
            <a:pPr algn="just"/>
            <a:r>
              <a:rPr lang="en-US" sz="3200" b="1" dirty="0">
                <a:solidFill>
                  <a:srgbClr val="FF0000"/>
                </a:solidFill>
                <a:effectLst/>
                <a:latin typeface="Times New Roman" panose="02020603050405020304" pitchFamily="18" charset="0"/>
                <a:ea typeface="Calibri" panose="020F0502020204030204" pitchFamily="34" charset="0"/>
              </a:rPr>
              <a:t> </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Các</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từ</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suy</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nghĩ</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phân</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tích</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cho</a:t>
            </a:r>
            <a:r>
              <a:rPr lang="en-US" sz="3200" b="1" i="1" dirty="0">
                <a:solidFill>
                  <a:srgbClr val="FF0000"/>
                </a:solidFill>
                <a:effectLst/>
                <a:latin typeface="Times New Roman" panose="02020603050405020304" pitchFamily="18" charset="0"/>
                <a:ea typeface="Calibri" panose="020F0502020204030204" pitchFamily="34" charset="0"/>
              </a:rPr>
              <a:t> ta </a:t>
            </a:r>
            <a:r>
              <a:rPr lang="en-US" sz="3200" b="1" i="1" dirty="0" err="1">
                <a:solidFill>
                  <a:srgbClr val="FF0000"/>
                </a:solidFill>
                <a:effectLst/>
                <a:latin typeface="Times New Roman" panose="02020603050405020304" pitchFamily="18" charset="0"/>
                <a:ea typeface="Calibri" panose="020F0502020204030204" pitchFamily="34" charset="0"/>
              </a:rPr>
              <a:t>biết</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giữa</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các</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đề</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bài</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có</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sự</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giống</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nhau</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và</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khác</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nhau</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như</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thế</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nào</a:t>
            </a:r>
            <a:r>
              <a:rPr lang="en-US" sz="3200" b="1" i="1"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ndParaRPr>
          </a:p>
        </p:txBody>
      </p:sp>
      <p:pic>
        <p:nvPicPr>
          <p:cNvPr id="7" name="Picture 6">
            <a:extLst>
              <a:ext uri="{FF2B5EF4-FFF2-40B4-BE49-F238E27FC236}">
                <a16:creationId xmlns:a16="http://schemas.microsoft.com/office/drawing/2014/main" id="{6D906BF6-2A40-4DA4-9ECD-641A458DA09D}"/>
              </a:ext>
            </a:extLst>
          </p:cNvPr>
          <p:cNvPicPr>
            <a:picLocks noChangeAspect="1"/>
          </p:cNvPicPr>
          <p:nvPr/>
        </p:nvPicPr>
        <p:blipFill>
          <a:blip r:embed="rId2"/>
          <a:stretch>
            <a:fillRect/>
          </a:stretch>
        </p:blipFill>
        <p:spPr>
          <a:xfrm>
            <a:off x="360220" y="238921"/>
            <a:ext cx="2355271" cy="2421151"/>
          </a:xfrm>
          <a:prstGeom prst="rect">
            <a:avLst/>
          </a:prstGeom>
        </p:spPr>
      </p:pic>
      <p:graphicFrame>
        <p:nvGraphicFramePr>
          <p:cNvPr id="18" name="Table 17">
            <a:extLst>
              <a:ext uri="{FF2B5EF4-FFF2-40B4-BE49-F238E27FC236}">
                <a16:creationId xmlns:a16="http://schemas.microsoft.com/office/drawing/2014/main" id="{A3F89390-536D-48E8-8A08-E68641766535}"/>
              </a:ext>
            </a:extLst>
          </p:cNvPr>
          <p:cNvGraphicFramePr>
            <a:graphicFrameLocks noGrp="1"/>
          </p:cNvGraphicFramePr>
          <p:nvPr>
            <p:extLst>
              <p:ext uri="{D42A27DB-BD31-4B8C-83A1-F6EECF244321}">
                <p14:modId xmlns:p14="http://schemas.microsoft.com/office/powerpoint/2010/main" val="1446722428"/>
              </p:ext>
            </p:extLst>
          </p:nvPr>
        </p:nvGraphicFramePr>
        <p:xfrm>
          <a:off x="2715491" y="1919910"/>
          <a:ext cx="8783782" cy="3748962"/>
        </p:xfrm>
        <a:graphic>
          <a:graphicData uri="http://schemas.openxmlformats.org/drawingml/2006/table">
            <a:tbl>
              <a:tblPr firstRow="1" bandRow="1"/>
              <a:tblGrid>
                <a:gridCol w="1903153">
                  <a:extLst>
                    <a:ext uri="{9D8B030D-6E8A-4147-A177-3AD203B41FA5}">
                      <a16:colId xmlns:a16="http://schemas.microsoft.com/office/drawing/2014/main" val="20000"/>
                    </a:ext>
                  </a:extLst>
                </a:gridCol>
                <a:gridCol w="4099098">
                  <a:extLst>
                    <a:ext uri="{9D8B030D-6E8A-4147-A177-3AD203B41FA5}">
                      <a16:colId xmlns:a16="http://schemas.microsoft.com/office/drawing/2014/main" val="20001"/>
                    </a:ext>
                  </a:extLst>
                </a:gridCol>
                <a:gridCol w="2781531">
                  <a:extLst>
                    <a:ext uri="{9D8B030D-6E8A-4147-A177-3AD203B41FA5}">
                      <a16:colId xmlns:a16="http://schemas.microsoft.com/office/drawing/2014/main" val="20002"/>
                    </a:ext>
                  </a:extLst>
                </a:gridCol>
              </a:tblGrid>
              <a:tr h="4571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800" i="1" dirty="0">
                        <a:solidFill>
                          <a:srgbClr val="0000CC"/>
                        </a:solidFill>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Suy nghĩ</a:t>
                      </a:r>
                      <a:endParaRPr kumimoji="0" lang="en-US" sz="2400" b="1" i="1"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Phân tích</a:t>
                      </a:r>
                      <a:endParaRPr kumimoji="0" lang="en-US" sz="2400" b="1" i="1"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1178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0000CC"/>
                          </a:solidFill>
                          <a:latin typeface="Times New Roman" panose="02020603050405020304" pitchFamily="18" charset="0"/>
                          <a:cs typeface="Times New Roman" panose="02020603050405020304" pitchFamily="18" charset="0"/>
                        </a:rPr>
                        <a:t>Giống</a:t>
                      </a:r>
                      <a:r>
                        <a:rPr lang="vi-VN" sz="2800" b="1" baseline="0" dirty="0">
                          <a:solidFill>
                            <a:srgbClr val="0000CC"/>
                          </a:solidFill>
                          <a:latin typeface="Times New Roman" panose="02020603050405020304" pitchFamily="18" charset="0"/>
                          <a:cs typeface="Times New Roman" panose="02020603050405020304" pitchFamily="18" charset="0"/>
                        </a:rPr>
                        <a:t> nhau</a:t>
                      </a:r>
                      <a:endParaRPr lang="en-US" sz="2800" b="1" dirty="0">
                        <a:solidFill>
                          <a:srgbClr val="0000CC"/>
                        </a:solidFill>
                        <a:latin typeface="Times New Roman" panose="02020603050405020304" pitchFamily="18" charset="0"/>
                        <a:cs typeface="Times New Roman" panose="02020603050405020304" pitchFamily="18" charset="0"/>
                      </a:endParaRPr>
                    </a:p>
                    <a:p>
                      <a:pPr algn="ctr"/>
                      <a:endParaRPr lang="en-US" sz="2800" b="1" dirty="0">
                        <a:solidFill>
                          <a:srgbClr val="0000CC"/>
                        </a:solidFill>
                        <a:latin typeface="Times New Roman" panose="02020603050405020304" pitchFamily="18" charset="0"/>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dirty="0">
                          <a:latin typeface="Times New Roman" panose="02020603050405020304" pitchFamily="18" charset="0"/>
                          <a:cs typeface="Times New Roman" panose="02020603050405020304" pitchFamily="18" charset="0"/>
                        </a:rPr>
                        <a:t>Đều</a:t>
                      </a:r>
                      <a:r>
                        <a:rPr lang="vi-VN" sz="2400" b="1" baseline="0" dirty="0">
                          <a:latin typeface="Times New Roman" panose="02020603050405020304" pitchFamily="18" charset="0"/>
                          <a:cs typeface="Times New Roman" panose="02020603050405020304" pitchFamily="18" charset="0"/>
                        </a:rPr>
                        <a:t> là kiểu bài nghị luận về tác phẩm truyện (hoặc đoạn trích)</a:t>
                      </a: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txBody>
                  <a:tcPr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n-US" sz="2400" b="1" dirty="0">
                        <a:solidFill>
                          <a:srgbClr val="FF0000"/>
                        </a:solidFill>
                        <a:latin typeface="Times New Roman" panose="02020603050405020304" pitchFamily="18" charset="0"/>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3167726230"/>
                  </a:ext>
                </a:extLst>
              </a:tr>
              <a:tr h="17888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vi-VN" sz="2800" b="1" dirty="0">
                          <a:solidFill>
                            <a:srgbClr val="0000CC"/>
                          </a:solidFill>
                          <a:latin typeface="Times New Roman" panose="02020603050405020304" pitchFamily="18" charset="0"/>
                          <a:cs typeface="Times New Roman" panose="02020603050405020304" pitchFamily="18" charset="0"/>
                        </a:rPr>
                        <a:t>Khác</a:t>
                      </a:r>
                      <a:r>
                        <a:rPr lang="vi-VN" sz="2800" b="1" baseline="0" dirty="0">
                          <a:solidFill>
                            <a:srgbClr val="0000CC"/>
                          </a:solidFill>
                          <a:latin typeface="Times New Roman" panose="02020603050405020304" pitchFamily="18" charset="0"/>
                          <a:cs typeface="Times New Roman" panose="02020603050405020304" pitchFamily="18" charset="0"/>
                        </a:rPr>
                        <a:t> nhau</a:t>
                      </a:r>
                      <a:endParaRPr lang="en-US" sz="2800" b="1" dirty="0">
                        <a:solidFill>
                          <a:srgbClr val="0000CC"/>
                        </a:solidFill>
                        <a:latin typeface="Times New Roman" panose="02020603050405020304" pitchFamily="18" charset="0"/>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Y</a:t>
                      </a:r>
                      <a:r>
                        <a:rPr kumimoji="0" lang="vi-VN" sz="24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êu cầu đề xuất nhận xét về tác phẩm trên cơ sở một tư tưởng, góc nhìn nào đó</a:t>
                      </a: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t>
                      </a:r>
                      <a:r>
                        <a:rPr lang="de-DE" sz="2400" b="1" kern="1200" dirty="0">
                          <a:solidFill>
                            <a:schemeClr val="dk1"/>
                          </a:solidFill>
                          <a:effectLst/>
                          <a:latin typeface="Times New Roman" panose="02020603050405020304" pitchFamily="18" charset="0"/>
                          <a:ea typeface="+mn-ea"/>
                          <a:cs typeface="Times New Roman" panose="02020603050405020304" pitchFamily="18" charset="0"/>
                        </a:rPr>
                        <a:t>xuất phát từ sự cảm, hiểu của mình để đánh giá, nhận xét)</a:t>
                      </a:r>
                      <a:endParaRPr lang="en-US" sz="2400" b="1" dirty="0">
                        <a:solidFill>
                          <a:schemeClr val="tx1"/>
                        </a:solidFill>
                        <a:latin typeface="Times New Roman" panose="02020603050405020304" pitchFamily="18" charset="0"/>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vi-VN" sz="2400" b="1" dirty="0">
                          <a:solidFill>
                            <a:schemeClr val="tx1"/>
                          </a:solidFill>
                          <a:latin typeface="Times New Roman" panose="02020603050405020304" pitchFamily="18" charset="0"/>
                          <a:cs typeface="Times New Roman" panose="02020603050405020304" pitchFamily="18" charset="0"/>
                        </a:rPr>
                        <a:t>Yêu</a:t>
                      </a:r>
                      <a:r>
                        <a:rPr lang="vi-VN" sz="2400" b="1" baseline="0" dirty="0">
                          <a:solidFill>
                            <a:schemeClr val="tx1"/>
                          </a:solidFill>
                          <a:latin typeface="Times New Roman" panose="02020603050405020304" pitchFamily="18" charset="0"/>
                          <a:cs typeface="Times New Roman" panose="02020603050405020304" pitchFamily="18" charset="0"/>
                        </a:rPr>
                        <a:t> cầu phân tích tác phẩm để nêu ra nhận xét</a:t>
                      </a:r>
                      <a:endParaRPr lang="en-US" sz="2400" b="1" dirty="0">
                        <a:solidFill>
                          <a:schemeClr val="tx1"/>
                        </a:solidFill>
                        <a:latin typeface="Times New Roman" panose="02020603050405020304" pitchFamily="18" charset="0"/>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3768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FB3C883B-1575-4CC7-B2BC-9C5EC1447351}"/>
              </a:ext>
            </a:extLst>
          </p:cNvPr>
          <p:cNvSpPr>
            <a:spLocks noChangeArrowheads="1"/>
          </p:cNvSpPr>
          <p:nvPr/>
        </p:nvSpPr>
        <p:spPr bwMode="auto">
          <a:xfrm>
            <a:off x="304800" y="353484"/>
            <a:ext cx="11582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189" indent="-457189" algn="just" defTabSz="1219170" eaLnBrk="1" fontAlgn="base" hangingPunct="1">
              <a:spcBef>
                <a:spcPct val="0"/>
              </a:spcBef>
              <a:spcAft>
                <a:spcPct val="0"/>
              </a:spcAft>
            </a:pPr>
            <a:r>
              <a:rPr lang="en-US" altLang="en-US" sz="3200" b="1" dirty="0">
                <a:solidFill>
                  <a:srgbClr val="FF0000"/>
                </a:solidFill>
                <a:latin typeface="Times New Roman" panose="02020603050405020304" pitchFamily="18" charset="0"/>
                <a:cs typeface="Times New Roman" panose="02020603050405020304" pitchFamily="18" charset="0"/>
              </a:rPr>
              <a:t>II. CÁC BƯỚC LÀM BÀI NGHỊ LUẬN VỀ TÁC PHẨM TRUYỆN (HOẶC ĐOẠN TRÍCH)</a:t>
            </a:r>
          </a:p>
        </p:txBody>
      </p:sp>
      <p:grpSp>
        <p:nvGrpSpPr>
          <p:cNvPr id="2" name="Group 3">
            <a:extLst>
              <a:ext uri="{FF2B5EF4-FFF2-40B4-BE49-F238E27FC236}">
                <a16:creationId xmlns:a16="http://schemas.microsoft.com/office/drawing/2014/main" id="{A0401455-2495-4B3B-AD4E-D31DD5AF1889}"/>
              </a:ext>
            </a:extLst>
          </p:cNvPr>
          <p:cNvGrpSpPr>
            <a:grpSpLocks/>
          </p:cNvGrpSpPr>
          <p:nvPr/>
        </p:nvGrpSpPr>
        <p:grpSpPr bwMode="auto">
          <a:xfrm>
            <a:off x="1756833" y="1498601"/>
            <a:ext cx="9042400" cy="4965700"/>
            <a:chOff x="816" y="1212"/>
            <a:chExt cx="4272" cy="2346"/>
          </a:xfrm>
        </p:grpSpPr>
        <p:sp>
          <p:nvSpPr>
            <p:cNvPr id="7" name="Freeform 4">
              <a:extLst>
                <a:ext uri="{FF2B5EF4-FFF2-40B4-BE49-F238E27FC236}">
                  <a16:creationId xmlns:a16="http://schemas.microsoft.com/office/drawing/2014/main" id="{E1D85E62-1373-4C7B-9D65-4811A5D07356}"/>
                </a:ext>
              </a:extLst>
            </p:cNvPr>
            <p:cNvSpPr>
              <a:spLocks noEditPoints="1"/>
            </p:cNvSpPr>
            <p:nvPr/>
          </p:nvSpPr>
          <p:spPr bwMode="gray">
            <a:xfrm rot="-1358056">
              <a:off x="877" y="1765"/>
              <a:ext cx="3839" cy="1527"/>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30196"/>
                    <a:invGamma/>
                    <a:alpha val="36000"/>
                  </a:schemeClr>
                </a:gs>
                <a:gs pos="100000">
                  <a:schemeClr val="bg2"/>
                </a:gs>
              </a:gsLst>
              <a:lin ang="0" scaled="1"/>
            </a:gradFill>
            <a:ln>
              <a:noFill/>
            </a:ln>
          </p:spPr>
          <p:txBody>
            <a:bodyPr/>
            <a:lstStyle/>
            <a:p>
              <a:pPr defTabSz="1219170" fontAlgn="base">
                <a:spcBef>
                  <a:spcPct val="0"/>
                </a:spcBef>
                <a:spcAft>
                  <a:spcPct val="0"/>
                </a:spcAft>
                <a:defRPr/>
              </a:pPr>
              <a:endParaRPr lang="en-US" sz="2400">
                <a:solidFill>
                  <a:srgbClr val="000000"/>
                </a:solidFill>
                <a:latin typeface="Arial" charset="0"/>
              </a:endParaRPr>
            </a:p>
          </p:txBody>
        </p:sp>
        <p:sp>
          <p:nvSpPr>
            <p:cNvPr id="15369" name="Oval 5">
              <a:extLst>
                <a:ext uri="{FF2B5EF4-FFF2-40B4-BE49-F238E27FC236}">
                  <a16:creationId xmlns:a16="http://schemas.microsoft.com/office/drawing/2014/main" id="{346B0EFB-5FFB-4C4D-8A22-FD453C7F2AE7}"/>
                </a:ext>
              </a:extLst>
            </p:cNvPr>
            <p:cNvSpPr>
              <a:spLocks noChangeArrowheads="1"/>
            </p:cNvSpPr>
            <p:nvPr/>
          </p:nvSpPr>
          <p:spPr bwMode="gray">
            <a:xfrm rot="-1543677">
              <a:off x="2736" y="1728"/>
              <a:ext cx="672" cy="192"/>
            </a:xfrm>
            <a:prstGeom prst="ellipse">
              <a:avLst/>
            </a:prstGeom>
            <a:gradFill rotWithShape="1">
              <a:gsLst>
                <a:gs pos="0">
                  <a:srgbClr val="5F5F5F"/>
                </a:gs>
                <a:gs pos="100000">
                  <a:srgbClr val="84A5C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5370" name="Oval 6">
              <a:extLst>
                <a:ext uri="{FF2B5EF4-FFF2-40B4-BE49-F238E27FC236}">
                  <a16:creationId xmlns:a16="http://schemas.microsoft.com/office/drawing/2014/main" id="{BB1BFCE1-A65E-406F-BD8C-F47D9F2AE47B}"/>
                </a:ext>
              </a:extLst>
            </p:cNvPr>
            <p:cNvSpPr>
              <a:spLocks noChangeArrowheads="1"/>
            </p:cNvSpPr>
            <p:nvPr/>
          </p:nvSpPr>
          <p:spPr bwMode="gray">
            <a:xfrm rot="-1543677">
              <a:off x="4416" y="2227"/>
              <a:ext cx="672" cy="192"/>
            </a:xfrm>
            <a:prstGeom prst="ellipse">
              <a:avLst/>
            </a:prstGeom>
            <a:gradFill rotWithShape="1">
              <a:gsLst>
                <a:gs pos="0">
                  <a:srgbClr val="5F5F5F"/>
                </a:gs>
                <a:gs pos="100000">
                  <a:srgbClr val="84A5C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5371" name="Oval 8">
              <a:extLst>
                <a:ext uri="{FF2B5EF4-FFF2-40B4-BE49-F238E27FC236}">
                  <a16:creationId xmlns:a16="http://schemas.microsoft.com/office/drawing/2014/main" id="{802FF956-1571-4591-8E55-FBB35AA617DE}"/>
                </a:ext>
              </a:extLst>
            </p:cNvPr>
            <p:cNvSpPr>
              <a:spLocks noChangeArrowheads="1"/>
            </p:cNvSpPr>
            <p:nvPr/>
          </p:nvSpPr>
          <p:spPr bwMode="gray">
            <a:xfrm rot="-1543677">
              <a:off x="2680" y="3316"/>
              <a:ext cx="672" cy="192"/>
            </a:xfrm>
            <a:prstGeom prst="ellipse">
              <a:avLst/>
            </a:prstGeom>
            <a:gradFill rotWithShape="1">
              <a:gsLst>
                <a:gs pos="0">
                  <a:srgbClr val="5F5F5F"/>
                </a:gs>
                <a:gs pos="100000">
                  <a:srgbClr val="84A5C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5372" name="Oval 9">
              <a:extLst>
                <a:ext uri="{FF2B5EF4-FFF2-40B4-BE49-F238E27FC236}">
                  <a16:creationId xmlns:a16="http://schemas.microsoft.com/office/drawing/2014/main" id="{F193BC6B-086C-4BFF-B196-4EECA4122F31}"/>
                </a:ext>
              </a:extLst>
            </p:cNvPr>
            <p:cNvSpPr>
              <a:spLocks noChangeArrowheads="1"/>
            </p:cNvSpPr>
            <p:nvPr/>
          </p:nvSpPr>
          <p:spPr bwMode="gray">
            <a:xfrm rot="-1543677">
              <a:off x="1113" y="2708"/>
              <a:ext cx="672" cy="192"/>
            </a:xfrm>
            <a:prstGeom prst="ellipse">
              <a:avLst/>
            </a:prstGeom>
            <a:gradFill rotWithShape="1">
              <a:gsLst>
                <a:gs pos="0">
                  <a:srgbClr val="5F5F5F"/>
                </a:gs>
                <a:gs pos="100000">
                  <a:srgbClr val="84A5C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3" name="Oval 10">
              <a:extLst>
                <a:ext uri="{FF2B5EF4-FFF2-40B4-BE49-F238E27FC236}">
                  <a16:creationId xmlns:a16="http://schemas.microsoft.com/office/drawing/2014/main" id="{0B429FBA-D4D1-48EA-AD5E-13F3BA792267}"/>
                </a:ext>
              </a:extLst>
            </p:cNvPr>
            <p:cNvSpPr>
              <a:spLocks noChangeArrowheads="1"/>
            </p:cNvSpPr>
            <p:nvPr/>
          </p:nvSpPr>
          <p:spPr bwMode="gray">
            <a:xfrm>
              <a:off x="2304" y="1212"/>
              <a:ext cx="912" cy="816"/>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p:spPr>
          <p:txBody>
            <a:bodyPr wrap="none" anchor="ctr"/>
            <a:lstStyle/>
            <a:p>
              <a:pPr algn="ctr" defTabSz="1219170" fontAlgn="base">
                <a:spcBef>
                  <a:spcPct val="0"/>
                </a:spcBef>
                <a:spcAft>
                  <a:spcPct val="0"/>
                </a:spcAft>
                <a:defRPr/>
              </a:pPr>
              <a:endParaRPr lang="en-US" sz="2400">
                <a:solidFill>
                  <a:srgbClr val="000000"/>
                </a:solidFill>
                <a:latin typeface="Arial" charset="0"/>
              </a:endParaRPr>
            </a:p>
          </p:txBody>
        </p:sp>
        <p:sp>
          <p:nvSpPr>
            <p:cNvPr id="14" name="Oval 11">
              <a:extLst>
                <a:ext uri="{FF2B5EF4-FFF2-40B4-BE49-F238E27FC236}">
                  <a16:creationId xmlns:a16="http://schemas.microsoft.com/office/drawing/2014/main" id="{FA67F0A9-5696-42A1-A1E3-539881198E0A}"/>
                </a:ext>
              </a:extLst>
            </p:cNvPr>
            <p:cNvSpPr>
              <a:spLocks noChangeArrowheads="1"/>
            </p:cNvSpPr>
            <p:nvPr/>
          </p:nvSpPr>
          <p:spPr bwMode="gray">
            <a:xfrm>
              <a:off x="816" y="2076"/>
              <a:ext cx="873" cy="840"/>
            </a:xfrm>
            <a:prstGeom prst="ellipse">
              <a:avLst/>
            </a:prstGeom>
            <a:gradFill rotWithShape="1">
              <a:gsLst>
                <a:gs pos="0">
                  <a:schemeClr val="accent1"/>
                </a:gs>
                <a:gs pos="100000">
                  <a:schemeClr val="accent1">
                    <a:gamma/>
                    <a:shade val="31373"/>
                    <a:invGamma/>
                  </a:schemeClr>
                </a:gs>
              </a:gsLst>
              <a:path path="shape">
                <a:fillToRect l="50000" t="50000" r="50000" b="50000"/>
              </a:path>
            </a:gradFill>
            <a:ln>
              <a:noFill/>
            </a:ln>
            <a:effectLst/>
          </p:spPr>
          <p:txBody>
            <a:bodyPr wrap="none" anchor="ctr"/>
            <a:lstStyle/>
            <a:p>
              <a:pPr algn="ctr" defTabSz="1219170" fontAlgn="base">
                <a:spcBef>
                  <a:spcPct val="0"/>
                </a:spcBef>
                <a:spcAft>
                  <a:spcPct val="0"/>
                </a:spcAft>
                <a:defRPr/>
              </a:pPr>
              <a:endParaRPr lang="en-US" sz="2400">
                <a:solidFill>
                  <a:srgbClr val="000000"/>
                </a:solidFill>
                <a:latin typeface="Arial" charset="0"/>
              </a:endParaRPr>
            </a:p>
          </p:txBody>
        </p:sp>
        <p:sp>
          <p:nvSpPr>
            <p:cNvPr id="15" name="Oval 12">
              <a:extLst>
                <a:ext uri="{FF2B5EF4-FFF2-40B4-BE49-F238E27FC236}">
                  <a16:creationId xmlns:a16="http://schemas.microsoft.com/office/drawing/2014/main" id="{C06707D4-C0F4-40C4-9418-1597951FBB9A}"/>
                </a:ext>
              </a:extLst>
            </p:cNvPr>
            <p:cNvSpPr>
              <a:spLocks noChangeArrowheads="1"/>
            </p:cNvSpPr>
            <p:nvPr/>
          </p:nvSpPr>
          <p:spPr bwMode="gray">
            <a:xfrm>
              <a:off x="2256" y="2796"/>
              <a:ext cx="864" cy="762"/>
            </a:xfrm>
            <a:prstGeom prst="ellipse">
              <a:avLst/>
            </a:prstGeom>
            <a:gradFill rotWithShape="1">
              <a:gsLst>
                <a:gs pos="0">
                  <a:schemeClr val="accent2"/>
                </a:gs>
                <a:gs pos="100000">
                  <a:schemeClr val="accent2">
                    <a:gamma/>
                    <a:shade val="35686"/>
                    <a:invGamma/>
                  </a:schemeClr>
                </a:gs>
              </a:gsLst>
              <a:path path="shape">
                <a:fillToRect l="50000" t="50000" r="50000" b="50000"/>
              </a:path>
            </a:gradFill>
            <a:ln>
              <a:noFill/>
            </a:ln>
            <a:effectLst/>
          </p:spPr>
          <p:txBody>
            <a:bodyPr wrap="none" anchor="ctr"/>
            <a:lstStyle/>
            <a:p>
              <a:pPr algn="ctr" defTabSz="1219170" fontAlgn="base">
                <a:spcBef>
                  <a:spcPct val="0"/>
                </a:spcBef>
                <a:spcAft>
                  <a:spcPct val="0"/>
                </a:spcAft>
                <a:defRPr/>
              </a:pPr>
              <a:endParaRPr lang="en-US" sz="2400">
                <a:solidFill>
                  <a:srgbClr val="000000"/>
                </a:solidFill>
                <a:latin typeface="Arial" charset="0"/>
              </a:endParaRPr>
            </a:p>
          </p:txBody>
        </p:sp>
        <p:sp>
          <p:nvSpPr>
            <p:cNvPr id="17" name="Oval 14">
              <a:extLst>
                <a:ext uri="{FF2B5EF4-FFF2-40B4-BE49-F238E27FC236}">
                  <a16:creationId xmlns:a16="http://schemas.microsoft.com/office/drawing/2014/main" id="{96239021-B150-4CBA-9210-D2919BEC1849}"/>
                </a:ext>
              </a:extLst>
            </p:cNvPr>
            <p:cNvSpPr>
              <a:spLocks noChangeArrowheads="1"/>
            </p:cNvSpPr>
            <p:nvPr/>
          </p:nvSpPr>
          <p:spPr bwMode="gray">
            <a:xfrm>
              <a:off x="3888" y="1759"/>
              <a:ext cx="864" cy="816"/>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p:spPr>
          <p:txBody>
            <a:bodyPr wrap="none" anchor="ctr"/>
            <a:lstStyle/>
            <a:p>
              <a:pPr algn="ctr" defTabSz="1219170" fontAlgn="base">
                <a:spcBef>
                  <a:spcPct val="0"/>
                </a:spcBef>
                <a:spcAft>
                  <a:spcPct val="0"/>
                </a:spcAft>
                <a:defRPr/>
              </a:pPr>
              <a:endParaRPr lang="en-US" sz="2400" b="1">
                <a:solidFill>
                  <a:srgbClr val="000000"/>
                </a:solidFill>
                <a:latin typeface="Arial" charset="0"/>
              </a:endParaRPr>
            </a:p>
          </p:txBody>
        </p:sp>
        <p:sp>
          <p:nvSpPr>
            <p:cNvPr id="15377" name="Text Box 15">
              <a:extLst>
                <a:ext uri="{FF2B5EF4-FFF2-40B4-BE49-F238E27FC236}">
                  <a16:creationId xmlns:a16="http://schemas.microsoft.com/office/drawing/2014/main" id="{749279A6-08F1-43D9-9362-3F65B1A21F02}"/>
                </a:ext>
              </a:extLst>
            </p:cNvPr>
            <p:cNvSpPr txBox="1">
              <a:spLocks noChangeArrowheads="1"/>
            </p:cNvSpPr>
            <p:nvPr/>
          </p:nvSpPr>
          <p:spPr bwMode="gray">
            <a:xfrm>
              <a:off x="816" y="2212"/>
              <a:ext cx="790"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altLang="en-US" sz="2667" b="1" dirty="0" err="1">
                  <a:solidFill>
                    <a:srgbClr val="FF0000"/>
                  </a:solidFill>
                  <a:latin typeface="Times New Roman" panose="02020603050405020304" pitchFamily="18" charset="0"/>
                  <a:cs typeface="Times New Roman" panose="02020603050405020304" pitchFamily="18" charset="0"/>
                </a:rPr>
                <a:t>Tìm</a:t>
              </a:r>
              <a:r>
                <a:rPr lang="en-US" altLang="en-US" sz="2667" b="1" dirty="0">
                  <a:solidFill>
                    <a:srgbClr val="FF0000"/>
                  </a:solidFill>
                  <a:latin typeface="Times New Roman" panose="02020603050405020304" pitchFamily="18" charset="0"/>
                  <a:cs typeface="Times New Roman" panose="02020603050405020304" pitchFamily="18" charset="0"/>
                </a:rPr>
                <a:t> </a:t>
              </a:r>
              <a:r>
                <a:rPr lang="en-US" altLang="en-US" sz="2667" b="1" dirty="0" err="1">
                  <a:solidFill>
                    <a:srgbClr val="FF0000"/>
                  </a:solidFill>
                  <a:latin typeface="Times New Roman" panose="02020603050405020304" pitchFamily="18" charset="0"/>
                  <a:cs typeface="Times New Roman" panose="02020603050405020304" pitchFamily="18" charset="0"/>
                </a:rPr>
                <a:t>hiểu</a:t>
              </a:r>
              <a:r>
                <a:rPr lang="en-US" altLang="en-US" sz="2667" b="1" dirty="0">
                  <a:solidFill>
                    <a:srgbClr val="FF0000"/>
                  </a:solidFill>
                  <a:latin typeface="Times New Roman" panose="02020603050405020304" pitchFamily="18" charset="0"/>
                  <a:cs typeface="Times New Roman" panose="02020603050405020304" pitchFamily="18" charset="0"/>
                </a:rPr>
                <a:t> </a:t>
              </a:r>
              <a:r>
                <a:rPr lang="en-US" altLang="en-US" sz="2667" b="1" dirty="0" err="1">
                  <a:solidFill>
                    <a:srgbClr val="FF0000"/>
                  </a:solidFill>
                  <a:latin typeface="Times New Roman" panose="02020603050405020304" pitchFamily="18" charset="0"/>
                  <a:cs typeface="Times New Roman" panose="02020603050405020304" pitchFamily="18" charset="0"/>
                </a:rPr>
                <a:t>đề</a:t>
              </a:r>
              <a:r>
                <a:rPr lang="en-US" altLang="en-US" sz="2667" b="1" dirty="0">
                  <a:solidFill>
                    <a:srgbClr val="FF0000"/>
                  </a:solidFill>
                  <a:latin typeface="Times New Roman" panose="02020603050405020304" pitchFamily="18" charset="0"/>
                  <a:cs typeface="Times New Roman" panose="02020603050405020304" pitchFamily="18" charset="0"/>
                </a:rPr>
                <a:t> </a:t>
              </a:r>
              <a:r>
                <a:rPr lang="en-US" altLang="en-US" sz="2667" b="1" dirty="0" err="1">
                  <a:solidFill>
                    <a:srgbClr val="FF0000"/>
                  </a:solidFill>
                  <a:latin typeface="Times New Roman" panose="02020603050405020304" pitchFamily="18" charset="0"/>
                  <a:cs typeface="Times New Roman" panose="02020603050405020304" pitchFamily="18" charset="0"/>
                </a:rPr>
                <a:t>và</a:t>
              </a:r>
              <a:r>
                <a:rPr lang="en-US" altLang="en-US" sz="2667" b="1" dirty="0">
                  <a:solidFill>
                    <a:srgbClr val="FF0000"/>
                  </a:solidFill>
                  <a:latin typeface="Times New Roman" panose="02020603050405020304" pitchFamily="18" charset="0"/>
                  <a:cs typeface="Times New Roman" panose="02020603050405020304" pitchFamily="18" charset="0"/>
                </a:rPr>
                <a:t> </a:t>
              </a:r>
              <a:r>
                <a:rPr lang="en-US" altLang="en-US" sz="2667" b="1" dirty="0" err="1">
                  <a:solidFill>
                    <a:srgbClr val="FF0000"/>
                  </a:solidFill>
                  <a:latin typeface="Times New Roman" panose="02020603050405020304" pitchFamily="18" charset="0"/>
                  <a:cs typeface="Times New Roman" panose="02020603050405020304" pitchFamily="18" charset="0"/>
                </a:rPr>
                <a:t>tìm</a:t>
              </a:r>
              <a:endParaRPr lang="en-US" altLang="en-US" sz="2667" b="1" dirty="0">
                <a:solidFill>
                  <a:srgbClr val="FF0000"/>
                </a:solidFill>
                <a:latin typeface="Times New Roman" panose="02020603050405020304" pitchFamily="18" charset="0"/>
                <a:cs typeface="Times New Roman" panose="02020603050405020304" pitchFamily="18" charset="0"/>
              </a:endParaRPr>
            </a:p>
            <a:p>
              <a:pPr algn="ctr" defTabSz="1219170" eaLnBrk="1" fontAlgn="base" hangingPunct="1">
                <a:spcBef>
                  <a:spcPct val="0"/>
                </a:spcBef>
                <a:spcAft>
                  <a:spcPct val="0"/>
                </a:spcAft>
              </a:pPr>
              <a:r>
                <a:rPr lang="en-US" altLang="en-US" sz="2667" b="1" dirty="0">
                  <a:solidFill>
                    <a:srgbClr val="FF0000"/>
                  </a:solidFill>
                  <a:latin typeface="Times New Roman" panose="02020603050405020304" pitchFamily="18" charset="0"/>
                  <a:cs typeface="Times New Roman" panose="02020603050405020304" pitchFamily="18" charset="0"/>
                </a:rPr>
                <a:t> ý</a:t>
              </a:r>
            </a:p>
            <a:p>
              <a:pPr defTabSz="1219170" eaLnBrk="1" fontAlgn="base" hangingPunct="1">
                <a:spcBef>
                  <a:spcPct val="0"/>
                </a:spcBef>
                <a:spcAft>
                  <a:spcPct val="0"/>
                </a:spcAft>
              </a:pPr>
              <a:endParaRPr lang="en-US" altLang="en-US" sz="1867" b="1" dirty="0">
                <a:solidFill>
                  <a:srgbClr val="FFFFFF"/>
                </a:solidFill>
                <a:latin typeface="Times New Roman" panose="02020603050405020304" pitchFamily="18" charset="0"/>
                <a:cs typeface="Times New Roman" panose="02020603050405020304" pitchFamily="18" charset="0"/>
              </a:endParaRPr>
            </a:p>
          </p:txBody>
        </p:sp>
        <p:sp>
          <p:nvSpPr>
            <p:cNvPr id="15378" name="Text Box 16">
              <a:extLst>
                <a:ext uri="{FF2B5EF4-FFF2-40B4-BE49-F238E27FC236}">
                  <a16:creationId xmlns:a16="http://schemas.microsoft.com/office/drawing/2014/main" id="{1F6F66E8-B05C-4A15-9575-FD8D04187C50}"/>
                </a:ext>
              </a:extLst>
            </p:cNvPr>
            <p:cNvSpPr txBox="1">
              <a:spLocks noChangeArrowheads="1"/>
            </p:cNvSpPr>
            <p:nvPr/>
          </p:nvSpPr>
          <p:spPr bwMode="gray">
            <a:xfrm>
              <a:off x="2338" y="1356"/>
              <a:ext cx="912"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altLang="en-US" sz="3200" b="1" dirty="0" err="1">
                  <a:solidFill>
                    <a:srgbClr val="FFFFFF"/>
                  </a:solidFill>
                  <a:latin typeface="Times New Roman" panose="02020603050405020304" pitchFamily="18" charset="0"/>
                  <a:cs typeface="Times New Roman" panose="02020603050405020304" pitchFamily="18" charset="0"/>
                </a:rPr>
                <a:t>Lập</a:t>
              </a:r>
              <a:r>
                <a:rPr lang="en-US" altLang="en-US" sz="3200" b="1" dirty="0">
                  <a:solidFill>
                    <a:srgbClr val="FFFFFF"/>
                  </a:solidFill>
                  <a:latin typeface="Times New Roman" panose="02020603050405020304" pitchFamily="18" charset="0"/>
                  <a:cs typeface="Times New Roman" panose="02020603050405020304" pitchFamily="18" charset="0"/>
                </a:rPr>
                <a:t> </a:t>
              </a:r>
            </a:p>
            <a:p>
              <a:pPr algn="ctr" defTabSz="1219170" eaLnBrk="1" fontAlgn="base" hangingPunct="1">
                <a:spcBef>
                  <a:spcPct val="0"/>
                </a:spcBef>
                <a:spcAft>
                  <a:spcPct val="0"/>
                </a:spcAft>
              </a:pPr>
              <a:r>
                <a:rPr lang="en-US" altLang="en-US" sz="3200" b="1" dirty="0" err="1">
                  <a:solidFill>
                    <a:srgbClr val="FFFFFF"/>
                  </a:solidFill>
                  <a:latin typeface="Times New Roman" panose="02020603050405020304" pitchFamily="18" charset="0"/>
                  <a:cs typeface="Times New Roman" panose="02020603050405020304" pitchFamily="18" charset="0"/>
                </a:rPr>
                <a:t>dàn</a:t>
              </a:r>
              <a:r>
                <a:rPr lang="en-US" altLang="en-US" sz="3200" b="1" dirty="0">
                  <a:solidFill>
                    <a:srgbClr val="FFFFFF"/>
                  </a:solidFill>
                  <a:latin typeface="Times New Roman" panose="02020603050405020304" pitchFamily="18" charset="0"/>
                  <a:cs typeface="Times New Roman" panose="02020603050405020304" pitchFamily="18" charset="0"/>
                </a:rPr>
                <a:t> </a:t>
              </a:r>
              <a:r>
                <a:rPr lang="en-US" altLang="en-US" sz="3200" b="1" dirty="0" err="1">
                  <a:solidFill>
                    <a:srgbClr val="FFFFFF"/>
                  </a:solidFill>
                  <a:latin typeface="Times New Roman" panose="02020603050405020304" pitchFamily="18" charset="0"/>
                  <a:cs typeface="Times New Roman" panose="02020603050405020304" pitchFamily="18" charset="0"/>
                </a:rPr>
                <a:t>bài</a:t>
              </a:r>
              <a:endParaRPr lang="en-US" altLang="en-US" sz="3200" b="1" dirty="0">
                <a:solidFill>
                  <a:srgbClr val="FFFFFF"/>
                </a:solidFill>
                <a:latin typeface="Times New Roman" panose="02020603050405020304" pitchFamily="18" charset="0"/>
                <a:cs typeface="Times New Roman" panose="02020603050405020304" pitchFamily="18" charset="0"/>
              </a:endParaRPr>
            </a:p>
          </p:txBody>
        </p:sp>
        <p:sp>
          <p:nvSpPr>
            <p:cNvPr id="15379" name="Text Box 17">
              <a:extLst>
                <a:ext uri="{FF2B5EF4-FFF2-40B4-BE49-F238E27FC236}">
                  <a16:creationId xmlns:a16="http://schemas.microsoft.com/office/drawing/2014/main" id="{6FBA2386-DC08-4C08-92F9-400E685AC66B}"/>
                </a:ext>
              </a:extLst>
            </p:cNvPr>
            <p:cNvSpPr txBox="1">
              <a:spLocks noChangeArrowheads="1"/>
            </p:cNvSpPr>
            <p:nvPr/>
          </p:nvSpPr>
          <p:spPr bwMode="gray">
            <a:xfrm>
              <a:off x="3963" y="1991"/>
              <a:ext cx="73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r>
                <a:rPr lang="en-US" altLang="en-US" sz="3200" b="1">
                  <a:solidFill>
                    <a:srgbClr val="FFFFFF"/>
                  </a:solidFill>
                  <a:latin typeface="Times New Roman" panose="02020603050405020304" pitchFamily="18" charset="0"/>
                  <a:cs typeface="Times New Roman" panose="02020603050405020304" pitchFamily="18" charset="0"/>
                </a:rPr>
                <a:t>Viết bài</a:t>
              </a:r>
            </a:p>
          </p:txBody>
        </p:sp>
        <p:sp>
          <p:nvSpPr>
            <p:cNvPr id="15380" name="Text Box 18">
              <a:extLst>
                <a:ext uri="{FF2B5EF4-FFF2-40B4-BE49-F238E27FC236}">
                  <a16:creationId xmlns:a16="http://schemas.microsoft.com/office/drawing/2014/main" id="{DA5574B6-5DFB-4741-AE69-C61A8E4C6F7F}"/>
                </a:ext>
              </a:extLst>
            </p:cNvPr>
            <p:cNvSpPr txBox="1">
              <a:spLocks noChangeArrowheads="1"/>
            </p:cNvSpPr>
            <p:nvPr/>
          </p:nvSpPr>
          <p:spPr bwMode="gray">
            <a:xfrm>
              <a:off x="2298" y="2891"/>
              <a:ext cx="832"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altLang="en-US" sz="3200" b="1">
                  <a:solidFill>
                    <a:srgbClr val="FFFFFF"/>
                  </a:solidFill>
                  <a:latin typeface="Times New Roman" panose="02020603050405020304" pitchFamily="18" charset="0"/>
                  <a:cs typeface="Times New Roman" panose="02020603050405020304" pitchFamily="18" charset="0"/>
                </a:rPr>
                <a:t>Đọc và </a:t>
              </a:r>
            </a:p>
            <a:p>
              <a:pPr algn="ctr" defTabSz="1219170" eaLnBrk="1" fontAlgn="base" hangingPunct="1">
                <a:spcBef>
                  <a:spcPct val="0"/>
                </a:spcBef>
                <a:spcAft>
                  <a:spcPct val="0"/>
                </a:spcAft>
              </a:pPr>
              <a:r>
                <a:rPr lang="en-US" altLang="en-US" sz="3200" b="1">
                  <a:solidFill>
                    <a:srgbClr val="FFFFFF"/>
                  </a:solidFill>
                  <a:latin typeface="Times New Roman" panose="02020603050405020304" pitchFamily="18" charset="0"/>
                  <a:cs typeface="Times New Roman" panose="02020603050405020304" pitchFamily="18" charset="0"/>
                </a:rPr>
                <a:t>sửa chữa</a:t>
              </a:r>
            </a:p>
          </p:txBody>
        </p:sp>
        <p:sp>
          <p:nvSpPr>
            <p:cNvPr id="15381" name="Text Box 20">
              <a:extLst>
                <a:ext uri="{FF2B5EF4-FFF2-40B4-BE49-F238E27FC236}">
                  <a16:creationId xmlns:a16="http://schemas.microsoft.com/office/drawing/2014/main" id="{1C6E52B9-7FA0-4FC7-BE36-99BF6BA0C648}"/>
                </a:ext>
              </a:extLst>
            </p:cNvPr>
            <p:cNvSpPr txBox="1">
              <a:spLocks noChangeArrowheads="1"/>
            </p:cNvSpPr>
            <p:nvPr/>
          </p:nvSpPr>
          <p:spPr bwMode="gray">
            <a:xfrm>
              <a:off x="1666" y="2304"/>
              <a:ext cx="2304"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altLang="en-US" sz="3733" b="1" dirty="0" err="1">
                  <a:solidFill>
                    <a:srgbClr val="FF0000"/>
                  </a:solidFill>
                  <a:latin typeface="Times New Roman" panose="02020603050405020304" pitchFamily="18" charset="0"/>
                  <a:cs typeface="Times New Roman" panose="02020603050405020304" pitchFamily="18" charset="0"/>
                </a:rPr>
                <a:t>Các</a:t>
              </a:r>
              <a:r>
                <a:rPr lang="en-US" altLang="en-US" sz="3733" b="1" dirty="0">
                  <a:solidFill>
                    <a:srgbClr val="FF0000"/>
                  </a:solidFill>
                  <a:latin typeface="Times New Roman" panose="02020603050405020304" pitchFamily="18" charset="0"/>
                  <a:cs typeface="Times New Roman" panose="02020603050405020304" pitchFamily="18" charset="0"/>
                </a:rPr>
                <a:t> </a:t>
              </a:r>
              <a:r>
                <a:rPr lang="en-US" altLang="en-US" sz="3733" b="1" dirty="0" err="1">
                  <a:solidFill>
                    <a:srgbClr val="FF0000"/>
                  </a:solidFill>
                  <a:latin typeface="Times New Roman" panose="02020603050405020304" pitchFamily="18" charset="0"/>
                  <a:cs typeface="Times New Roman" panose="02020603050405020304" pitchFamily="18" charset="0"/>
                </a:rPr>
                <a:t>bước</a:t>
              </a:r>
              <a:r>
                <a:rPr lang="en-US" altLang="en-US" sz="3733" b="1" dirty="0">
                  <a:solidFill>
                    <a:srgbClr val="FF0000"/>
                  </a:solidFill>
                  <a:latin typeface="Times New Roman" panose="02020603050405020304" pitchFamily="18" charset="0"/>
                  <a:cs typeface="Times New Roman" panose="02020603050405020304" pitchFamily="18" charset="0"/>
                </a:rPr>
                <a:t> </a:t>
              </a:r>
              <a:r>
                <a:rPr lang="en-US" altLang="en-US" sz="3733" b="1" dirty="0" err="1">
                  <a:solidFill>
                    <a:srgbClr val="FF0000"/>
                  </a:solidFill>
                  <a:latin typeface="Times New Roman" panose="02020603050405020304" pitchFamily="18" charset="0"/>
                  <a:cs typeface="Times New Roman" panose="02020603050405020304" pitchFamily="18" charset="0"/>
                </a:rPr>
                <a:t>làm</a:t>
              </a:r>
              <a:r>
                <a:rPr lang="en-US" altLang="en-US" sz="3733" b="1" dirty="0">
                  <a:solidFill>
                    <a:srgbClr val="FF0000"/>
                  </a:solidFill>
                  <a:latin typeface="Times New Roman" panose="02020603050405020304" pitchFamily="18" charset="0"/>
                  <a:cs typeface="Times New Roman" panose="02020603050405020304" pitchFamily="18" charset="0"/>
                </a:rPr>
                <a:t> </a:t>
              </a:r>
              <a:r>
                <a:rPr lang="en-US" altLang="en-US" sz="3733" b="1" dirty="0" err="1">
                  <a:solidFill>
                    <a:srgbClr val="FF0000"/>
                  </a:solidFill>
                  <a:latin typeface="Times New Roman" panose="02020603050405020304" pitchFamily="18" charset="0"/>
                  <a:cs typeface="Times New Roman" panose="02020603050405020304" pitchFamily="18" charset="0"/>
                </a:rPr>
                <a:t>văn</a:t>
              </a:r>
              <a:endParaRPr lang="en-US" altLang="en-US" sz="3733" b="1" dirty="0">
                <a:solidFill>
                  <a:srgbClr val="FF0000"/>
                </a:solidFill>
                <a:latin typeface="Times New Roman" panose="02020603050405020304" pitchFamily="18" charset="0"/>
                <a:cs typeface="Times New Roman" panose="02020603050405020304" pitchFamily="18" charset="0"/>
              </a:endParaRPr>
            </a:p>
          </p:txBody>
        </p:sp>
      </p:grpSp>
      <p:sp>
        <p:nvSpPr>
          <p:cNvPr id="13316" name="WordArt 6">
            <a:extLst>
              <a:ext uri="{FF2B5EF4-FFF2-40B4-BE49-F238E27FC236}">
                <a16:creationId xmlns:a16="http://schemas.microsoft.com/office/drawing/2014/main" id="{55415D91-8457-4A5D-8592-69DB0A795CAE}"/>
              </a:ext>
            </a:extLst>
          </p:cNvPr>
          <p:cNvSpPr>
            <a:spLocks noChangeArrowheads="1" noChangeShapeType="1" noTextEdit="1"/>
          </p:cNvSpPr>
          <p:nvPr/>
        </p:nvSpPr>
        <p:spPr bwMode="gray">
          <a:xfrm>
            <a:off x="1117601" y="3835401"/>
            <a:ext cx="630767" cy="79163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defTabSz="1219170" fontAlgn="base">
              <a:spcBef>
                <a:spcPct val="0"/>
              </a:spcBef>
              <a:spcAft>
                <a:spcPct val="0"/>
              </a:spcAft>
            </a:pPr>
            <a:r>
              <a:rPr lang="en-US" sz="4267" b="1" kern="10">
                <a:solidFill>
                  <a:srgbClr val="595959"/>
                </a:solidFill>
                <a:latin typeface="Arial Black" panose="020B0A04020102020204" pitchFamily="34" charset="0"/>
              </a:rPr>
              <a:t>1</a:t>
            </a:r>
          </a:p>
        </p:txBody>
      </p:sp>
      <p:sp>
        <p:nvSpPr>
          <p:cNvPr id="13317" name="WordArt 6">
            <a:extLst>
              <a:ext uri="{FF2B5EF4-FFF2-40B4-BE49-F238E27FC236}">
                <a16:creationId xmlns:a16="http://schemas.microsoft.com/office/drawing/2014/main" id="{774B1578-CFF6-4356-833C-F16EA5332D77}"/>
              </a:ext>
            </a:extLst>
          </p:cNvPr>
          <p:cNvSpPr>
            <a:spLocks noChangeArrowheads="1" noChangeShapeType="1" noTextEdit="1"/>
          </p:cNvSpPr>
          <p:nvPr/>
        </p:nvSpPr>
        <p:spPr bwMode="gray">
          <a:xfrm>
            <a:off x="4267201" y="1803401"/>
            <a:ext cx="630767" cy="79163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defTabSz="1219170" fontAlgn="base">
              <a:spcBef>
                <a:spcPct val="0"/>
              </a:spcBef>
              <a:spcAft>
                <a:spcPct val="0"/>
              </a:spcAft>
            </a:pPr>
            <a:r>
              <a:rPr lang="en-US" sz="4267" b="1" kern="10">
                <a:solidFill>
                  <a:srgbClr val="7575D1"/>
                </a:solidFill>
                <a:latin typeface="Arial Black" panose="020B0A04020102020204" pitchFamily="34" charset="0"/>
              </a:rPr>
              <a:t>2</a:t>
            </a:r>
          </a:p>
        </p:txBody>
      </p:sp>
      <p:sp>
        <p:nvSpPr>
          <p:cNvPr id="13318" name="WordArt 6">
            <a:extLst>
              <a:ext uri="{FF2B5EF4-FFF2-40B4-BE49-F238E27FC236}">
                <a16:creationId xmlns:a16="http://schemas.microsoft.com/office/drawing/2014/main" id="{DF31D033-8C89-49DC-807C-8A36FB74E7DF}"/>
              </a:ext>
            </a:extLst>
          </p:cNvPr>
          <p:cNvSpPr>
            <a:spLocks noChangeArrowheads="1" noChangeShapeType="1" noTextEdit="1"/>
          </p:cNvSpPr>
          <p:nvPr/>
        </p:nvSpPr>
        <p:spPr bwMode="gray">
          <a:xfrm>
            <a:off x="10058401" y="3022601"/>
            <a:ext cx="630767" cy="79163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defTabSz="1219170" fontAlgn="base">
              <a:spcBef>
                <a:spcPct val="0"/>
              </a:spcBef>
              <a:spcAft>
                <a:spcPct val="0"/>
              </a:spcAft>
            </a:pPr>
            <a:r>
              <a:rPr lang="en-US" sz="4267" b="1" kern="10">
                <a:solidFill>
                  <a:srgbClr val="CCCC00"/>
                </a:solidFill>
                <a:latin typeface="Arial Black" panose="020B0A04020102020204" pitchFamily="34" charset="0"/>
              </a:rPr>
              <a:t>3</a:t>
            </a:r>
          </a:p>
        </p:txBody>
      </p:sp>
      <p:sp>
        <p:nvSpPr>
          <p:cNvPr id="13319" name="WordArt 6">
            <a:extLst>
              <a:ext uri="{FF2B5EF4-FFF2-40B4-BE49-F238E27FC236}">
                <a16:creationId xmlns:a16="http://schemas.microsoft.com/office/drawing/2014/main" id="{CD067C92-850B-4EE2-8BA6-9393274F0FB6}"/>
              </a:ext>
            </a:extLst>
          </p:cNvPr>
          <p:cNvSpPr>
            <a:spLocks noChangeArrowheads="1" noChangeShapeType="1" noTextEdit="1"/>
          </p:cNvSpPr>
          <p:nvPr/>
        </p:nvSpPr>
        <p:spPr bwMode="gray">
          <a:xfrm>
            <a:off x="6604001" y="5156201"/>
            <a:ext cx="630767" cy="79163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defTabSz="1219170" fontAlgn="base">
              <a:spcBef>
                <a:spcPct val="0"/>
              </a:spcBef>
              <a:spcAft>
                <a:spcPct val="0"/>
              </a:spcAft>
            </a:pPr>
            <a:r>
              <a:rPr lang="en-US" sz="4267" b="1" kern="10">
                <a:solidFill>
                  <a:srgbClr val="FFFFFF"/>
                </a:solidFill>
                <a:latin typeface="Arial Black" panose="020B0A04020102020204"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box(in)">
                                      <p:cBhvr>
                                        <p:cTn id="10" dur="500"/>
                                        <p:tgtEl>
                                          <p:spTgt spid="13316"/>
                                        </p:tgtEl>
                                      </p:cBhvr>
                                    </p:animEffect>
                                  </p:childTnLst>
                                </p:cTn>
                              </p:par>
                              <p:par>
                                <p:cTn id="11" presetID="4" presetClass="entr" presetSubtype="16" fill="hold" nodeType="withEffect">
                                  <p:stCondLst>
                                    <p:cond delay="0"/>
                                  </p:stCondLst>
                                  <p:childTnLst>
                                    <p:set>
                                      <p:cBhvr>
                                        <p:cTn id="12" dur="1" fill="hold">
                                          <p:stCondLst>
                                            <p:cond delay="0"/>
                                          </p:stCondLst>
                                        </p:cTn>
                                        <p:tgtEl>
                                          <p:spTgt spid="13317"/>
                                        </p:tgtEl>
                                        <p:attrNameLst>
                                          <p:attrName>style.visibility</p:attrName>
                                        </p:attrNameLst>
                                      </p:cBhvr>
                                      <p:to>
                                        <p:strVal val="visible"/>
                                      </p:to>
                                    </p:set>
                                    <p:animEffect transition="in" filter="box(in)">
                                      <p:cBhvr>
                                        <p:cTn id="13" dur="500"/>
                                        <p:tgtEl>
                                          <p:spTgt spid="13317"/>
                                        </p:tgtEl>
                                      </p:cBhvr>
                                    </p:animEffect>
                                  </p:childTnLst>
                                </p:cTn>
                              </p:par>
                              <p:par>
                                <p:cTn id="14" presetID="4" presetClass="entr" presetSubtype="16" fill="hold" nodeType="withEffect">
                                  <p:stCondLst>
                                    <p:cond delay="0"/>
                                  </p:stCondLst>
                                  <p:childTnLst>
                                    <p:set>
                                      <p:cBhvr>
                                        <p:cTn id="15" dur="1" fill="hold">
                                          <p:stCondLst>
                                            <p:cond delay="0"/>
                                          </p:stCondLst>
                                        </p:cTn>
                                        <p:tgtEl>
                                          <p:spTgt spid="13318"/>
                                        </p:tgtEl>
                                        <p:attrNameLst>
                                          <p:attrName>style.visibility</p:attrName>
                                        </p:attrNameLst>
                                      </p:cBhvr>
                                      <p:to>
                                        <p:strVal val="visible"/>
                                      </p:to>
                                    </p:set>
                                    <p:animEffect transition="in" filter="box(in)">
                                      <p:cBhvr>
                                        <p:cTn id="16" dur="500"/>
                                        <p:tgtEl>
                                          <p:spTgt spid="13318"/>
                                        </p:tgtEl>
                                      </p:cBhvr>
                                    </p:animEffect>
                                  </p:childTnLst>
                                </p:cTn>
                              </p:par>
                              <p:par>
                                <p:cTn id="17" presetID="4" presetClass="entr" presetSubtype="16" fill="hold" nodeType="withEffect">
                                  <p:stCondLst>
                                    <p:cond delay="0"/>
                                  </p:stCondLst>
                                  <p:childTnLst>
                                    <p:set>
                                      <p:cBhvr>
                                        <p:cTn id="18" dur="1" fill="hold">
                                          <p:stCondLst>
                                            <p:cond delay="0"/>
                                          </p:stCondLst>
                                        </p:cTn>
                                        <p:tgtEl>
                                          <p:spTgt spid="13319"/>
                                        </p:tgtEl>
                                        <p:attrNameLst>
                                          <p:attrName>style.visibility</p:attrName>
                                        </p:attrNameLst>
                                      </p:cBhvr>
                                      <p:to>
                                        <p:strVal val="visible"/>
                                      </p:to>
                                    </p:set>
                                    <p:animEffect transition="in" filter="box(in)">
                                      <p:cBhvr>
                                        <p:cTn id="19"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2825F9-E54E-41E8-8337-057F5806D6D7}"/>
              </a:ext>
            </a:extLst>
          </p:cNvPr>
          <p:cNvSpPr>
            <a:spLocks noChangeArrowheads="1"/>
          </p:cNvSpPr>
          <p:nvPr/>
        </p:nvSpPr>
        <p:spPr bwMode="auto">
          <a:xfrm>
            <a:off x="117052" y="205543"/>
            <a:ext cx="1179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vi-VN" altLang="en-US" sz="2800" b="1" u="sng" dirty="0">
                <a:solidFill>
                  <a:srgbClr val="0000CC"/>
                </a:solidFill>
                <a:latin typeface="Times New Roman" panose="02020603050405020304" pitchFamily="18" charset="0"/>
                <a:cs typeface="Times New Roman" panose="02020603050405020304" pitchFamily="18" charset="0"/>
              </a:rPr>
              <a:t>Đề bài</a:t>
            </a:r>
            <a:r>
              <a:rPr lang="vi-VN" altLang="en-US" sz="2800" b="1" dirty="0">
                <a:solidFill>
                  <a:srgbClr val="0000CC"/>
                </a:solidFill>
                <a:latin typeface="Times New Roman" panose="02020603050405020304" pitchFamily="18" charset="0"/>
                <a:cs typeface="Times New Roman" panose="02020603050405020304" pitchFamily="18" charset="0"/>
              </a:rPr>
              <a:t>. Suy nghĩ về nhân vật ông Hai trong truyện ngắn </a:t>
            </a:r>
            <a:r>
              <a:rPr lang="vi-VN" altLang="en-US" sz="2800" b="1" i="1" dirty="0">
                <a:solidFill>
                  <a:srgbClr val="0000CC"/>
                </a:solidFill>
                <a:latin typeface="Times New Roman" panose="02020603050405020304" pitchFamily="18" charset="0"/>
                <a:cs typeface="Times New Roman" panose="02020603050405020304" pitchFamily="18" charset="0"/>
              </a:rPr>
              <a:t>Làng</a:t>
            </a:r>
            <a:r>
              <a:rPr lang="vi-VN" altLang="en-US" sz="2800" b="1" dirty="0">
                <a:solidFill>
                  <a:srgbClr val="0000CC"/>
                </a:solidFill>
                <a:latin typeface="Times New Roman" panose="02020603050405020304" pitchFamily="18" charset="0"/>
                <a:cs typeface="Times New Roman" panose="02020603050405020304" pitchFamily="18" charset="0"/>
              </a:rPr>
              <a:t> của Kim Lân.</a:t>
            </a:r>
          </a:p>
        </p:txBody>
      </p:sp>
      <p:sp>
        <p:nvSpPr>
          <p:cNvPr id="9" name="TextBox 8">
            <a:extLst>
              <a:ext uri="{FF2B5EF4-FFF2-40B4-BE49-F238E27FC236}">
                <a16:creationId xmlns:a16="http://schemas.microsoft.com/office/drawing/2014/main" id="{3A360386-6867-4901-A286-B605A9A22C1F}"/>
              </a:ext>
            </a:extLst>
          </p:cNvPr>
          <p:cNvSpPr txBox="1"/>
          <p:nvPr/>
        </p:nvSpPr>
        <p:spPr>
          <a:xfrm>
            <a:off x="917713" y="1668230"/>
            <a:ext cx="10356574" cy="3108543"/>
          </a:xfrm>
          <a:prstGeom prst="rect">
            <a:avLst/>
          </a:prstGeom>
          <a:noFill/>
        </p:spPr>
        <p:txBody>
          <a:bodyPr wrap="square">
            <a:spAutoFit/>
          </a:bodyPr>
          <a:lstStyle/>
          <a:p>
            <a:pPr algn="just"/>
            <a:r>
              <a:rPr lang="fr-FR" sz="2800" b="1" i="1" dirty="0">
                <a:solidFill>
                  <a:srgbClr val="FF0000"/>
                </a:solidFill>
                <a:effectLst/>
                <a:latin typeface="Times New Roman" panose="02020603050405020304" pitchFamily="18" charset="0"/>
                <a:ea typeface="Times New Roman" panose="02020603050405020304" pitchFamily="18" charset="0"/>
              </a:rPr>
              <a:t>1. </a:t>
            </a:r>
            <a:r>
              <a:rPr lang="fr-FR" sz="2800" b="1" i="1" dirty="0" err="1">
                <a:solidFill>
                  <a:srgbClr val="FF0000"/>
                </a:solidFill>
                <a:effectLst/>
                <a:latin typeface="Times New Roman" panose="02020603050405020304" pitchFamily="18" charset="0"/>
                <a:ea typeface="Times New Roman" panose="02020603050405020304" pitchFamily="18" charset="0"/>
              </a:rPr>
              <a:t>Đọc</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kĩ</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đề</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và</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gạch</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chân</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những</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từ</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quan</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trọng</a:t>
            </a:r>
            <a:r>
              <a:rPr lang="fr-FR" sz="2800" b="1" i="1" dirty="0">
                <a:solidFill>
                  <a:srgbClr val="FF0000"/>
                </a:solidFill>
                <a:effectLst/>
                <a:latin typeface="Times New Roman" panose="02020603050405020304" pitchFamily="18" charset="0"/>
                <a:ea typeface="Times New Roman" panose="02020603050405020304" pitchFamily="18" charset="0"/>
              </a:rPr>
              <a:t>?</a:t>
            </a:r>
            <a:endParaRPr lang="en-US" sz="2800" b="1" dirty="0">
              <a:solidFill>
                <a:srgbClr val="FF0000"/>
              </a:solidFill>
              <a:effectLst/>
              <a:latin typeface="Times New Roman" panose="02020603050405020304" pitchFamily="18" charset="0"/>
              <a:ea typeface="Times New Roman" panose="02020603050405020304" pitchFamily="18" charset="0"/>
            </a:endParaRPr>
          </a:p>
          <a:p>
            <a:pPr algn="just"/>
            <a:r>
              <a:rPr lang="fr-FR" sz="2800" b="1" i="1" dirty="0" err="1">
                <a:solidFill>
                  <a:srgbClr val="FF0000"/>
                </a:solidFill>
                <a:effectLst/>
                <a:latin typeface="Times New Roman" panose="02020603050405020304" pitchFamily="18" charset="0"/>
                <a:ea typeface="Times New Roman" panose="02020603050405020304" pitchFamily="18" charset="0"/>
              </a:rPr>
              <a:t>Xác</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định</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thể</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loại</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đối</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t­ượng</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nội</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dung</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nghị</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luận</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của</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đề</a:t>
            </a:r>
            <a:r>
              <a:rPr lang="fr-FR" sz="2800" b="1" i="1" dirty="0">
                <a:solidFill>
                  <a:srgbClr val="FF0000"/>
                </a:solidFill>
                <a:effectLst/>
                <a:latin typeface="Times New Roman" panose="02020603050405020304" pitchFamily="18" charset="0"/>
                <a:ea typeface="Times New Roman" panose="02020603050405020304" pitchFamily="18" charset="0"/>
              </a:rPr>
              <a:t>?</a:t>
            </a:r>
            <a:endParaRPr lang="en-US" sz="2800" b="1" dirty="0">
              <a:solidFill>
                <a:srgbClr val="FF0000"/>
              </a:solidFill>
              <a:effectLst/>
              <a:latin typeface="Times New Roman" panose="02020603050405020304" pitchFamily="18" charset="0"/>
              <a:ea typeface="Times New Roman" panose="02020603050405020304" pitchFamily="18" charset="0"/>
            </a:endParaRPr>
          </a:p>
          <a:p>
            <a:pPr algn="just"/>
            <a:r>
              <a:rPr lang="it-IT" sz="2800" b="1" i="1" dirty="0">
                <a:solidFill>
                  <a:srgbClr val="FF0000"/>
                </a:solidFill>
                <a:effectLst/>
                <a:latin typeface="Times New Roman" panose="02020603050405020304" pitchFamily="18" charset="0"/>
                <a:ea typeface="Times New Roman" panose="02020603050405020304" pitchFamily="18" charset="0"/>
              </a:rPr>
              <a:t>2. Tìm ý:</a:t>
            </a:r>
            <a:endParaRPr lang="en-US" sz="2800" b="1" dirty="0">
              <a:solidFill>
                <a:srgbClr val="FF0000"/>
              </a:solidFill>
              <a:effectLst/>
              <a:latin typeface="Times New Roman" panose="02020603050405020304" pitchFamily="18" charset="0"/>
              <a:ea typeface="Times New Roman" panose="02020603050405020304" pitchFamily="18" charset="0"/>
            </a:endParaRPr>
          </a:p>
          <a:p>
            <a:pPr algn="just"/>
            <a:r>
              <a:rPr lang="en-US" sz="2800" b="1" i="1" dirty="0">
                <a:solidFill>
                  <a:srgbClr val="FF0000"/>
                </a:solidFill>
                <a:effectLst/>
                <a:latin typeface="Times New Roman" panose="02020603050405020304" pitchFamily="18" charset="0"/>
                <a:ea typeface="Times New Roman" panose="02020603050405020304" pitchFamily="18" charset="0"/>
              </a:rPr>
              <a:t>? </a:t>
            </a:r>
            <a:r>
              <a:rPr lang="it-IT" sz="2800" b="1" i="1" dirty="0">
                <a:solidFill>
                  <a:srgbClr val="FF0000"/>
                </a:solidFill>
                <a:effectLst/>
                <a:latin typeface="Times New Roman" panose="02020603050405020304" pitchFamily="18" charset="0"/>
                <a:ea typeface="Times New Roman" panose="02020603050405020304" pitchFamily="18" charset="0"/>
              </a:rPr>
              <a:t>Nét nổi bật nhất ở nhân vật ông Hai?</a:t>
            </a:r>
            <a:endParaRPr lang="en-US" sz="2800" b="1" dirty="0">
              <a:solidFill>
                <a:srgbClr val="FF0000"/>
              </a:solidFill>
              <a:effectLst/>
              <a:latin typeface="Times New Roman" panose="02020603050405020304" pitchFamily="18" charset="0"/>
              <a:ea typeface="Times New Roman" panose="02020603050405020304" pitchFamily="18" charset="0"/>
            </a:endParaRPr>
          </a:p>
          <a:p>
            <a:pPr algn="just"/>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Tình</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yêu</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làng</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yêu</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n­ước</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bộc</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lộ</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trong</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những</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tình</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huống</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nào</a:t>
            </a:r>
            <a:r>
              <a:rPr lang="fr-FR" sz="2800" b="1" i="1" dirty="0">
                <a:solidFill>
                  <a:srgbClr val="FF0000"/>
                </a:solidFill>
                <a:effectLst/>
                <a:latin typeface="Times New Roman" panose="02020603050405020304" pitchFamily="18" charset="0"/>
                <a:ea typeface="Times New Roman" panose="02020603050405020304" pitchFamily="18" charset="0"/>
              </a:rPr>
              <a:t>?</a:t>
            </a:r>
            <a:endParaRPr lang="en-US" sz="2800" b="1" dirty="0">
              <a:solidFill>
                <a:srgbClr val="FF0000"/>
              </a:solidFill>
              <a:effectLst/>
              <a:latin typeface="Times New Roman" panose="02020603050405020304" pitchFamily="18" charset="0"/>
              <a:ea typeface="Times New Roman" panose="02020603050405020304" pitchFamily="18" charset="0"/>
            </a:endParaRPr>
          </a:p>
          <a:p>
            <a:pPr algn="just"/>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Tình</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yêu</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ấy</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có</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đặc</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điểm</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gì</a:t>
            </a:r>
            <a:r>
              <a:rPr lang="fr-FR" sz="2800" b="1" i="1" dirty="0">
                <a:solidFill>
                  <a:srgbClr val="FF0000"/>
                </a:solidFill>
                <a:effectLst/>
                <a:latin typeface="Times New Roman" panose="02020603050405020304" pitchFamily="18" charset="0"/>
                <a:ea typeface="Times New Roman" panose="02020603050405020304" pitchFamily="18" charset="0"/>
              </a:rPr>
              <a:t> ở </a:t>
            </a:r>
            <a:r>
              <a:rPr lang="fr-FR" sz="2800" b="1" i="1" dirty="0" err="1">
                <a:solidFill>
                  <a:srgbClr val="FF0000"/>
                </a:solidFill>
                <a:effectLst/>
                <a:latin typeface="Times New Roman" panose="02020603050405020304" pitchFamily="18" charset="0"/>
                <a:ea typeface="Times New Roman" panose="02020603050405020304" pitchFamily="18" charset="0"/>
              </a:rPr>
              <a:t>hoàn</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cảnh</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cụ</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thể</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nào</a:t>
            </a:r>
            <a:r>
              <a:rPr lang="fr-FR" sz="2800" b="1" i="1" dirty="0">
                <a:solidFill>
                  <a:srgbClr val="FF0000"/>
                </a:solidFill>
                <a:effectLst/>
                <a:latin typeface="Times New Roman" panose="02020603050405020304" pitchFamily="18" charset="0"/>
                <a:ea typeface="Times New Roman" panose="02020603050405020304" pitchFamily="18" charset="0"/>
              </a:rPr>
              <a:t>?</a:t>
            </a:r>
            <a:endParaRPr lang="en-US" sz="2800" b="1" dirty="0">
              <a:solidFill>
                <a:srgbClr val="FF0000"/>
              </a:solidFill>
              <a:effectLst/>
              <a:latin typeface="Times New Roman" panose="02020603050405020304" pitchFamily="18" charset="0"/>
              <a:ea typeface="Times New Roman" panose="02020603050405020304" pitchFamily="18" charset="0"/>
            </a:endParaRPr>
          </a:p>
          <a:p>
            <a:pPr algn="just"/>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Tình</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yêu</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làng</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của</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ông</a:t>
            </a:r>
            <a:r>
              <a:rPr lang="fr-FR" sz="2800" b="1" i="1" dirty="0">
                <a:solidFill>
                  <a:srgbClr val="FF0000"/>
                </a:solidFill>
                <a:effectLst/>
                <a:latin typeface="Times New Roman" panose="02020603050405020304" pitchFamily="18" charset="0"/>
                <a:ea typeface="Times New Roman" panose="02020603050405020304" pitchFamily="18" charset="0"/>
              </a:rPr>
              <a:t> Hai </a:t>
            </a:r>
            <a:r>
              <a:rPr lang="fr-FR" sz="2800" b="1" i="1" dirty="0" err="1">
                <a:solidFill>
                  <a:srgbClr val="FF0000"/>
                </a:solidFill>
                <a:effectLst/>
                <a:latin typeface="Times New Roman" panose="02020603050405020304" pitchFamily="18" charset="0"/>
                <a:ea typeface="Times New Roman" panose="02020603050405020304" pitchFamily="18" charset="0"/>
              </a:rPr>
              <a:t>đ­ược</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tác</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giả</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khai</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thác</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nh­ư</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thế</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nào</a:t>
            </a:r>
            <a:r>
              <a:rPr lang="fr-FR" sz="2800" b="1" i="1" dirty="0">
                <a:solidFill>
                  <a:srgbClr val="FF0000"/>
                </a:solidFill>
                <a:effectLst/>
                <a:latin typeface="Times New Roman" panose="02020603050405020304" pitchFamily="18" charset="0"/>
                <a:ea typeface="Times New Roman" panose="02020603050405020304" pitchFamily="18" charset="0"/>
              </a:rPr>
              <a:t>?</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F02FBABB-BEBC-445F-85E6-8CBD06904DB3}"/>
              </a:ext>
            </a:extLst>
          </p:cNvPr>
          <p:cNvSpPr>
            <a:spLocks noChangeArrowheads="1"/>
          </p:cNvSpPr>
          <p:nvPr/>
        </p:nvSpPr>
        <p:spPr bwMode="auto">
          <a:xfrm>
            <a:off x="698422" y="936886"/>
            <a:ext cx="60380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vi-VN" altLang="en-US" sz="2800" b="1" dirty="0" err="1">
                <a:solidFill>
                  <a:srgbClr val="0000CC"/>
                </a:solidFill>
                <a:latin typeface="Times New Roman" panose="02020603050405020304" pitchFamily="18" charset="0"/>
                <a:cs typeface="Times New Roman" panose="02020603050405020304" pitchFamily="18" charset="0"/>
              </a:rPr>
              <a:t>Bước</a:t>
            </a:r>
            <a:r>
              <a:rPr lang="vi-VN"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a:solidFill>
                  <a:srgbClr val="0000CC"/>
                </a:solidFill>
                <a:latin typeface="Times New Roman" panose="02020603050405020304" pitchFamily="18" charset="0"/>
                <a:cs typeface="Times New Roman" panose="02020603050405020304" pitchFamily="18" charset="0"/>
              </a:rPr>
              <a:t>1. </a:t>
            </a:r>
            <a:r>
              <a:rPr lang="en-US" altLang="en-US" sz="2800" b="1" dirty="0" err="1">
                <a:solidFill>
                  <a:srgbClr val="0000CC"/>
                </a:solidFill>
                <a:latin typeface="Times New Roman" panose="02020603050405020304" pitchFamily="18" charset="0"/>
                <a:cs typeface="Times New Roman" panose="02020603050405020304" pitchFamily="18" charset="0"/>
              </a:rPr>
              <a:t>Tìm</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hiểu</a:t>
            </a:r>
            <a:r>
              <a:rPr lang="en-US" altLang="en-US"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đề</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it-IT" sz="2800" b="1" dirty="0">
                <a:solidFill>
                  <a:srgbClr val="0000CC"/>
                </a:solidFill>
                <a:latin typeface="Times New Roman" panose="02020603050405020304" pitchFamily="18" charset="0"/>
                <a:ea typeface="Times New Roman" panose="02020603050405020304" pitchFamily="18" charset="0"/>
              </a:rPr>
              <a:t>tìm ý: </a:t>
            </a:r>
            <a:endParaRPr lang="en-US" sz="2800" b="1"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104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F08931-C54A-422F-9C2E-BDC91A1D94B0}"/>
              </a:ext>
            </a:extLst>
          </p:cNvPr>
          <p:cNvSpPr txBox="1"/>
          <p:nvPr/>
        </p:nvSpPr>
        <p:spPr>
          <a:xfrm>
            <a:off x="483704" y="1797114"/>
            <a:ext cx="11224591" cy="4154984"/>
          </a:xfrm>
          <a:prstGeom prst="rect">
            <a:avLst/>
          </a:prstGeom>
          <a:noFill/>
        </p:spPr>
        <p:txBody>
          <a:bodyPr wrap="square">
            <a:spAutoFit/>
          </a:bodyPr>
          <a:lstStyle/>
          <a:p>
            <a:pPr algn="just"/>
            <a:r>
              <a:rPr lang="it-IT" sz="2400" b="1" dirty="0">
                <a:effectLst/>
                <a:latin typeface="Times New Roman" panose="02020603050405020304" pitchFamily="18" charset="0"/>
                <a:ea typeface="Times New Roman" panose="02020603050405020304" pitchFamily="18" charset="0"/>
              </a:rPr>
              <a:t>*Nét nổi bật nhất ở nhân vật ông Hai?</a:t>
            </a:r>
            <a:endParaRPr lang="en-US" sz="2400" dirty="0">
              <a:effectLst/>
              <a:latin typeface="Times New Roman" panose="02020603050405020304" pitchFamily="18" charset="0"/>
              <a:ea typeface="Times New Roman" panose="02020603050405020304" pitchFamily="18" charset="0"/>
            </a:endParaRPr>
          </a:p>
          <a:p>
            <a:pPr algn="just"/>
            <a:r>
              <a:rPr lang="vi-VN" sz="2400" dirty="0">
                <a:effectLst/>
                <a:latin typeface="Times New Roman" panose="02020603050405020304" pitchFamily="18" charset="0"/>
                <a:ea typeface="Times New Roman" panose="02020603050405020304" pitchFamily="18" charset="0"/>
              </a:rPr>
              <a:t>     </a:t>
            </a:r>
            <a:r>
              <a:rPr lang="it-IT" sz="2400" dirty="0">
                <a:effectLst/>
                <a:latin typeface="Times New Roman" panose="02020603050405020304" pitchFamily="18" charset="0"/>
                <a:ea typeface="Times New Roman" panose="02020603050405020304" pitchFamily="18" charset="0"/>
              </a:rPr>
              <a:t>- Tình yêu làng hoà quyện với tình yêu n­ước của ông Hai (nét mới trong đời sống tinh thần của ng­ười dân trong kháng chiến chống Pháp).</a:t>
            </a:r>
            <a:endParaRPr lang="en-US" sz="2400" dirty="0">
              <a:effectLst/>
              <a:latin typeface="Times New Roman" panose="02020603050405020304" pitchFamily="18" charset="0"/>
              <a:ea typeface="Times New Roman" panose="02020603050405020304" pitchFamily="18" charset="0"/>
            </a:endParaRPr>
          </a:p>
          <a:p>
            <a:pPr algn="just"/>
            <a:r>
              <a:rPr lang="fr-FR" sz="2400" b="1" dirty="0">
                <a:effectLst/>
                <a:latin typeface="Times New Roman" panose="02020603050405020304" pitchFamily="18" charset="0"/>
                <a:ea typeface="Times New Roman" panose="02020603050405020304" pitchFamily="18" charset="0"/>
              </a:rPr>
              <a:t>* </a:t>
            </a:r>
            <a:r>
              <a:rPr lang="fr-FR" sz="2400" b="1" dirty="0" err="1">
                <a:effectLst/>
                <a:latin typeface="Times New Roman" panose="02020603050405020304" pitchFamily="18" charset="0"/>
                <a:ea typeface="Times New Roman" panose="02020603050405020304" pitchFamily="18" charset="0"/>
              </a:rPr>
              <a:t>Tình</a:t>
            </a:r>
            <a:r>
              <a:rPr lang="fr-FR" sz="2400" b="1" dirty="0">
                <a:effectLst/>
                <a:latin typeface="Times New Roman" panose="02020603050405020304" pitchFamily="18" charset="0"/>
                <a:ea typeface="Times New Roman" panose="02020603050405020304" pitchFamily="18" charset="0"/>
              </a:rPr>
              <a:t> </a:t>
            </a:r>
            <a:r>
              <a:rPr lang="fr-FR" sz="2400" b="1" dirty="0" err="1">
                <a:effectLst/>
                <a:latin typeface="Times New Roman" panose="02020603050405020304" pitchFamily="18" charset="0"/>
                <a:ea typeface="Times New Roman" panose="02020603050405020304" pitchFamily="18" charset="0"/>
              </a:rPr>
              <a:t>huống</a:t>
            </a:r>
            <a:r>
              <a:rPr lang="fr-FR" sz="2400" b="1" dirty="0">
                <a:effectLst/>
                <a:latin typeface="Times New Roman" panose="02020603050405020304" pitchFamily="18" charset="0"/>
                <a:ea typeface="Times New Roman" panose="02020603050405020304" pitchFamily="18" charset="0"/>
              </a:rPr>
              <a:t> </a:t>
            </a:r>
            <a:r>
              <a:rPr lang="fr-FR" sz="2400" b="1" dirty="0" err="1">
                <a:effectLst/>
                <a:latin typeface="Times New Roman" panose="02020603050405020304" pitchFamily="18" charset="0"/>
                <a:ea typeface="Times New Roman" panose="02020603050405020304" pitchFamily="18" charset="0"/>
              </a:rPr>
              <a:t>thể</a:t>
            </a:r>
            <a:r>
              <a:rPr lang="fr-FR" sz="2400" b="1" dirty="0">
                <a:effectLst/>
                <a:latin typeface="Times New Roman" panose="02020603050405020304" pitchFamily="18" charset="0"/>
                <a:ea typeface="Times New Roman" panose="02020603050405020304" pitchFamily="18" charset="0"/>
              </a:rPr>
              <a:t> </a:t>
            </a:r>
            <a:r>
              <a:rPr lang="fr-FR" sz="2400" b="1" dirty="0" err="1">
                <a:effectLst/>
                <a:latin typeface="Times New Roman" panose="02020603050405020304" pitchFamily="18" charset="0"/>
                <a:ea typeface="Times New Roman" panose="02020603050405020304" pitchFamily="18" charset="0"/>
              </a:rPr>
              <a:t>hiện</a:t>
            </a:r>
            <a:r>
              <a:rPr lang="fr-FR" sz="2400" b="1" dirty="0">
                <a:effectLst/>
                <a:latin typeface="Times New Roman" panose="02020603050405020304" pitchFamily="18" charset="0"/>
                <a:ea typeface="Times New Roman" panose="02020603050405020304" pitchFamily="18" charset="0"/>
              </a:rPr>
              <a:t> </a:t>
            </a:r>
            <a:r>
              <a:rPr lang="fr-FR" sz="2400" b="1" dirty="0" err="1">
                <a:effectLst/>
                <a:latin typeface="Times New Roman" panose="02020603050405020304" pitchFamily="18" charset="0"/>
                <a:ea typeface="Times New Roman" panose="02020603050405020304" pitchFamily="18" charset="0"/>
              </a:rPr>
              <a:t>lòng</a:t>
            </a:r>
            <a:r>
              <a:rPr lang="fr-FR" sz="2400" b="1" dirty="0">
                <a:effectLst/>
                <a:latin typeface="Times New Roman" panose="02020603050405020304" pitchFamily="18" charset="0"/>
                <a:ea typeface="Times New Roman" panose="02020603050405020304" pitchFamily="18" charset="0"/>
              </a:rPr>
              <a:t> </a:t>
            </a:r>
            <a:r>
              <a:rPr lang="fr-FR" sz="2400" b="1" dirty="0" err="1">
                <a:effectLst/>
                <a:latin typeface="Times New Roman" panose="02020603050405020304" pitchFamily="18" charset="0"/>
                <a:ea typeface="Times New Roman" panose="02020603050405020304" pitchFamily="18" charset="0"/>
              </a:rPr>
              <a:t>yêu</a:t>
            </a:r>
            <a:r>
              <a:rPr lang="fr-FR" sz="2400" b="1" dirty="0">
                <a:effectLst/>
                <a:latin typeface="Times New Roman" panose="02020603050405020304" pitchFamily="18" charset="0"/>
                <a:ea typeface="Times New Roman" panose="02020603050405020304" pitchFamily="18" charset="0"/>
              </a:rPr>
              <a:t> </a:t>
            </a:r>
            <a:r>
              <a:rPr lang="fr-FR" sz="2400" b="1" dirty="0" err="1">
                <a:effectLst/>
                <a:latin typeface="Times New Roman" panose="02020603050405020304" pitchFamily="18" charset="0"/>
                <a:ea typeface="Times New Roman" panose="02020603050405020304" pitchFamily="18" charset="0"/>
              </a:rPr>
              <a:t>nước</a:t>
            </a:r>
            <a:endParaRPr lang="en-US" sz="2400" dirty="0">
              <a:effectLst/>
              <a:latin typeface="Times New Roman" panose="02020603050405020304" pitchFamily="18" charset="0"/>
              <a:ea typeface="Times New Roman" panose="02020603050405020304" pitchFamily="18" charset="0"/>
            </a:endParaRPr>
          </a:p>
          <a:p>
            <a:pPr algn="just"/>
            <a:r>
              <a:rPr lang="vi-VN" sz="2400" dirty="0">
                <a:effectLst/>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a:t>
            </a:r>
            <a:r>
              <a:rPr lang="fr-FR" sz="2400" dirty="0">
                <a:effectLst/>
                <a:latin typeface="Times New Roman" panose="02020603050405020304" pitchFamily="18" charset="0"/>
                <a:ea typeface="Times New Roman" panose="02020603050405020304" pitchFamily="18" charset="0"/>
              </a:rPr>
              <a:t> Khi </a:t>
            </a:r>
            <a:r>
              <a:rPr lang="fr-FR" sz="2400" dirty="0" err="1">
                <a:effectLst/>
                <a:latin typeface="Times New Roman" panose="02020603050405020304" pitchFamily="18" charset="0"/>
                <a:ea typeface="Times New Roman" panose="02020603050405020304" pitchFamily="18" charset="0"/>
              </a:rPr>
              <a:t>nghe</a:t>
            </a:r>
            <a:r>
              <a:rPr lang="fr-FR" sz="2400" dirty="0">
                <a:effectLst/>
                <a:latin typeface="Times New Roman" panose="02020603050405020304" pitchFamily="18" charset="0"/>
                <a:ea typeface="Times New Roman" panose="02020603050405020304" pitchFamily="18" charset="0"/>
              </a:rPr>
              <a:t> tin </a:t>
            </a:r>
            <a:r>
              <a:rPr lang="fr-FR" sz="2400" dirty="0" err="1">
                <a:effectLst/>
                <a:latin typeface="Times New Roman" panose="02020603050405020304" pitchFamily="18" charset="0"/>
                <a:ea typeface="Times New Roman" panose="02020603050405020304" pitchFamily="18" charset="0"/>
              </a:rPr>
              <a:t>đồn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làng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theo</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giặc</a:t>
            </a:r>
            <a:r>
              <a:rPr lang="fr-FR"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vi-VN" sz="2400" dirty="0">
                <a:effectLst/>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Khi </a:t>
            </a:r>
            <a:r>
              <a:rPr lang="en-US" sz="2400" dirty="0" err="1">
                <a:effectLst/>
                <a:latin typeface="Times New Roman" panose="02020603050405020304" pitchFamily="18" charset="0"/>
                <a:ea typeface="Times New Roman" panose="02020603050405020304" pitchFamily="18" charset="0"/>
              </a:rPr>
              <a:t>nghe</a:t>
            </a:r>
            <a:r>
              <a:rPr lang="en-US" sz="2400" dirty="0">
                <a:effectLst/>
                <a:latin typeface="Times New Roman" panose="02020603050405020304" pitchFamily="18" charset="0"/>
                <a:ea typeface="Times New Roman" panose="02020603050405020304" pitchFamily="18" charset="0"/>
              </a:rPr>
              <a:t> tin </a:t>
            </a:r>
            <a:r>
              <a:rPr lang="en-US" sz="2400" dirty="0" err="1">
                <a:effectLst/>
                <a:latin typeface="Times New Roman" panose="02020603050405020304" pitchFamily="18" charset="0"/>
                <a:ea typeface="Times New Roman" panose="02020603050405020304" pitchFamily="18" charset="0"/>
              </a:rPr>
              <a:t>cải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rPr>
              <a:t> </a:t>
            </a:r>
            <a:r>
              <a:rPr lang="fr-FR" sz="2400" b="1" dirty="0">
                <a:solidFill>
                  <a:prstClr val="black"/>
                </a:solidFill>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Tình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ông</a:t>
            </a:r>
            <a:r>
              <a:rPr lang="en-US" sz="2400" dirty="0">
                <a:effectLst/>
                <a:latin typeface="Times New Roman" panose="02020603050405020304" pitchFamily="18" charset="0"/>
                <a:ea typeface="Times New Roman" panose="02020603050405020304" pitchFamily="18" charset="0"/>
              </a:rPr>
              <a:t> Hai </a:t>
            </a:r>
            <a:r>
              <a:rPr lang="en-US" sz="2400" dirty="0" err="1">
                <a:effectLst/>
                <a:latin typeface="Times New Roman" panose="02020603050405020304" pitchFamily="18" charset="0"/>
                <a:ea typeface="Times New Roman" panose="02020603050405020304" pitchFamily="18" charset="0"/>
              </a:rPr>
              <a:t>càng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tỏ</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toàn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niềm</a:t>
            </a:r>
            <a:r>
              <a:rPr lang="en-US" sz="2400" dirty="0">
                <a:effectLst/>
                <a:latin typeface="Times New Roman" panose="02020603050405020304" pitchFamily="18" charset="0"/>
                <a:ea typeface="Times New Roman" panose="02020603050405020304" pitchFamily="18" charset="0"/>
              </a:rPr>
              <a:t> tin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toàn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mạng</a:t>
            </a:r>
            <a:r>
              <a:rPr lang="en-US" sz="2400" dirty="0">
                <a:effectLst/>
                <a:latin typeface="Times New Roman" panose="02020603050405020304" pitchFamily="18" charset="0"/>
                <a:ea typeface="Times New Roman" panose="02020603050405020304" pitchFamily="18" charset="0"/>
              </a:rPr>
              <a:t>.</a:t>
            </a:r>
          </a:p>
          <a:p>
            <a:pPr algn="just"/>
            <a:r>
              <a:rPr lang="en-US" sz="2400" i="1" dirty="0">
                <a:effectLst/>
                <a:latin typeface="Times New Roman" panose="02020603050405020304" pitchFamily="18" charset="0"/>
                <a:ea typeface="Times New Roman" panose="02020603050405020304" pitchFamily="18" charset="0"/>
              </a:rPr>
              <a:t>*</a:t>
            </a:r>
            <a:r>
              <a:rPr lang="en-US" sz="2400" b="1" dirty="0">
                <a:effectLst/>
                <a:latin typeface="Times New Roman" panose="02020603050405020304" pitchFamily="18" charset="0"/>
                <a:ea typeface="Times New Roman" panose="02020603050405020304" pitchFamily="18" charset="0"/>
              </a:rPr>
              <a:t>Tình </a:t>
            </a:r>
            <a:r>
              <a:rPr lang="en-US" sz="2400" b="1" dirty="0" err="1">
                <a:effectLst/>
                <a:latin typeface="Times New Roman" panose="02020603050405020304" pitchFamily="18" charset="0"/>
                <a:ea typeface="Times New Roman" panose="02020603050405020304" pitchFamily="18" charset="0"/>
              </a:rPr>
              <a:t>yêu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ông</a:t>
            </a:r>
            <a:r>
              <a:rPr lang="en-US" sz="2400" b="1" dirty="0">
                <a:effectLst/>
                <a:latin typeface="Times New Roman" panose="02020603050405020304" pitchFamily="18" charset="0"/>
                <a:ea typeface="Times New Roman" panose="02020603050405020304" pitchFamily="18" charset="0"/>
              </a:rPr>
              <a:t> Hai </a:t>
            </a:r>
            <a:r>
              <a:rPr lang="en-US" sz="2400" b="1" dirty="0" err="1">
                <a:effectLst/>
                <a:latin typeface="Times New Roman" panose="02020603050405020304" pitchFamily="18" charset="0"/>
                <a:ea typeface="Times New Roman" panose="02020603050405020304" pitchFamily="18" charset="0"/>
              </a:rPr>
              <a:t>đ­ược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giả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khai</a:t>
            </a:r>
            <a:r>
              <a:rPr lang="en-US" sz="2400" b="1" dirty="0">
                <a:effectLst/>
                <a:latin typeface="Times New Roman" panose="02020603050405020304" pitchFamily="18" charset="0"/>
                <a:ea typeface="Times New Roman" panose="02020603050405020304" pitchFamily="18" charset="0"/>
              </a:rPr>
              <a:t> </a:t>
            </a:r>
            <a:r>
              <a:rPr lang="vi-VN" sz="2400" b="1" dirty="0" err="1">
                <a:effectLst/>
                <a:latin typeface="Times New Roman" panose="02020603050405020304" pitchFamily="18" charset="0"/>
                <a:ea typeface="Times New Roman" panose="02020603050405020304" pitchFamily="18" charset="0"/>
              </a:rPr>
              <a:t>thác</a:t>
            </a:r>
            <a:r>
              <a:rPr lang="vi-VN"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rPr>
              <a:t>cử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ông</a:t>
            </a:r>
            <a:r>
              <a:rPr lang="en-US" sz="2400" dirty="0">
                <a:effectLst/>
                <a:latin typeface="Times New Roman" panose="02020603050405020304" pitchFamily="18" charset="0"/>
                <a:ea typeface="Times New Roman" panose="02020603050405020304" pitchFamily="18" charset="0"/>
              </a:rPr>
              <a:t> Hai.</a:t>
            </a:r>
          </a:p>
        </p:txBody>
      </p:sp>
      <p:sp>
        <p:nvSpPr>
          <p:cNvPr id="7" name="TextBox 6">
            <a:extLst>
              <a:ext uri="{FF2B5EF4-FFF2-40B4-BE49-F238E27FC236}">
                <a16:creationId xmlns:a16="http://schemas.microsoft.com/office/drawing/2014/main" id="{15135F54-9C23-4E80-9621-0A22A4447EE1}"/>
              </a:ext>
            </a:extLst>
          </p:cNvPr>
          <p:cNvSpPr txBox="1"/>
          <p:nvPr/>
        </p:nvSpPr>
        <p:spPr>
          <a:xfrm>
            <a:off x="2816087" y="337574"/>
            <a:ext cx="609600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Thể loại: Nghị luận.</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Đối t­ượng: Nhân vật ông Hai.</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Nội dung: Truyện ngắn Làng- Kim Lân.</a:t>
            </a:r>
            <a:endParaRPr lang="en-US" dirty="0"/>
          </a:p>
        </p:txBody>
      </p:sp>
      <p:sp>
        <p:nvSpPr>
          <p:cNvPr id="10" name="TextBox 9">
            <a:extLst>
              <a:ext uri="{FF2B5EF4-FFF2-40B4-BE49-F238E27FC236}">
                <a16:creationId xmlns:a16="http://schemas.microsoft.com/office/drawing/2014/main" id="{DA3EA6C6-E080-4549-82A5-469CA66BE831}"/>
              </a:ext>
            </a:extLst>
          </p:cNvPr>
          <p:cNvSpPr txBox="1"/>
          <p:nvPr/>
        </p:nvSpPr>
        <p:spPr>
          <a:xfrm>
            <a:off x="483704" y="337574"/>
            <a:ext cx="6096000" cy="461665"/>
          </a:xfrm>
          <a:prstGeom prst="rect">
            <a:avLst/>
          </a:prstGeom>
          <a:noFill/>
        </p:spPr>
        <p:txBody>
          <a:bodyPr wrap="square">
            <a:spAutoFit/>
          </a:bodyPr>
          <a:lstStyle/>
          <a:p>
            <a:r>
              <a:rPr lang="en-US" altLang="en-US" sz="2400" b="1" dirty="0">
                <a:solidFill>
                  <a:srgbClr val="0000CC"/>
                </a:solidFill>
                <a:latin typeface="Times New Roman" panose="02020603050405020304" pitchFamily="18" charset="0"/>
                <a:cs typeface="Times New Roman" panose="02020603050405020304" pitchFamily="18" charset="0"/>
              </a:rPr>
              <a:t>a. </a:t>
            </a:r>
            <a:r>
              <a:rPr lang="en-US" altLang="en-US" sz="2400" b="1" dirty="0" err="1">
                <a:solidFill>
                  <a:srgbClr val="0000CC"/>
                </a:solidFill>
                <a:latin typeface="Times New Roman" panose="02020603050405020304" pitchFamily="18" charset="0"/>
                <a:cs typeface="Times New Roman" panose="02020603050405020304" pitchFamily="18" charset="0"/>
              </a:rPr>
              <a:t>Tìm</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hiểu</a:t>
            </a:r>
            <a:r>
              <a:rPr lang="en-US" altLang="en-US" sz="2400" b="1" dirty="0">
                <a:solidFill>
                  <a:srgbClr val="0000CC"/>
                </a:solidFill>
                <a:latin typeface="Times New Roman" panose="02020603050405020304" pitchFamily="18" charset="0"/>
                <a:cs typeface="Times New Roman" panose="02020603050405020304" pitchFamily="18" charset="0"/>
              </a:rPr>
              <a:t> </a:t>
            </a:r>
            <a:r>
              <a:rPr lang="vi-VN" altLang="en-US" sz="2400" b="1" dirty="0">
                <a:solidFill>
                  <a:srgbClr val="0000CC"/>
                </a:solidFill>
                <a:latin typeface="Times New Roman" panose="02020603050405020304" pitchFamily="18" charset="0"/>
                <a:cs typeface="Times New Roman" panose="02020603050405020304" pitchFamily="18" charset="0"/>
              </a:rPr>
              <a:t>đề</a:t>
            </a:r>
            <a:r>
              <a:rPr lang="en-US" altLang="en-US" sz="2400" b="1" dirty="0">
                <a:solidFill>
                  <a:srgbClr val="0000CC"/>
                </a:solidFill>
                <a:latin typeface="Times New Roman" panose="02020603050405020304" pitchFamily="18" charset="0"/>
                <a:cs typeface="Times New Roman" panose="02020603050405020304" pitchFamily="18" charset="0"/>
              </a:rPr>
              <a:t> </a:t>
            </a:r>
            <a:endParaRPr lang="en-US" sz="2400" dirty="0"/>
          </a:p>
        </p:txBody>
      </p:sp>
      <p:sp>
        <p:nvSpPr>
          <p:cNvPr id="12" name="TextBox 11">
            <a:extLst>
              <a:ext uri="{FF2B5EF4-FFF2-40B4-BE49-F238E27FC236}">
                <a16:creationId xmlns:a16="http://schemas.microsoft.com/office/drawing/2014/main" id="{C862A366-27C7-4CD8-94FD-337E3CB6EEC2}"/>
              </a:ext>
            </a:extLst>
          </p:cNvPr>
          <p:cNvSpPr txBox="1"/>
          <p:nvPr/>
        </p:nvSpPr>
        <p:spPr>
          <a:xfrm>
            <a:off x="483704" y="1335449"/>
            <a:ext cx="1583635" cy="461665"/>
          </a:xfrm>
          <a:prstGeom prst="rect">
            <a:avLst/>
          </a:prstGeom>
          <a:noFill/>
        </p:spPr>
        <p:txBody>
          <a:bodyPr wrap="square">
            <a:spAutoFit/>
          </a:bodyPr>
          <a:lstStyle/>
          <a:p>
            <a:r>
              <a:rPr kumimoji="0" lang="it-IT" sz="24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b. Tìm ý: </a:t>
            </a:r>
            <a:endParaRPr lang="en-US" dirty="0"/>
          </a:p>
        </p:txBody>
      </p:sp>
    </p:spTree>
    <p:extLst>
      <p:ext uri="{BB962C8B-B14F-4D97-AF65-F5344CB8AC3E}">
        <p14:creationId xmlns:p14="http://schemas.microsoft.com/office/powerpoint/2010/main" val="140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barn(inVertical)">
                                      <p:cBhvr>
                                        <p:cTn id="33" dur="500"/>
                                        <p:tgtEl>
                                          <p:spTgt spid="5">
                                            <p:txEl>
                                              <p:pRg st="3" end="3"/>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barn(inVertical)">
                                      <p:cBhvr>
                                        <p:cTn id="36" dur="500"/>
                                        <p:tgtEl>
                                          <p:spTgt spid="5">
                                            <p:txEl>
                                              <p:pRg st="4" end="4"/>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barn(inVertical)">
                                      <p:cBhvr>
                                        <p:cTn id="39" dur="5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barn(inVertical)">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DDB798-D3B2-4810-B51D-B1C467A99679}"/>
              </a:ext>
            </a:extLst>
          </p:cNvPr>
          <p:cNvSpPr txBox="1"/>
          <p:nvPr/>
        </p:nvSpPr>
        <p:spPr>
          <a:xfrm>
            <a:off x="443948" y="4447430"/>
            <a:ext cx="11807687" cy="1200329"/>
          </a:xfrm>
          <a:prstGeom prst="rect">
            <a:avLst/>
          </a:prstGeom>
          <a:noFill/>
        </p:spPr>
        <p:txBody>
          <a:bodyPr wrap="square">
            <a:spAutoFit/>
          </a:bodyPr>
          <a:lstStyle/>
          <a:p>
            <a:pPr algn="just"/>
            <a:r>
              <a:rPr lang="de-DE" sz="2400" b="1" dirty="0">
                <a:solidFill>
                  <a:srgbClr val="0000CC"/>
                </a:solidFill>
                <a:effectLst/>
                <a:latin typeface="Times New Roman" panose="02020603050405020304" pitchFamily="18" charset="0"/>
                <a:ea typeface="Times New Roman" panose="02020603050405020304" pitchFamily="18" charset="0"/>
              </a:rPr>
              <a:t>c.</a:t>
            </a:r>
            <a:r>
              <a:rPr lang="vi-VN" sz="2400" b="1" dirty="0">
                <a:solidFill>
                  <a:srgbClr val="0000CC"/>
                </a:solidFill>
                <a:effectLst/>
                <a:latin typeface="Times New Roman" panose="02020603050405020304" pitchFamily="18" charset="0"/>
                <a:ea typeface="Times New Roman" panose="02020603050405020304" pitchFamily="18" charset="0"/>
              </a:rPr>
              <a:t> </a:t>
            </a:r>
            <a:r>
              <a:rPr lang="de-DE" sz="2400" b="1" dirty="0">
                <a:solidFill>
                  <a:srgbClr val="0000CC"/>
                </a:solidFill>
                <a:effectLst/>
                <a:latin typeface="Times New Roman" panose="02020603050405020304" pitchFamily="18" charset="0"/>
                <a:ea typeface="Times New Roman" panose="02020603050405020304" pitchFamily="18" charset="0"/>
              </a:rPr>
              <a:t>Kết bài:</a:t>
            </a:r>
            <a:endParaRPr lang="en-US" sz="2400" b="1" dirty="0">
              <a:solidFill>
                <a:srgbClr val="0000CC"/>
              </a:solidFill>
              <a:effectLst/>
              <a:latin typeface="Times New Roman" panose="02020603050405020304" pitchFamily="18" charset="0"/>
              <a:ea typeface="Times New Roman" panose="02020603050405020304" pitchFamily="18" charset="0"/>
            </a:endParaRPr>
          </a:p>
          <a:p>
            <a:pPr algn="just"/>
            <a:r>
              <a:rPr lang="de-DE" sz="2400" dirty="0">
                <a:effectLst/>
                <a:latin typeface="Times New Roman" panose="02020603050405020304" pitchFamily="18" charset="0"/>
                <a:ea typeface="Times New Roman" panose="02020603050405020304" pitchFamily="18" charset="0"/>
              </a:rPr>
              <a:t>- Sức hấp dẫn của hình tượng nhân vật ông Hai.</a:t>
            </a:r>
            <a:endParaRPr lang="en-US" sz="2400" dirty="0">
              <a:effectLst/>
              <a:latin typeface="Times New Roman" panose="02020603050405020304" pitchFamily="18" charset="0"/>
              <a:ea typeface="Times New Roman" panose="02020603050405020304" pitchFamily="18" charset="0"/>
            </a:endParaRPr>
          </a:p>
          <a:p>
            <a:pPr algn="just"/>
            <a:r>
              <a:rPr lang="de-DE" sz="2400" dirty="0">
                <a:effectLst/>
                <a:latin typeface="Times New Roman" panose="02020603050405020304" pitchFamily="18" charset="0"/>
                <a:ea typeface="Times New Roman" panose="02020603050405020304" pitchFamily="18" charset="0"/>
              </a:rPr>
              <a:t>- Thành công của nhà văn khi xây dựng nhân vật ông Hai.</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BAD5A423-092D-41C4-8B88-B031A18A6D38}"/>
              </a:ext>
            </a:extLst>
          </p:cNvPr>
          <p:cNvSpPr txBox="1"/>
          <p:nvPr/>
        </p:nvSpPr>
        <p:spPr>
          <a:xfrm>
            <a:off x="443948" y="940397"/>
            <a:ext cx="11304103"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a. Mở bài: Giới thiệu có tính chất khái quát.</a:t>
            </a:r>
            <a:endParaRPr kumimoji="0" 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dirty="0">
                <a:solidFill>
                  <a:prstClr val="black"/>
                </a:solidFill>
                <a:latin typeface="Times New Roman" panose="02020603050405020304" pitchFamily="18" charset="0"/>
                <a:ea typeface="Times New Roman" panose="02020603050405020304" pitchFamily="18" charset="0"/>
              </a:rPr>
              <a:t>-</a:t>
            </a:r>
            <a:r>
              <a:rPr kumimoji="0" lang="de-DE"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Tác phẩm “Làng”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dirty="0">
                <a:solidFill>
                  <a:prstClr val="black"/>
                </a:solidFill>
                <a:latin typeface="Times New Roman" panose="02020603050405020304" pitchFamily="18" charset="0"/>
                <a:ea typeface="Times New Roman" panose="02020603050405020304" pitchFamily="18" charset="0"/>
              </a:rPr>
              <a:t>-</a:t>
            </a:r>
            <a:r>
              <a:rPr kumimoji="0" lang="de-DE"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Tác giả: Kim Lân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dirty="0">
                <a:solidFill>
                  <a:prstClr val="black"/>
                </a:solidFill>
                <a:latin typeface="Times New Roman" panose="02020603050405020304" pitchFamily="18" charset="0"/>
                <a:ea typeface="Times New Roman" panose="02020603050405020304" pitchFamily="18" charset="0"/>
              </a:rPr>
              <a:t>-</a:t>
            </a:r>
            <a:r>
              <a:rPr kumimoji="0" lang="de-DE"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Nhân vật ông Hai</a:t>
            </a:r>
            <a:r>
              <a:rPr lang="vi-VN" sz="2400" dirty="0">
                <a:solidFill>
                  <a:prstClr val="black"/>
                </a:solidFill>
                <a:latin typeface="Times New Roman" panose="02020603050405020304" pitchFamily="18" charset="0"/>
                <a:ea typeface="Times New Roman" panose="02020603050405020304" pitchFamily="18" charset="0"/>
              </a:rPr>
              <a:t> </a:t>
            </a:r>
            <a:r>
              <a:rPr kumimoji="0" lang="de-DE"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(Một trong những nhân vật thành công nhất trong thời kỳ chống Pháp)</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TextBox 8">
            <a:extLst>
              <a:ext uri="{FF2B5EF4-FFF2-40B4-BE49-F238E27FC236}">
                <a16:creationId xmlns:a16="http://schemas.microsoft.com/office/drawing/2014/main" id="{36B924C9-5797-4080-80DE-DFBF2568F3E7}"/>
              </a:ext>
            </a:extLst>
          </p:cNvPr>
          <p:cNvSpPr txBox="1"/>
          <p:nvPr/>
        </p:nvSpPr>
        <p:spPr>
          <a:xfrm>
            <a:off x="443948" y="2508438"/>
            <a:ext cx="11807687"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b. Thân bài: </a:t>
            </a:r>
            <a:r>
              <a:rPr kumimoji="0" lang="vi-VN" sz="24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T</a:t>
            </a:r>
            <a:r>
              <a:rPr kumimoji="0" lang="de-DE" sz="24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riển khai các luận điểm </a:t>
            </a:r>
            <a:endParaRPr kumimoji="0" 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de-DE" sz="2400" b="1" i="1"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Luận điểm 1: </a:t>
            </a:r>
            <a:r>
              <a:rPr kumimoji="0" lang="de-DE" sz="24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Tình yêu làng, yêu nước của ông Hai khi đi tản cư</a:t>
            </a:r>
            <a:endParaRPr kumimoji="0" lang="en-US" sz="24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de-DE" sz="2400" b="1" i="1"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Luận điểm 2: </a:t>
            </a:r>
            <a:r>
              <a:rPr kumimoji="0" lang="de-DE" sz="24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Tình yêu làng yêu nước của ông Hia khi nghe tin làng theo giặc.</a:t>
            </a:r>
            <a:endParaRPr kumimoji="0" lang="en-US" sz="24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de-DE" sz="2400" b="1" i="1"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Luận điểm 3: </a:t>
            </a:r>
            <a:r>
              <a:rPr kumimoji="0" lang="de-DE" sz="24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Tình yêu làng yêu nước của ông Hai khi nghe tin làng kháng chiến.</a:t>
            </a:r>
            <a:endParaRPr kumimoji="0" lang="en-US" sz="24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de-DE" sz="2400" b="1" i="1"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Luận điểm 4:</a:t>
            </a:r>
            <a:r>
              <a:rPr kumimoji="0" lang="de-DE" sz="2400" b="1" i="1"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de-DE"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nghệ thuật xây dựng nhân vật.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TextBox 10">
            <a:extLst>
              <a:ext uri="{FF2B5EF4-FFF2-40B4-BE49-F238E27FC236}">
                <a16:creationId xmlns:a16="http://schemas.microsoft.com/office/drawing/2014/main" id="{CFF90EA5-E794-4806-A4C9-304C5E021C7B}"/>
              </a:ext>
            </a:extLst>
          </p:cNvPr>
          <p:cNvSpPr txBox="1"/>
          <p:nvPr/>
        </p:nvSpPr>
        <p:spPr>
          <a:xfrm>
            <a:off x="384313" y="369128"/>
            <a:ext cx="3759424" cy="461665"/>
          </a:xfrm>
          <a:prstGeom prst="rect">
            <a:avLst/>
          </a:prstGeom>
          <a:noFill/>
        </p:spPr>
        <p:txBody>
          <a:bodyPr wrap="square">
            <a:spAutoFit/>
          </a:bodyPr>
          <a:lstStyle/>
          <a:p>
            <a:r>
              <a:rPr lang="vi-VN" sz="2400" b="1" i="1" dirty="0" err="1">
                <a:solidFill>
                  <a:srgbClr val="0000CC"/>
                </a:solidFill>
                <a:effectLst/>
                <a:latin typeface="Times New Roman" panose="02020603050405020304" pitchFamily="18" charset="0"/>
                <a:ea typeface="Times New Roman" panose="02020603050405020304" pitchFamily="18" charset="0"/>
              </a:rPr>
              <a:t>Bước</a:t>
            </a:r>
            <a:r>
              <a:rPr lang="vi-VN" sz="2400" b="1" i="1" dirty="0">
                <a:solidFill>
                  <a:srgbClr val="0000CC"/>
                </a:solidFill>
                <a:effectLst/>
                <a:latin typeface="Times New Roman" panose="02020603050405020304" pitchFamily="18" charset="0"/>
                <a:ea typeface="Times New Roman" panose="02020603050405020304" pitchFamily="18" charset="0"/>
              </a:rPr>
              <a:t> </a:t>
            </a:r>
            <a:r>
              <a:rPr lang="fr-FR" sz="2400" b="1" i="1" dirty="0">
                <a:solidFill>
                  <a:srgbClr val="0000CC"/>
                </a:solidFill>
                <a:effectLst/>
                <a:latin typeface="Times New Roman" panose="02020603050405020304" pitchFamily="18" charset="0"/>
                <a:ea typeface="Times New Roman" panose="02020603050405020304" pitchFamily="18" charset="0"/>
              </a:rPr>
              <a:t>2. </a:t>
            </a:r>
            <a:r>
              <a:rPr lang="fr-FR" sz="2400" b="1" i="1" dirty="0" err="1">
                <a:solidFill>
                  <a:srgbClr val="0000CC"/>
                </a:solidFill>
                <a:effectLst/>
                <a:latin typeface="Times New Roman" panose="02020603050405020304" pitchFamily="18" charset="0"/>
                <a:ea typeface="Times New Roman" panose="02020603050405020304" pitchFamily="18" charset="0"/>
              </a:rPr>
              <a:t>Lập</a:t>
            </a:r>
            <a:r>
              <a:rPr lang="fr-FR" sz="2400" b="1" i="1" dirty="0">
                <a:solidFill>
                  <a:srgbClr val="0000CC"/>
                </a:solidFill>
                <a:effectLst/>
                <a:latin typeface="Times New Roman" panose="02020603050405020304" pitchFamily="18" charset="0"/>
                <a:ea typeface="Times New Roman" panose="02020603050405020304" pitchFamily="18" charset="0"/>
              </a:rPr>
              <a:t> </a:t>
            </a:r>
            <a:r>
              <a:rPr lang="fr-FR" sz="2400" b="1" i="1" dirty="0" err="1">
                <a:solidFill>
                  <a:srgbClr val="0000CC"/>
                </a:solidFill>
                <a:effectLst/>
                <a:latin typeface="Times New Roman" panose="02020603050405020304" pitchFamily="18" charset="0"/>
                <a:ea typeface="Times New Roman" panose="02020603050405020304" pitchFamily="18" charset="0"/>
              </a:rPr>
              <a:t>dàn</a:t>
            </a:r>
            <a:r>
              <a:rPr lang="fr-FR" sz="2400" b="1" i="1" dirty="0">
                <a:solidFill>
                  <a:srgbClr val="0000CC"/>
                </a:solidFill>
                <a:effectLst/>
                <a:latin typeface="Times New Roman" panose="02020603050405020304" pitchFamily="18" charset="0"/>
                <a:ea typeface="Times New Roman" panose="02020603050405020304" pitchFamily="18" charset="0"/>
              </a:rPr>
              <a:t> ý</a:t>
            </a:r>
            <a:endParaRPr lang="en-US" sz="3200" dirty="0">
              <a:solidFill>
                <a:srgbClr val="0000CC"/>
              </a:solidFill>
            </a:endParaRPr>
          </a:p>
        </p:txBody>
      </p:sp>
    </p:spTree>
    <p:extLst>
      <p:ext uri="{BB962C8B-B14F-4D97-AF65-F5344CB8AC3E}">
        <p14:creationId xmlns:p14="http://schemas.microsoft.com/office/powerpoint/2010/main" val="195560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35B2A23-94B5-4EB7-9241-FE50A36762C0}"/>
              </a:ext>
            </a:extLst>
          </p:cNvPr>
          <p:cNvSpPr txBox="1"/>
          <p:nvPr/>
        </p:nvSpPr>
        <p:spPr>
          <a:xfrm>
            <a:off x="493594" y="151081"/>
            <a:ext cx="609600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Bước</a:t>
            </a:r>
            <a:r>
              <a:rPr kumimoji="0" lang="vi-VN" sz="2800" b="1" i="1"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fr-FR" sz="2800" b="1" i="1"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3. </a:t>
            </a:r>
            <a:r>
              <a:rPr kumimoji="0" lang="fr-FR" sz="2800" b="1" i="1"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Viết</a:t>
            </a:r>
            <a:r>
              <a:rPr kumimoji="0" lang="fr-FR" sz="2800" b="1" i="1"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fr-FR" sz="2800" b="1" i="1"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bài</a:t>
            </a:r>
            <a:r>
              <a:rPr kumimoji="0" lang="fr-FR" sz="2800" b="1" i="1"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a:extLst>
              <a:ext uri="{FF2B5EF4-FFF2-40B4-BE49-F238E27FC236}">
                <a16:creationId xmlns:a16="http://schemas.microsoft.com/office/drawing/2014/main" id="{D61F408B-E092-4C2D-B907-843C8B5B9300}"/>
              </a:ext>
            </a:extLst>
          </p:cNvPr>
          <p:cNvSpPr>
            <a:spLocks noChangeArrowheads="1"/>
          </p:cNvSpPr>
          <p:nvPr/>
        </p:nvSpPr>
        <p:spPr bwMode="auto">
          <a:xfrm>
            <a:off x="493594" y="766898"/>
            <a:ext cx="1120481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bài</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ó 2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khái</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quát</a:t>
            </a:r>
            <a:r>
              <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3" panose="05040102010807070707" pitchFamily="18" charset="2"/>
              </a:rPr>
              <a:t> -&gt;</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trực</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vật</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98620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1506" name="Group 18">
            <a:extLst>
              <a:ext uri="{FF2B5EF4-FFF2-40B4-BE49-F238E27FC236}">
                <a16:creationId xmlns:a16="http://schemas.microsoft.com/office/drawing/2014/main" id="{01AA2596-2E92-4338-B573-9CDB07501A51}"/>
              </a:ext>
            </a:extLst>
          </p:cNvPr>
          <p:cNvGrpSpPr>
            <a:grpSpLocks/>
          </p:cNvGrpSpPr>
          <p:nvPr/>
        </p:nvGrpSpPr>
        <p:grpSpPr bwMode="auto">
          <a:xfrm>
            <a:off x="406400" y="988484"/>
            <a:ext cx="11074400" cy="5590116"/>
            <a:chOff x="2208" y="1444"/>
            <a:chExt cx="1365" cy="2394"/>
          </a:xfrm>
        </p:grpSpPr>
        <p:sp>
          <p:nvSpPr>
            <p:cNvPr id="21508" name="AutoShape 19">
              <a:extLst>
                <a:ext uri="{FF2B5EF4-FFF2-40B4-BE49-F238E27FC236}">
                  <a16:creationId xmlns:a16="http://schemas.microsoft.com/office/drawing/2014/main" id="{294EA28E-22BE-4B77-9759-5CCA68EA8182}"/>
                </a:ext>
              </a:extLst>
            </p:cNvPr>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21509" name="AutoShape 20">
              <a:extLst>
                <a:ext uri="{FF2B5EF4-FFF2-40B4-BE49-F238E27FC236}">
                  <a16:creationId xmlns:a16="http://schemas.microsoft.com/office/drawing/2014/main" id="{20401162-1913-46F6-B161-5854F552EF4F}"/>
                </a:ext>
              </a:extLst>
            </p:cNvPr>
            <p:cNvSpPr>
              <a:spLocks noChangeArrowheads="1"/>
            </p:cNvSpPr>
            <p:nvPr/>
          </p:nvSpPr>
          <p:spPr bwMode="gray">
            <a:xfrm>
              <a:off x="2229" y="1495"/>
              <a:ext cx="1322" cy="1766"/>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21510" name="AutoShape 21">
              <a:extLst>
                <a:ext uri="{FF2B5EF4-FFF2-40B4-BE49-F238E27FC236}">
                  <a16:creationId xmlns:a16="http://schemas.microsoft.com/office/drawing/2014/main" id="{0349D4F3-B8D1-4D70-BDE1-C32A113A89EE}"/>
                </a:ext>
              </a:extLst>
            </p:cNvPr>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21511" name="AutoShape 22">
              <a:extLst>
                <a:ext uri="{FF2B5EF4-FFF2-40B4-BE49-F238E27FC236}">
                  <a16:creationId xmlns:a16="http://schemas.microsoft.com/office/drawing/2014/main" id="{A61615D0-260B-4B06-81A2-80AB0D666132}"/>
                </a:ext>
              </a:extLst>
            </p:cNvPr>
            <p:cNvSpPr>
              <a:spLocks noChangeArrowheads="1"/>
            </p:cNvSpPr>
            <p:nvPr/>
          </p:nvSpPr>
          <p:spPr bwMode="gray">
            <a:xfrm>
              <a:off x="2240" y="1444"/>
              <a:ext cx="1304" cy="44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25" name="Text Box 29">
              <a:extLst>
                <a:ext uri="{FF2B5EF4-FFF2-40B4-BE49-F238E27FC236}">
                  <a16:creationId xmlns:a16="http://schemas.microsoft.com/office/drawing/2014/main" id="{870B7D58-80D8-4EF2-9EBC-D72EB4D2DD19}"/>
                </a:ext>
              </a:extLst>
            </p:cNvPr>
            <p:cNvSpPr txBox="1">
              <a:spLocks noChangeArrowheads="1"/>
            </p:cNvSpPr>
            <p:nvPr/>
          </p:nvSpPr>
          <p:spPr bwMode="gray">
            <a:xfrm>
              <a:off x="2236" y="1488"/>
              <a:ext cx="1316" cy="1762"/>
            </a:xfrm>
            <a:prstGeom prst="rect">
              <a:avLst/>
            </a:prstGeom>
            <a:noFill/>
            <a:ln w="9525" algn="ctr">
              <a:noFill/>
              <a:miter lim="800000"/>
              <a:headEnd/>
              <a:tailEnd/>
            </a:ln>
          </p:spPr>
          <p:txBody>
            <a:bodyPr>
              <a:spAutoFit/>
            </a:bodyPr>
            <a:lstStyle/>
            <a:p>
              <a:pPr algn="just" defTabSz="1219170" fontAlgn="base">
                <a:spcBef>
                  <a:spcPct val="0"/>
                </a:spcBef>
                <a:spcAft>
                  <a:spcPct val="0"/>
                </a:spcAft>
                <a:defRPr/>
              </a:pPr>
              <a:r>
                <a:rPr lang="en-US" sz="2133" dirty="0">
                  <a:solidFill>
                    <a:srgbClr val="000000"/>
                  </a:solidFill>
                  <a:latin typeface="Arial" charset="0"/>
                </a:rPr>
                <a:t>	</a:t>
              </a:r>
            </a:p>
            <a:p>
              <a:pPr indent="615935" algn="just" defTabSz="1219170" fontAlgn="base">
                <a:spcBef>
                  <a:spcPct val="0"/>
                </a:spcBef>
                <a:spcAft>
                  <a:spcPct val="0"/>
                </a:spcAft>
                <a:defRPr/>
              </a:pPr>
              <a:r>
                <a:rPr lang="en-US" sz="2667" dirty="0" err="1">
                  <a:solidFill>
                    <a:srgbClr val="000000"/>
                  </a:solidFill>
                  <a:latin typeface="Times New Roman" pitchFamily="18" charset="0"/>
                  <a:cs typeface="Times New Roman" pitchFamily="18" charset="0"/>
                </a:rPr>
                <a:t>Trong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nền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văn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học</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Việt</a:t>
              </a:r>
              <a:r>
                <a:rPr lang="en-US" sz="2667" dirty="0">
                  <a:solidFill>
                    <a:srgbClr val="000000"/>
                  </a:solidFill>
                  <a:latin typeface="Times New Roman" pitchFamily="18" charset="0"/>
                  <a:cs typeface="Times New Roman" pitchFamily="18" charset="0"/>
                </a:rPr>
                <a:t> Nam </a:t>
              </a:r>
              <a:r>
                <a:rPr lang="en-US" sz="2667" dirty="0" err="1">
                  <a:solidFill>
                    <a:srgbClr val="000000"/>
                  </a:solidFill>
                  <a:latin typeface="Times New Roman" pitchFamily="18" charset="0"/>
                  <a:cs typeface="Times New Roman" pitchFamily="18" charset="0"/>
                </a:rPr>
                <a:t>hiện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đại</a:t>
              </a:r>
              <a:r>
                <a:rPr lang="en-US" sz="2667" dirty="0">
                  <a:solidFill>
                    <a:srgbClr val="000000"/>
                  </a:solidFill>
                  <a:latin typeface="Times New Roman" pitchFamily="18" charset="0"/>
                  <a:cs typeface="Times New Roman" pitchFamily="18" charset="0"/>
                </a:rPr>
                <a:t>, </a:t>
              </a:r>
              <a:r>
                <a:rPr lang="en-US" sz="2667" b="1" dirty="0">
                  <a:solidFill>
                    <a:srgbClr val="FF0000"/>
                  </a:solidFill>
                  <a:latin typeface="Times New Roman" pitchFamily="18" charset="0"/>
                  <a:cs typeface="Times New Roman" pitchFamily="18" charset="0"/>
                </a:rPr>
                <a:t>Kim </a:t>
              </a:r>
              <a:r>
                <a:rPr lang="en-US" sz="2667" b="1" dirty="0" err="1">
                  <a:solidFill>
                    <a:srgbClr val="FF0000"/>
                  </a:solidFill>
                  <a:latin typeface="Times New Roman" pitchFamily="18" charset="0"/>
                  <a:cs typeface="Times New Roman" pitchFamily="18" charset="0"/>
                </a:rPr>
                <a:t>Lân</a:t>
              </a:r>
              <a:r>
                <a:rPr lang="en-US" sz="2667" b="1" dirty="0">
                  <a:solidFill>
                    <a:srgbClr val="FF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là</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một</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gương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mặt</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độc</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đáo</a:t>
              </a:r>
              <a:r>
                <a:rPr lang="en-US" sz="2667" dirty="0">
                  <a:solidFill>
                    <a:srgbClr val="000000"/>
                  </a:solidFill>
                  <a:latin typeface="Times New Roman" pitchFamily="18" charset="0"/>
                  <a:cs typeface="Times New Roman" pitchFamily="18" charset="0"/>
                </a:rPr>
                <a:t>. Do </a:t>
              </a:r>
              <a:r>
                <a:rPr lang="en-US" sz="2667" dirty="0" err="1">
                  <a:solidFill>
                    <a:srgbClr val="000000"/>
                  </a:solidFill>
                  <a:latin typeface="Times New Roman" pitchFamily="18" charset="0"/>
                  <a:cs typeface="Times New Roman" pitchFamily="18" charset="0"/>
                </a:rPr>
                <a:t>hoàn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cảnh</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sống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của</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mình</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ông</a:t>
              </a:r>
              <a:r>
                <a:rPr lang="en-US" sz="2667" dirty="0">
                  <a:solidFill>
                    <a:srgbClr val="000000"/>
                  </a:solidFill>
                  <a:latin typeface="Times New Roman" pitchFamily="18" charset="0"/>
                  <a:cs typeface="Times New Roman" pitchFamily="18" charset="0"/>
                </a:rPr>
                <a:t> am </a:t>
              </a:r>
              <a:r>
                <a:rPr lang="en-US" sz="2667" dirty="0" err="1">
                  <a:solidFill>
                    <a:srgbClr val="000000"/>
                  </a:solidFill>
                  <a:latin typeface="Times New Roman" pitchFamily="18" charset="0"/>
                  <a:cs typeface="Times New Roman" pitchFamily="18" charset="0"/>
                </a:rPr>
                <a:t>hiểu</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sâu</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sắc</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sinh</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hoạt</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tâm</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lí</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của</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người</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nông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dân</a:t>
              </a:r>
              <a:r>
                <a:rPr lang="en-US" sz="2667" dirty="0">
                  <a:solidFill>
                    <a:srgbClr val="000000"/>
                  </a:solidFill>
                  <a:latin typeface="Times New Roman" pitchFamily="18" charset="0"/>
                  <a:cs typeface="Times New Roman" pitchFamily="18" charset="0"/>
                </a:rPr>
                <a:t>. Kim </a:t>
              </a:r>
              <a:r>
                <a:rPr lang="en-US" sz="2667" dirty="0" err="1">
                  <a:solidFill>
                    <a:srgbClr val="000000"/>
                  </a:solidFill>
                  <a:latin typeface="Times New Roman" pitchFamily="18" charset="0"/>
                  <a:cs typeface="Times New Roman" pitchFamily="18" charset="0"/>
                </a:rPr>
                <a:t>Lân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được</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xem</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là</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nhà</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văn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của</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nông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thôn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của</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người</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dân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quê</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Việt</a:t>
              </a:r>
              <a:r>
                <a:rPr lang="en-US" sz="2667" dirty="0">
                  <a:solidFill>
                    <a:srgbClr val="000000"/>
                  </a:solidFill>
                  <a:latin typeface="Times New Roman" pitchFamily="18" charset="0"/>
                  <a:cs typeface="Times New Roman" pitchFamily="18" charset="0"/>
                </a:rPr>
                <a:t> Nam </a:t>
              </a:r>
              <a:r>
                <a:rPr lang="en-US" sz="2667" dirty="0" err="1">
                  <a:solidFill>
                    <a:srgbClr val="000000"/>
                  </a:solidFill>
                  <a:latin typeface="Times New Roman" pitchFamily="18" charset="0"/>
                  <a:cs typeface="Times New Roman" pitchFamily="18" charset="0"/>
                </a:rPr>
                <a:t>với</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vẻ</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đẹp</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mộc</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mạc</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đậm</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đà</a:t>
              </a:r>
              <a:r>
                <a:rPr lang="en-US" sz="2667" dirty="0">
                  <a:solidFill>
                    <a:srgbClr val="000000"/>
                  </a:solidFill>
                  <a:latin typeface="Times New Roman" pitchFamily="18" charset="0"/>
                  <a:cs typeface="Times New Roman" pitchFamily="18" charset="0"/>
                </a:rPr>
                <a:t>. </a:t>
              </a:r>
              <a:r>
                <a:rPr lang="en-US" sz="2667" b="1" dirty="0">
                  <a:solidFill>
                    <a:srgbClr val="FF0000"/>
                  </a:solidFill>
                  <a:latin typeface="Times New Roman" pitchFamily="18" charset="0"/>
                  <a:cs typeface="Times New Roman" pitchFamily="18" charset="0"/>
                </a:rPr>
                <a:t>“</a:t>
              </a:r>
              <a:r>
                <a:rPr lang="en-US" sz="2667" b="1" dirty="0" err="1">
                  <a:solidFill>
                    <a:srgbClr val="FF0000"/>
                  </a:solidFill>
                  <a:latin typeface="Times New Roman" pitchFamily="18" charset="0"/>
                  <a:cs typeface="Times New Roman" pitchFamily="18" charset="0"/>
                </a:rPr>
                <a:t>Làng</a:t>
              </a:r>
              <a:r>
                <a:rPr lang="en-US" sz="2667" b="1" dirty="0">
                  <a:solidFill>
                    <a:srgbClr val="FF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là</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một</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trong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những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truyện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ngắn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đặc</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sắc</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của</a:t>
              </a:r>
              <a:r>
                <a:rPr lang="en-US" sz="2667" dirty="0">
                  <a:solidFill>
                    <a:srgbClr val="000000"/>
                  </a:solidFill>
                  <a:latin typeface="Times New Roman" pitchFamily="18" charset="0"/>
                  <a:cs typeface="Times New Roman" pitchFamily="18" charset="0"/>
                </a:rPr>
                <a:t> Kim </a:t>
              </a:r>
              <a:r>
                <a:rPr lang="en-US" sz="2667" dirty="0" err="1">
                  <a:solidFill>
                    <a:srgbClr val="000000"/>
                  </a:solidFill>
                  <a:latin typeface="Times New Roman" pitchFamily="18" charset="0"/>
                  <a:cs typeface="Times New Roman" pitchFamily="18" charset="0"/>
                </a:rPr>
                <a:t>Lân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Tác</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phẩm</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này</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được</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viết</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trong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thời</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kì</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đầu</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của</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cuộc</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kháng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chiến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chống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thực</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dân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Pháp</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thể</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hiện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một</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cách</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sinh</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động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vẻ</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đẹp</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của</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tình</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yêu</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làng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lòng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yêu</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nước</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của</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người</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nông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dân</a:t>
              </a:r>
              <a:r>
                <a:rPr lang="en-US" sz="2667" dirty="0">
                  <a:solidFill>
                    <a:srgbClr val="000000"/>
                  </a:solidFill>
                  <a:latin typeface="Times New Roman" pitchFamily="18" charset="0"/>
                  <a:cs typeface="Times New Roman" pitchFamily="18" charset="0"/>
                </a:rPr>
                <a:t>. Ai </a:t>
              </a:r>
              <a:r>
                <a:rPr lang="en-US" sz="2667" dirty="0" err="1">
                  <a:solidFill>
                    <a:srgbClr val="000000"/>
                  </a:solidFill>
                  <a:latin typeface="Times New Roman" pitchFamily="18" charset="0"/>
                  <a:cs typeface="Times New Roman" pitchFamily="18" charset="0"/>
                </a:rPr>
                <a:t>đến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với</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Làng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chắc</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khó</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quên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được</a:t>
              </a:r>
              <a:r>
                <a:rPr lang="en-US" sz="2667" dirty="0">
                  <a:solidFill>
                    <a:srgbClr val="00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ông</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Hai</a:t>
              </a:r>
              <a:r>
                <a:rPr lang="en-US" sz="2667" b="1" dirty="0">
                  <a:solidFill>
                    <a:srgbClr val="FF0000"/>
                  </a:solidFill>
                  <a:latin typeface="Times New Roman" pitchFamily="18" charset="0"/>
                  <a:cs typeface="Times New Roman" pitchFamily="18" charset="0"/>
                </a:rPr>
                <a:t> </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một</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nhân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vật</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nông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dân</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mang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những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nét</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đẹp</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thật</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đáng</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yêu</a:t>
              </a:r>
              <a:r>
                <a:rPr lang="en-US" sz="2667" dirty="0">
                  <a:solidFill>
                    <a:srgbClr val="000000"/>
                  </a:solidFill>
                  <a:latin typeface="Times New Roman" pitchFamily="18" charset="0"/>
                  <a:cs typeface="Times New Roman" pitchFamily="18" charset="0"/>
                </a:rPr>
                <a:t> qua </a:t>
              </a:r>
              <a:r>
                <a:rPr lang="en-US" sz="2667" dirty="0" err="1">
                  <a:solidFill>
                    <a:srgbClr val="000000"/>
                  </a:solidFill>
                  <a:latin typeface="Times New Roman" pitchFamily="18" charset="0"/>
                  <a:cs typeface="Times New Roman" pitchFamily="18" charset="0"/>
                </a:rPr>
                <a:t>ngòi</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bút</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khắc</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họa</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tài</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tình</a:t>
              </a:r>
              <a:r>
                <a:rPr lang="en-US" sz="2667" dirty="0">
                  <a:solidFill>
                    <a:srgbClr val="000000"/>
                  </a:solidFill>
                  <a:latin typeface="Times New Roman" pitchFamily="18" charset="0"/>
                  <a:cs typeface="Times New Roman" pitchFamily="18" charset="0"/>
                </a:rPr>
                <a:t> </a:t>
              </a:r>
              <a:r>
                <a:rPr lang="en-US" sz="2667" dirty="0" err="1">
                  <a:solidFill>
                    <a:srgbClr val="000000"/>
                  </a:solidFill>
                  <a:latin typeface="Times New Roman" pitchFamily="18" charset="0"/>
                  <a:cs typeface="Times New Roman" pitchFamily="18" charset="0"/>
                </a:rPr>
                <a:t>của</a:t>
              </a:r>
              <a:r>
                <a:rPr lang="en-US" sz="2667" dirty="0">
                  <a:solidFill>
                    <a:srgbClr val="000000"/>
                  </a:solidFill>
                  <a:latin typeface="Times New Roman" pitchFamily="18" charset="0"/>
                  <a:cs typeface="Times New Roman" pitchFamily="18" charset="0"/>
                </a:rPr>
                <a:t> Kim </a:t>
              </a:r>
              <a:r>
                <a:rPr lang="en-US" sz="2667" dirty="0" err="1">
                  <a:solidFill>
                    <a:srgbClr val="000000"/>
                  </a:solidFill>
                  <a:latin typeface="Times New Roman" pitchFamily="18" charset="0"/>
                  <a:cs typeface="Times New Roman" pitchFamily="18" charset="0"/>
                </a:rPr>
                <a:t>Lân</a:t>
              </a:r>
              <a:r>
                <a:rPr lang="en-US" sz="2667" dirty="0">
                  <a:solidFill>
                    <a:srgbClr val="000000"/>
                  </a:solidFill>
                  <a:latin typeface="Times New Roman" pitchFamily="18" charset="0"/>
                  <a:cs typeface="Times New Roman" pitchFamily="18" charset="0"/>
                </a:rPr>
                <a:t>.</a:t>
              </a:r>
            </a:p>
          </p:txBody>
        </p:sp>
        <p:sp>
          <p:nvSpPr>
            <p:cNvPr id="21513" name="AutoShape 30">
              <a:extLst>
                <a:ext uri="{FF2B5EF4-FFF2-40B4-BE49-F238E27FC236}">
                  <a16:creationId xmlns:a16="http://schemas.microsoft.com/office/drawing/2014/main" id="{822E00FF-5F9C-446F-A6C4-B011810D280B}"/>
                </a:ext>
              </a:extLst>
            </p:cNvPr>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21514" name="AutoShape 31">
              <a:extLst>
                <a:ext uri="{FF2B5EF4-FFF2-40B4-BE49-F238E27FC236}">
                  <a16:creationId xmlns:a16="http://schemas.microsoft.com/office/drawing/2014/main" id="{EAD54B14-3B9D-4748-BC28-F33DCA5B73CD}"/>
                </a:ext>
              </a:extLst>
            </p:cNvPr>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altLang="en-US" sz="3467" dirty="0" err="1">
                  <a:solidFill>
                    <a:srgbClr val="FF0000"/>
                  </a:solidFill>
                  <a:latin typeface="Times New Roman" panose="02020603050405020304" pitchFamily="18" charset="0"/>
                  <a:cs typeface="Times New Roman" panose="02020603050405020304" pitchFamily="18" charset="0"/>
                </a:rPr>
                <a:t>Đi</a:t>
              </a:r>
              <a:r>
                <a:rPr lang="en-US" altLang="en-US" sz="3467" dirty="0">
                  <a:solidFill>
                    <a:srgbClr val="FF0000"/>
                  </a:solidFill>
                  <a:latin typeface="Times New Roman" panose="02020603050405020304" pitchFamily="18" charset="0"/>
                  <a:cs typeface="Times New Roman" panose="02020603050405020304" pitchFamily="18" charset="0"/>
                </a:rPr>
                <a:t> </a:t>
              </a:r>
              <a:r>
                <a:rPr lang="en-US" altLang="en-US" sz="3467" dirty="0" err="1">
                  <a:solidFill>
                    <a:srgbClr val="FF0000"/>
                  </a:solidFill>
                  <a:latin typeface="Times New Roman" panose="02020603050405020304" pitchFamily="18" charset="0"/>
                  <a:cs typeface="Times New Roman" panose="02020603050405020304" pitchFamily="18" charset="0"/>
                </a:rPr>
                <a:t>từ</a:t>
              </a:r>
              <a:r>
                <a:rPr lang="en-US" altLang="en-US" sz="3467" dirty="0">
                  <a:solidFill>
                    <a:srgbClr val="FF0000"/>
                  </a:solidFill>
                  <a:latin typeface="Times New Roman" panose="02020603050405020304" pitchFamily="18" charset="0"/>
                  <a:cs typeface="Times New Roman" panose="02020603050405020304" pitchFamily="18" charset="0"/>
                </a:rPr>
                <a:t> </a:t>
              </a:r>
              <a:r>
                <a:rPr lang="en-US" altLang="en-US" sz="3467" dirty="0" err="1">
                  <a:solidFill>
                    <a:srgbClr val="FF0000"/>
                  </a:solidFill>
                  <a:latin typeface="Times New Roman" panose="02020603050405020304" pitchFamily="18" charset="0"/>
                  <a:cs typeface="Times New Roman" panose="02020603050405020304" pitchFamily="18" charset="0"/>
                </a:rPr>
                <a:t>khái</a:t>
              </a:r>
              <a:r>
                <a:rPr lang="en-US" altLang="en-US" sz="3467" dirty="0">
                  <a:solidFill>
                    <a:srgbClr val="FF0000"/>
                  </a:solidFill>
                  <a:latin typeface="Times New Roman" panose="02020603050405020304" pitchFamily="18" charset="0"/>
                  <a:cs typeface="Times New Roman" panose="02020603050405020304" pitchFamily="18" charset="0"/>
                </a:rPr>
                <a:t> </a:t>
              </a:r>
              <a:r>
                <a:rPr lang="en-US" altLang="en-US" sz="3467" dirty="0" err="1">
                  <a:solidFill>
                    <a:srgbClr val="FF0000"/>
                  </a:solidFill>
                  <a:latin typeface="Times New Roman" panose="02020603050405020304" pitchFamily="18" charset="0"/>
                  <a:cs typeface="Times New Roman" panose="02020603050405020304" pitchFamily="18" charset="0"/>
                </a:rPr>
                <a:t>quát</a:t>
              </a:r>
              <a:r>
                <a:rPr lang="en-US" altLang="en-US" sz="3467" dirty="0">
                  <a:solidFill>
                    <a:srgbClr val="FF0000"/>
                  </a:solidFill>
                  <a:latin typeface="Times New Roman" panose="02020603050405020304" pitchFamily="18" charset="0"/>
                  <a:cs typeface="Times New Roman" panose="02020603050405020304" pitchFamily="18" charset="0"/>
                </a:rPr>
                <a:t> </a:t>
              </a:r>
              <a:r>
                <a:rPr lang="en-US" altLang="en-US" sz="3467" dirty="0" err="1">
                  <a:solidFill>
                    <a:srgbClr val="FF0000"/>
                  </a:solidFill>
                  <a:latin typeface="Times New Roman" panose="02020603050405020304" pitchFamily="18" charset="0"/>
                  <a:cs typeface="Times New Roman" panose="02020603050405020304" pitchFamily="18" charset="0"/>
                </a:rPr>
                <a:t>đến</a:t>
              </a:r>
              <a:r>
                <a:rPr lang="en-US" altLang="en-US" sz="3467" dirty="0">
                  <a:solidFill>
                    <a:srgbClr val="FF0000"/>
                  </a:solidFill>
                  <a:latin typeface="Times New Roman" panose="02020603050405020304" pitchFamily="18" charset="0"/>
                  <a:cs typeface="Times New Roman" panose="02020603050405020304" pitchFamily="18" charset="0"/>
                </a:rPr>
                <a:t> </a:t>
              </a:r>
              <a:r>
                <a:rPr lang="en-US" altLang="en-US" sz="3467" dirty="0" err="1">
                  <a:solidFill>
                    <a:srgbClr val="FF0000"/>
                  </a:solidFill>
                  <a:latin typeface="Times New Roman" panose="02020603050405020304" pitchFamily="18" charset="0"/>
                  <a:cs typeface="Times New Roman" panose="02020603050405020304" pitchFamily="18" charset="0"/>
                </a:rPr>
                <a:t>cụ</a:t>
              </a:r>
              <a:r>
                <a:rPr lang="en-US" altLang="en-US" sz="3467" dirty="0">
                  <a:solidFill>
                    <a:srgbClr val="FF0000"/>
                  </a:solidFill>
                  <a:latin typeface="Times New Roman" panose="02020603050405020304" pitchFamily="18" charset="0"/>
                  <a:cs typeface="Times New Roman" panose="02020603050405020304" pitchFamily="18" charset="0"/>
                </a:rPr>
                <a:t> </a:t>
              </a:r>
              <a:r>
                <a:rPr lang="en-US" altLang="en-US" sz="3467" dirty="0" err="1">
                  <a:solidFill>
                    <a:srgbClr val="FF0000"/>
                  </a:solidFill>
                  <a:latin typeface="Times New Roman" panose="02020603050405020304" pitchFamily="18" charset="0"/>
                  <a:cs typeface="Times New Roman" panose="02020603050405020304" pitchFamily="18" charset="0"/>
                </a:rPr>
                <a:t>thể</a:t>
              </a:r>
              <a:endParaRPr lang="en-US" altLang="en-US" sz="3467" dirty="0">
                <a:solidFill>
                  <a:srgbClr val="FF0000"/>
                </a:solidFill>
                <a:latin typeface="Times New Roman" panose="02020603050405020304" pitchFamily="18" charset="0"/>
                <a:cs typeface="Times New Roman" panose="02020603050405020304" pitchFamily="18" charset="0"/>
              </a:endParaRPr>
            </a:p>
            <a:p>
              <a:pPr algn="ctr" defTabSz="1219170" eaLnBrk="1" fontAlgn="base" hangingPunct="1">
                <a:spcBef>
                  <a:spcPct val="0"/>
                </a:spcBef>
                <a:spcAft>
                  <a:spcPct val="0"/>
                </a:spcAft>
              </a:pPr>
              <a:r>
                <a:rPr lang="en-US" altLang="en-US" sz="3467" dirty="0">
                  <a:solidFill>
                    <a:srgbClr val="FF0000"/>
                  </a:solidFill>
                  <a:latin typeface="Times New Roman" panose="02020603050405020304" pitchFamily="18" charset="0"/>
                  <a:cs typeface="Times New Roman" panose="02020603050405020304" pitchFamily="18" charset="0"/>
                </a:rPr>
                <a:t>(</a:t>
              </a:r>
              <a:r>
                <a:rPr lang="vi-VN" altLang="en-US" sz="3467" dirty="0">
                  <a:solidFill>
                    <a:srgbClr val="FF0000"/>
                  </a:solidFill>
                  <a:latin typeface="Times New Roman" panose="02020603050405020304" pitchFamily="18" charset="0"/>
                  <a:cs typeface="Times New Roman" panose="02020603050405020304" pitchFamily="18" charset="0"/>
                </a:rPr>
                <a:t>T</a:t>
              </a:r>
              <a:r>
                <a:rPr lang="en-US" altLang="en-US" sz="3467" dirty="0" err="1">
                  <a:solidFill>
                    <a:srgbClr val="FF0000"/>
                  </a:solidFill>
                  <a:latin typeface="Times New Roman" panose="02020603050405020304" pitchFamily="18" charset="0"/>
                  <a:cs typeface="Times New Roman" panose="02020603050405020304" pitchFamily="18" charset="0"/>
                </a:rPr>
                <a:t>ác</a:t>
              </a:r>
              <a:r>
                <a:rPr lang="en-US" altLang="en-US" sz="3467" dirty="0">
                  <a:solidFill>
                    <a:srgbClr val="FF0000"/>
                  </a:solidFill>
                  <a:latin typeface="Times New Roman" panose="02020603050405020304" pitchFamily="18" charset="0"/>
                  <a:cs typeface="Times New Roman" panose="02020603050405020304" pitchFamily="18" charset="0"/>
                </a:rPr>
                <a:t> </a:t>
              </a:r>
              <a:r>
                <a:rPr lang="en-US" altLang="en-US" sz="3467" dirty="0" err="1">
                  <a:solidFill>
                    <a:srgbClr val="FF0000"/>
                  </a:solidFill>
                  <a:latin typeface="Times New Roman" panose="02020603050405020304" pitchFamily="18" charset="0"/>
                  <a:cs typeface="Times New Roman" panose="02020603050405020304" pitchFamily="18" charset="0"/>
                </a:rPr>
                <a:t>giả</a:t>
              </a:r>
              <a:r>
                <a:rPr lang="en-US" altLang="en-US" sz="3467" dirty="0">
                  <a:solidFill>
                    <a:srgbClr val="FF0000"/>
                  </a:solidFill>
                  <a:latin typeface="Times New Roman" panose="02020603050405020304" pitchFamily="18" charset="0"/>
                  <a:cs typeface="Times New Roman" panose="02020603050405020304" pitchFamily="18" charset="0"/>
                </a:rPr>
                <a:t> </a:t>
              </a:r>
              <a:r>
                <a:rPr lang="en-US" altLang="en-US" sz="3467"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467" dirty="0">
                  <a:solidFill>
                    <a:srgbClr val="FF0000"/>
                  </a:solidFill>
                  <a:latin typeface="Times New Roman" panose="02020603050405020304" pitchFamily="18" charset="0"/>
                  <a:cs typeface="Times New Roman" panose="02020603050405020304" pitchFamily="18" charset="0"/>
                </a:rPr>
                <a:t> </a:t>
              </a:r>
              <a:r>
                <a:rPr lang="vi-VN" altLang="en-US" sz="3467" dirty="0">
                  <a:solidFill>
                    <a:srgbClr val="FF0000"/>
                  </a:solidFill>
                  <a:latin typeface="Times New Roman" panose="02020603050405020304" pitchFamily="18" charset="0"/>
                  <a:cs typeface="Times New Roman" panose="02020603050405020304" pitchFamily="18" charset="0"/>
                </a:rPr>
                <a:t>T</a:t>
              </a:r>
              <a:r>
                <a:rPr lang="en-US" altLang="en-US" sz="3467" dirty="0" err="1">
                  <a:solidFill>
                    <a:srgbClr val="FF0000"/>
                  </a:solidFill>
                  <a:latin typeface="Times New Roman" panose="02020603050405020304" pitchFamily="18" charset="0"/>
                  <a:cs typeface="Times New Roman" panose="02020603050405020304" pitchFamily="18" charset="0"/>
                </a:rPr>
                <a:t>ác</a:t>
              </a:r>
              <a:r>
                <a:rPr lang="en-US" altLang="en-US" sz="3467" dirty="0">
                  <a:solidFill>
                    <a:srgbClr val="FF0000"/>
                  </a:solidFill>
                  <a:latin typeface="Times New Roman" panose="02020603050405020304" pitchFamily="18" charset="0"/>
                  <a:cs typeface="Times New Roman" panose="02020603050405020304" pitchFamily="18" charset="0"/>
                </a:rPr>
                <a:t> </a:t>
              </a:r>
              <a:r>
                <a:rPr lang="en-US" altLang="en-US" sz="3467" dirty="0" err="1">
                  <a:solidFill>
                    <a:srgbClr val="FF0000"/>
                  </a:solidFill>
                  <a:latin typeface="Times New Roman" panose="02020603050405020304" pitchFamily="18" charset="0"/>
                  <a:cs typeface="Times New Roman" panose="02020603050405020304" pitchFamily="18" charset="0"/>
                </a:rPr>
                <a:t>phẩm</a:t>
              </a:r>
              <a:r>
                <a:rPr lang="en-US" altLang="en-US" sz="3467" dirty="0">
                  <a:solidFill>
                    <a:srgbClr val="FF0000"/>
                  </a:solidFill>
                  <a:latin typeface="Times New Roman" panose="02020603050405020304" pitchFamily="18" charset="0"/>
                  <a:cs typeface="Times New Roman" panose="02020603050405020304" pitchFamily="18" charset="0"/>
                </a:rPr>
                <a:t> </a:t>
              </a:r>
              <a:r>
                <a:rPr lang="en-US" altLang="en-US" sz="3467"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467" dirty="0">
                  <a:solidFill>
                    <a:srgbClr val="FF0000"/>
                  </a:solidFill>
                  <a:latin typeface="Times New Roman" panose="02020603050405020304" pitchFamily="18" charset="0"/>
                  <a:cs typeface="Times New Roman" panose="02020603050405020304" pitchFamily="18" charset="0"/>
                </a:rPr>
                <a:t> </a:t>
              </a:r>
              <a:r>
                <a:rPr lang="vi-VN" altLang="en-US" sz="3467" dirty="0">
                  <a:solidFill>
                    <a:srgbClr val="FF0000"/>
                  </a:solidFill>
                  <a:latin typeface="Times New Roman" panose="02020603050405020304" pitchFamily="18" charset="0"/>
                  <a:cs typeface="Times New Roman" panose="02020603050405020304" pitchFamily="18" charset="0"/>
                </a:rPr>
                <a:t>N</a:t>
              </a:r>
              <a:r>
                <a:rPr lang="en-US" altLang="en-US" sz="3467" dirty="0" err="1">
                  <a:solidFill>
                    <a:srgbClr val="FF0000"/>
                  </a:solidFill>
                  <a:latin typeface="Times New Roman" panose="02020603050405020304" pitchFamily="18" charset="0"/>
                  <a:cs typeface="Times New Roman" panose="02020603050405020304" pitchFamily="18" charset="0"/>
                </a:rPr>
                <a:t>hân</a:t>
              </a:r>
              <a:r>
                <a:rPr lang="en-US" altLang="en-US" sz="3467" dirty="0">
                  <a:solidFill>
                    <a:srgbClr val="FF0000"/>
                  </a:solidFill>
                  <a:latin typeface="Times New Roman" panose="02020603050405020304" pitchFamily="18" charset="0"/>
                  <a:cs typeface="Times New Roman" panose="02020603050405020304" pitchFamily="18" charset="0"/>
                </a:rPr>
                <a:t> </a:t>
              </a:r>
              <a:r>
                <a:rPr lang="en-US" altLang="en-US" sz="3467" dirty="0" err="1">
                  <a:solidFill>
                    <a:srgbClr val="FF0000"/>
                  </a:solidFill>
                  <a:latin typeface="Times New Roman" panose="02020603050405020304" pitchFamily="18" charset="0"/>
                  <a:cs typeface="Times New Roman" panose="02020603050405020304" pitchFamily="18" charset="0"/>
                </a:rPr>
                <a:t>vật</a:t>
              </a:r>
              <a:r>
                <a:rPr lang="en-US" altLang="en-US" sz="3467" dirty="0">
                  <a:solidFill>
                    <a:srgbClr val="FF0000"/>
                  </a:solidFill>
                  <a:latin typeface="Times New Roman" panose="02020603050405020304" pitchFamily="18" charset="0"/>
                  <a:cs typeface="Times New Roman" panose="02020603050405020304" pitchFamily="18" charset="0"/>
                </a:rPr>
                <a:t>)</a:t>
              </a:r>
            </a:p>
          </p:txBody>
        </p:sp>
      </p:grpSp>
      <p:sp>
        <p:nvSpPr>
          <p:cNvPr id="21507" name="TextBox 42">
            <a:extLst>
              <a:ext uri="{FF2B5EF4-FFF2-40B4-BE49-F238E27FC236}">
                <a16:creationId xmlns:a16="http://schemas.microsoft.com/office/drawing/2014/main" id="{5592D044-7B68-427B-A537-21D25D368495}"/>
              </a:ext>
            </a:extLst>
          </p:cNvPr>
          <p:cNvSpPr txBox="1">
            <a:spLocks noChangeArrowheads="1"/>
          </p:cNvSpPr>
          <p:nvPr/>
        </p:nvSpPr>
        <p:spPr bwMode="auto">
          <a:xfrm>
            <a:off x="1625600" y="266701"/>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altLang="en-US" sz="3200" b="1" dirty="0">
                <a:solidFill>
                  <a:srgbClr val="C00000"/>
                </a:solidFill>
                <a:latin typeface="Times New Roman" panose="02020603050405020304" pitchFamily="18" charset="0"/>
                <a:cs typeface="Times New Roman" panose="02020603050405020304" pitchFamily="18" charset="0"/>
              </a:rPr>
              <a:t>MỞ BÀI 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smtClean="0">
            <a:latin typeface="小单纯体" panose="02010601030101010101" pitchFamily="2" charset="-122"/>
            <a:ea typeface="小单纯体" panose="02010601030101010101"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3117</Words>
  <Application>Microsoft Office PowerPoint</Application>
  <PresentationFormat>Widescreen</PresentationFormat>
  <Paragraphs>220</Paragraphs>
  <Slides>25</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25</vt:i4>
      </vt:variant>
    </vt:vector>
  </HeadingPairs>
  <TitlesOfParts>
    <vt:vector size="36" baseType="lpstr">
      <vt:lpstr>等线</vt:lpstr>
      <vt:lpstr>Arial</vt:lpstr>
      <vt:lpstr>Arial Black</vt:lpstr>
      <vt:lpstr>Calibri</vt:lpstr>
      <vt:lpstr>Calibri Light</vt:lpstr>
      <vt:lpstr>Times New Roman</vt:lpstr>
      <vt:lpstr>Verdana</vt:lpstr>
      <vt:lpstr>Office Theme</vt:lpstr>
      <vt:lpstr>10_Office Theme</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haiyen.tranphu@gmail.com</cp:lastModifiedBy>
  <cp:revision>20</cp:revision>
  <cp:lastPrinted>2022-03-07T22:47:38Z</cp:lastPrinted>
  <dcterms:created xsi:type="dcterms:W3CDTF">2021-09-20T08:11:39Z</dcterms:created>
  <dcterms:modified xsi:type="dcterms:W3CDTF">2022-03-10T03:19:16Z</dcterms:modified>
</cp:coreProperties>
</file>