
<file path=[Content_Types].xml><?xml version="1.0" encoding="utf-8"?>
<Types xmlns="http://schemas.openxmlformats.org/package/2006/content-types">
  <Default Extension="png" ContentType="image/png"/>
  <Default Extension="jfif" ContentType="image/jpe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0" r:id="rId1"/>
  </p:sldMasterIdLst>
  <p:notesMasterIdLst>
    <p:notesMasterId r:id="rId34"/>
  </p:notesMasterIdLst>
  <p:sldIdLst>
    <p:sldId id="321" r:id="rId2"/>
    <p:sldId id="327" r:id="rId3"/>
    <p:sldId id="257" r:id="rId4"/>
    <p:sldId id="504" r:id="rId5"/>
    <p:sldId id="510" r:id="rId6"/>
    <p:sldId id="513" r:id="rId7"/>
    <p:sldId id="521" r:id="rId8"/>
    <p:sldId id="542" r:id="rId9"/>
    <p:sldId id="505" r:id="rId10"/>
    <p:sldId id="522" r:id="rId11"/>
    <p:sldId id="517" r:id="rId12"/>
    <p:sldId id="544" r:id="rId13"/>
    <p:sldId id="523" r:id="rId14"/>
    <p:sldId id="518" r:id="rId15"/>
    <p:sldId id="545" r:id="rId16"/>
    <p:sldId id="519" r:id="rId17"/>
    <p:sldId id="535" r:id="rId18"/>
    <p:sldId id="524" r:id="rId19"/>
    <p:sldId id="515" r:id="rId20"/>
    <p:sldId id="526" r:id="rId21"/>
    <p:sldId id="536" r:id="rId22"/>
    <p:sldId id="527" r:id="rId23"/>
    <p:sldId id="477" r:id="rId24"/>
    <p:sldId id="540" r:id="rId25"/>
    <p:sldId id="541" r:id="rId26"/>
    <p:sldId id="486" r:id="rId27"/>
    <p:sldId id="532" r:id="rId28"/>
    <p:sldId id="487" r:id="rId29"/>
    <p:sldId id="539" r:id="rId30"/>
    <p:sldId id="538" r:id="rId31"/>
    <p:sldId id="534" r:id="rId32"/>
    <p:sldId id="489"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CC3300"/>
    <a:srgbClr val="00CC66"/>
    <a:srgbClr val="0099CC"/>
    <a:srgbClr val="008000"/>
    <a:srgbClr val="33CC33"/>
    <a:srgbClr val="0033CC"/>
    <a:srgbClr val="00FF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4598" autoAdjust="0"/>
  </p:normalViewPr>
  <p:slideViewPr>
    <p:cSldViewPr snapToGrid="0">
      <p:cViewPr varScale="1">
        <p:scale>
          <a:sx n="65" d="100"/>
          <a:sy n="65" d="100"/>
        </p:scale>
        <p:origin x="94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34.jfif"/><Relationship Id="rId2" Type="http://schemas.openxmlformats.org/officeDocument/2006/relationships/image" Target="../media/image33.png"/><Relationship Id="rId1" Type="http://schemas.openxmlformats.org/officeDocument/2006/relationships/image" Target="../media/image32.jpeg"/><Relationship Id="rId4" Type="http://schemas.openxmlformats.org/officeDocument/2006/relationships/image" Target="../media/image3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4.jfif"/><Relationship Id="rId2" Type="http://schemas.openxmlformats.org/officeDocument/2006/relationships/image" Target="../media/image33.png"/><Relationship Id="rId1" Type="http://schemas.openxmlformats.org/officeDocument/2006/relationships/image" Target="../media/image32.jpeg"/><Relationship Id="rId4" Type="http://schemas.openxmlformats.org/officeDocument/2006/relationships/image" Target="../media/image3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0A7E94-958E-43CA-8C07-8027A28E15C1}"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n-US"/>
        </a:p>
      </dgm:t>
    </dgm:pt>
    <dgm:pt modelId="{4B52DC80-C222-4137-8064-0D777DDC4071}">
      <dgm:prSet phldrT="[Text]" custT="1"/>
      <dgm:spPr>
        <a:solidFill>
          <a:srgbClr val="00CC00"/>
        </a:solidFill>
      </dgm:spPr>
      <dgm:t>
        <a:bodyPr/>
        <a:lstStyle/>
        <a:p>
          <a:r>
            <a:rPr lang="en-US" sz="3200">
              <a:latin typeface="Times New Roman" panose="02020603050405020304" pitchFamily="18" charset="0"/>
              <a:cs typeface="Times New Roman" panose="02020603050405020304" pitchFamily="18" charset="0"/>
            </a:rPr>
            <a:t>Các nhà cung cấp dịch vụ thư điện tử miễn phí thông dụng nhất</a:t>
          </a:r>
        </a:p>
      </dgm:t>
    </dgm:pt>
    <dgm:pt modelId="{9D72F9A8-0027-469B-86C5-414461064C26}" type="parTrans" cxnId="{0E3E7D3B-47AA-42BD-B0FA-29F61F1A2403}">
      <dgm:prSet/>
      <dgm:spPr/>
      <dgm:t>
        <a:bodyPr/>
        <a:lstStyle/>
        <a:p>
          <a:endParaRPr lang="en-US" sz="3200">
            <a:latin typeface="Times New Roman" panose="02020603050405020304" pitchFamily="18" charset="0"/>
            <a:cs typeface="Times New Roman" panose="02020603050405020304" pitchFamily="18" charset="0"/>
          </a:endParaRPr>
        </a:p>
      </dgm:t>
    </dgm:pt>
    <dgm:pt modelId="{F4817408-2628-47AE-8C1B-D2E86A0F5352}" type="sibTrans" cxnId="{0E3E7D3B-47AA-42BD-B0FA-29F61F1A2403}">
      <dgm:prSet/>
      <dgm:spPr/>
      <dgm:t>
        <a:bodyPr/>
        <a:lstStyle/>
        <a:p>
          <a:endParaRPr lang="en-US" sz="3200">
            <a:latin typeface="Times New Roman" panose="02020603050405020304" pitchFamily="18" charset="0"/>
            <a:cs typeface="Times New Roman" panose="02020603050405020304" pitchFamily="18" charset="0"/>
          </a:endParaRPr>
        </a:p>
      </dgm:t>
    </dgm:pt>
    <dgm:pt modelId="{856AC495-73FB-44AB-85C1-AD3810B63197}">
      <dgm:prSet phldrT="[Text]" custT="1"/>
      <dgm:spPr>
        <a:solidFill>
          <a:schemeClr val="accent6">
            <a:lumMod val="75000"/>
          </a:schemeClr>
        </a:solidFill>
      </dgm:spPr>
      <dgm:t>
        <a:bodyPr/>
        <a:lstStyle/>
        <a:p>
          <a:r>
            <a:rPr lang="en-US" sz="3200">
              <a:latin typeface="Times New Roman" panose="02020603050405020304" pitchFamily="18" charset="0"/>
              <a:cs typeface="Times New Roman" panose="02020603050405020304" pitchFamily="18" charset="0"/>
            </a:rPr>
            <a:t>gmail.com</a:t>
          </a:r>
        </a:p>
      </dgm:t>
    </dgm:pt>
    <dgm:pt modelId="{2A165E53-382B-4371-B60D-6E0C4889C395}" type="parTrans" cxnId="{345ED037-BB12-4F8D-907C-7B998829DF4D}">
      <dgm:prSet/>
      <dgm:spPr/>
      <dgm:t>
        <a:bodyPr/>
        <a:lstStyle/>
        <a:p>
          <a:endParaRPr lang="en-US" sz="3200">
            <a:latin typeface="Times New Roman" panose="02020603050405020304" pitchFamily="18" charset="0"/>
            <a:cs typeface="Times New Roman" panose="02020603050405020304" pitchFamily="18" charset="0"/>
          </a:endParaRPr>
        </a:p>
      </dgm:t>
    </dgm:pt>
    <dgm:pt modelId="{A728FB11-0A70-49E3-B686-01B8E40D2CB5}" type="sibTrans" cxnId="{345ED037-BB12-4F8D-907C-7B998829DF4D}">
      <dgm:prSet/>
      <dgm:spPr/>
      <dgm:t>
        <a:bodyPr/>
        <a:lstStyle/>
        <a:p>
          <a:endParaRPr lang="en-US" sz="3200">
            <a:latin typeface="Times New Roman" panose="02020603050405020304" pitchFamily="18" charset="0"/>
            <a:cs typeface="Times New Roman" panose="02020603050405020304" pitchFamily="18" charset="0"/>
          </a:endParaRPr>
        </a:p>
      </dgm:t>
    </dgm:pt>
    <dgm:pt modelId="{D1A5F30E-3C82-4E88-8877-E28B4514349E}">
      <dgm:prSet phldrT="[Text]" custT="1"/>
      <dgm:spPr>
        <a:solidFill>
          <a:schemeClr val="accent6">
            <a:lumMod val="75000"/>
          </a:schemeClr>
        </a:solidFill>
      </dgm:spPr>
      <dgm:t>
        <a:bodyPr/>
        <a:lstStyle/>
        <a:p>
          <a:r>
            <a:rPr lang="en-US" sz="3200">
              <a:latin typeface="Times New Roman" panose="02020603050405020304" pitchFamily="18" charset="0"/>
              <a:cs typeface="Times New Roman" panose="02020603050405020304" pitchFamily="18" charset="0"/>
            </a:rPr>
            <a:t>yahoo.com</a:t>
          </a:r>
        </a:p>
      </dgm:t>
    </dgm:pt>
    <dgm:pt modelId="{DC6578F4-2862-4341-8149-50D5389956D4}" type="parTrans" cxnId="{4C942944-8A57-459A-8260-56CF483D980D}">
      <dgm:prSet/>
      <dgm:spPr/>
      <dgm:t>
        <a:bodyPr/>
        <a:lstStyle/>
        <a:p>
          <a:endParaRPr lang="en-US" sz="3200">
            <a:latin typeface="Times New Roman" panose="02020603050405020304" pitchFamily="18" charset="0"/>
            <a:cs typeface="Times New Roman" panose="02020603050405020304" pitchFamily="18" charset="0"/>
          </a:endParaRPr>
        </a:p>
      </dgm:t>
    </dgm:pt>
    <dgm:pt modelId="{1F91D694-7805-41F6-9E4A-D2E2188C88B7}" type="sibTrans" cxnId="{4C942944-8A57-459A-8260-56CF483D980D}">
      <dgm:prSet/>
      <dgm:spPr/>
      <dgm:t>
        <a:bodyPr/>
        <a:lstStyle/>
        <a:p>
          <a:endParaRPr lang="en-US" sz="3200">
            <a:latin typeface="Times New Roman" panose="02020603050405020304" pitchFamily="18" charset="0"/>
            <a:cs typeface="Times New Roman" panose="02020603050405020304" pitchFamily="18" charset="0"/>
          </a:endParaRPr>
        </a:p>
      </dgm:t>
    </dgm:pt>
    <dgm:pt modelId="{6FE24969-B765-483E-9BB8-39D73E28611F}">
      <dgm:prSet phldrT="[Text]" custT="1"/>
      <dgm:spPr>
        <a:solidFill>
          <a:schemeClr val="accent6">
            <a:lumMod val="75000"/>
          </a:schemeClr>
        </a:solidFill>
      </dgm:spPr>
      <dgm:t>
        <a:bodyPr/>
        <a:lstStyle/>
        <a:p>
          <a:r>
            <a:rPr lang="en-US" sz="3200">
              <a:latin typeface="Times New Roman" panose="02020603050405020304" pitchFamily="18" charset="0"/>
              <a:cs typeface="Times New Roman" panose="02020603050405020304" pitchFamily="18" charset="0"/>
            </a:rPr>
            <a:t>hotmail.com</a:t>
          </a:r>
        </a:p>
      </dgm:t>
    </dgm:pt>
    <dgm:pt modelId="{3A950038-072B-489E-AE88-575A9D9E8511}" type="parTrans" cxnId="{62EC3A89-7DF9-4891-A899-55B2DE23A3CB}">
      <dgm:prSet/>
      <dgm:spPr/>
      <dgm:t>
        <a:bodyPr/>
        <a:lstStyle/>
        <a:p>
          <a:endParaRPr lang="en-US" sz="3200">
            <a:latin typeface="Times New Roman" panose="02020603050405020304" pitchFamily="18" charset="0"/>
            <a:cs typeface="Times New Roman" panose="02020603050405020304" pitchFamily="18" charset="0"/>
          </a:endParaRPr>
        </a:p>
      </dgm:t>
    </dgm:pt>
    <dgm:pt modelId="{34240B41-6807-41FE-8590-39F08D165071}" type="sibTrans" cxnId="{62EC3A89-7DF9-4891-A899-55B2DE23A3CB}">
      <dgm:prSet/>
      <dgm:spPr/>
      <dgm:t>
        <a:bodyPr/>
        <a:lstStyle/>
        <a:p>
          <a:endParaRPr lang="en-US" sz="3200">
            <a:latin typeface="Times New Roman" panose="02020603050405020304" pitchFamily="18" charset="0"/>
            <a:cs typeface="Times New Roman" panose="02020603050405020304" pitchFamily="18" charset="0"/>
          </a:endParaRPr>
        </a:p>
      </dgm:t>
    </dgm:pt>
    <dgm:pt modelId="{C180BB42-E48A-4716-A2D4-4F9CBFB8EBB6}">
      <dgm:prSet phldrT="[Text]" custT="1"/>
      <dgm:spPr>
        <a:solidFill>
          <a:schemeClr val="accent6">
            <a:lumMod val="75000"/>
          </a:schemeClr>
        </a:solidFill>
      </dgm:spPr>
      <dgm:t>
        <a:bodyPr/>
        <a:lstStyle/>
        <a:p>
          <a:r>
            <a:rPr lang="en-US" sz="3200">
              <a:latin typeface="Times New Roman" panose="02020603050405020304" pitchFamily="18" charset="0"/>
              <a:cs typeface="Times New Roman" panose="02020603050405020304" pitchFamily="18" charset="0"/>
            </a:rPr>
            <a:t>icloud.com</a:t>
          </a:r>
        </a:p>
      </dgm:t>
    </dgm:pt>
    <dgm:pt modelId="{13AD33BC-732F-41AB-B981-A77D42E11495}" type="parTrans" cxnId="{4BF160FB-FBF1-402B-922A-25B792ABAC8F}">
      <dgm:prSet/>
      <dgm:spPr/>
      <dgm:t>
        <a:bodyPr/>
        <a:lstStyle/>
        <a:p>
          <a:endParaRPr lang="en-US" sz="3200">
            <a:latin typeface="Times New Roman" panose="02020603050405020304" pitchFamily="18" charset="0"/>
            <a:cs typeface="Times New Roman" panose="02020603050405020304" pitchFamily="18" charset="0"/>
          </a:endParaRPr>
        </a:p>
      </dgm:t>
    </dgm:pt>
    <dgm:pt modelId="{5493EBA2-B3D7-4996-87DC-E31662D8ADC9}" type="sibTrans" cxnId="{4BF160FB-FBF1-402B-922A-25B792ABAC8F}">
      <dgm:prSet/>
      <dgm:spPr/>
      <dgm:t>
        <a:bodyPr/>
        <a:lstStyle/>
        <a:p>
          <a:endParaRPr lang="en-US" sz="3200">
            <a:latin typeface="Times New Roman" panose="02020603050405020304" pitchFamily="18" charset="0"/>
            <a:cs typeface="Times New Roman" panose="02020603050405020304" pitchFamily="18" charset="0"/>
          </a:endParaRPr>
        </a:p>
      </dgm:t>
    </dgm:pt>
    <dgm:pt modelId="{40CE1EB7-FEE1-45EA-B5C5-92BE4896C2E7}" type="pres">
      <dgm:prSet presAssocID="{5F0A7E94-958E-43CA-8C07-8027A28E15C1}" presName="layout" presStyleCnt="0">
        <dgm:presLayoutVars>
          <dgm:chMax/>
          <dgm:chPref/>
          <dgm:dir/>
          <dgm:animOne val="branch"/>
          <dgm:animLvl val="lvl"/>
          <dgm:resizeHandles/>
        </dgm:presLayoutVars>
      </dgm:prSet>
      <dgm:spPr/>
      <dgm:t>
        <a:bodyPr/>
        <a:lstStyle/>
        <a:p>
          <a:endParaRPr lang="en-US"/>
        </a:p>
      </dgm:t>
    </dgm:pt>
    <dgm:pt modelId="{9AF24B1B-8C77-41EA-99EE-89D0F6992684}" type="pres">
      <dgm:prSet presAssocID="{4B52DC80-C222-4137-8064-0D777DDC4071}" presName="root" presStyleCnt="0">
        <dgm:presLayoutVars>
          <dgm:chMax/>
          <dgm:chPref val="4"/>
        </dgm:presLayoutVars>
      </dgm:prSet>
      <dgm:spPr/>
    </dgm:pt>
    <dgm:pt modelId="{2EEC25A8-4A21-40EC-9DEE-BA9271998186}" type="pres">
      <dgm:prSet presAssocID="{4B52DC80-C222-4137-8064-0D777DDC4071}" presName="rootComposite" presStyleCnt="0">
        <dgm:presLayoutVars/>
      </dgm:prSet>
      <dgm:spPr/>
    </dgm:pt>
    <dgm:pt modelId="{452E16B3-20E2-4C31-933F-F8A8A50301D8}" type="pres">
      <dgm:prSet presAssocID="{4B52DC80-C222-4137-8064-0D777DDC4071}" presName="rootText" presStyleLbl="node0" presStyleIdx="0" presStyleCnt="1">
        <dgm:presLayoutVars>
          <dgm:chMax/>
          <dgm:chPref val="4"/>
        </dgm:presLayoutVars>
      </dgm:prSet>
      <dgm:spPr/>
      <dgm:t>
        <a:bodyPr/>
        <a:lstStyle/>
        <a:p>
          <a:endParaRPr lang="en-US"/>
        </a:p>
      </dgm:t>
    </dgm:pt>
    <dgm:pt modelId="{1ABE1C72-F788-4799-844F-EC786248E481}" type="pres">
      <dgm:prSet presAssocID="{4B52DC80-C222-4137-8064-0D777DDC4071}" presName="childShape" presStyleCnt="0">
        <dgm:presLayoutVars>
          <dgm:chMax val="0"/>
          <dgm:chPref val="0"/>
        </dgm:presLayoutVars>
      </dgm:prSet>
      <dgm:spPr/>
    </dgm:pt>
    <dgm:pt modelId="{8CA9B135-BB7E-4D15-AFA4-02D5A800ADF6}" type="pres">
      <dgm:prSet presAssocID="{856AC495-73FB-44AB-85C1-AD3810B63197}" presName="childComposite" presStyleCnt="0">
        <dgm:presLayoutVars>
          <dgm:chMax val="0"/>
          <dgm:chPref val="0"/>
        </dgm:presLayoutVars>
      </dgm:prSet>
      <dgm:spPr/>
    </dgm:pt>
    <dgm:pt modelId="{6A19A27D-1909-4C55-A28A-77EEF29F649B}" type="pres">
      <dgm:prSet presAssocID="{856AC495-73FB-44AB-85C1-AD3810B63197}" presName="Image"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43000" r="-43000"/>
          </a:stretch>
        </a:blipFill>
      </dgm:spPr>
    </dgm:pt>
    <dgm:pt modelId="{C52AD9D3-CDAD-4066-87F4-CAE91B99C291}" type="pres">
      <dgm:prSet presAssocID="{856AC495-73FB-44AB-85C1-AD3810B63197}" presName="childText" presStyleLbl="lnNode1" presStyleIdx="0" presStyleCnt="4">
        <dgm:presLayoutVars>
          <dgm:chMax val="0"/>
          <dgm:chPref val="0"/>
          <dgm:bulletEnabled val="1"/>
        </dgm:presLayoutVars>
      </dgm:prSet>
      <dgm:spPr/>
      <dgm:t>
        <a:bodyPr/>
        <a:lstStyle/>
        <a:p>
          <a:endParaRPr lang="en-US"/>
        </a:p>
      </dgm:t>
    </dgm:pt>
    <dgm:pt modelId="{73845D87-4BFD-4A60-83E7-820129E564F6}" type="pres">
      <dgm:prSet presAssocID="{D1A5F30E-3C82-4E88-8877-E28B4514349E}" presName="childComposite" presStyleCnt="0">
        <dgm:presLayoutVars>
          <dgm:chMax val="0"/>
          <dgm:chPref val="0"/>
        </dgm:presLayoutVars>
      </dgm:prSet>
      <dgm:spPr/>
    </dgm:pt>
    <dgm:pt modelId="{413E4E27-E823-4F4E-B0F4-41163B8D7DCD}" type="pres">
      <dgm:prSet presAssocID="{D1A5F30E-3C82-4E88-8877-E28B4514349E}" presName="Image" presStyleLbl="nod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9CC37790-8572-42B1-9BF4-0230A1D2ABA6}" type="pres">
      <dgm:prSet presAssocID="{D1A5F30E-3C82-4E88-8877-E28B4514349E}" presName="childText" presStyleLbl="lnNode1" presStyleIdx="1" presStyleCnt="4">
        <dgm:presLayoutVars>
          <dgm:chMax val="0"/>
          <dgm:chPref val="0"/>
          <dgm:bulletEnabled val="1"/>
        </dgm:presLayoutVars>
      </dgm:prSet>
      <dgm:spPr/>
      <dgm:t>
        <a:bodyPr/>
        <a:lstStyle/>
        <a:p>
          <a:endParaRPr lang="en-US"/>
        </a:p>
      </dgm:t>
    </dgm:pt>
    <dgm:pt modelId="{E62D1404-ED0A-4B4C-814B-252CD8873651}" type="pres">
      <dgm:prSet presAssocID="{6FE24969-B765-483E-9BB8-39D73E28611F}" presName="childComposite" presStyleCnt="0">
        <dgm:presLayoutVars>
          <dgm:chMax val="0"/>
          <dgm:chPref val="0"/>
        </dgm:presLayoutVars>
      </dgm:prSet>
      <dgm:spPr/>
    </dgm:pt>
    <dgm:pt modelId="{0CCC0893-77CF-4D15-8126-AFFD64C5C7D4}" type="pres">
      <dgm:prSet presAssocID="{6FE24969-B765-483E-9BB8-39D73E28611F}" presName="Image" presStyleLbl="nod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pt>
    <dgm:pt modelId="{658C4CDC-AB16-4D2F-9D97-51002EAFABFB}" type="pres">
      <dgm:prSet presAssocID="{6FE24969-B765-483E-9BB8-39D73E28611F}" presName="childText" presStyleLbl="lnNode1" presStyleIdx="2" presStyleCnt="4">
        <dgm:presLayoutVars>
          <dgm:chMax val="0"/>
          <dgm:chPref val="0"/>
          <dgm:bulletEnabled val="1"/>
        </dgm:presLayoutVars>
      </dgm:prSet>
      <dgm:spPr/>
      <dgm:t>
        <a:bodyPr/>
        <a:lstStyle/>
        <a:p>
          <a:endParaRPr lang="en-US"/>
        </a:p>
      </dgm:t>
    </dgm:pt>
    <dgm:pt modelId="{F9920A27-504F-4E57-902C-7186335F689E}" type="pres">
      <dgm:prSet presAssocID="{C180BB42-E48A-4716-A2D4-4F9CBFB8EBB6}" presName="childComposite" presStyleCnt="0">
        <dgm:presLayoutVars>
          <dgm:chMax val="0"/>
          <dgm:chPref val="0"/>
        </dgm:presLayoutVars>
      </dgm:prSet>
      <dgm:spPr/>
    </dgm:pt>
    <dgm:pt modelId="{60FA5F81-305D-4CBD-BD5B-681ED12ACF20}" type="pres">
      <dgm:prSet presAssocID="{C180BB42-E48A-4716-A2D4-4F9CBFB8EBB6}" presName="Image" presStyleLbl="nod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pt>
    <dgm:pt modelId="{BF57F5EF-A88D-4A80-AA58-88821310CF20}" type="pres">
      <dgm:prSet presAssocID="{C180BB42-E48A-4716-A2D4-4F9CBFB8EBB6}" presName="childText" presStyleLbl="lnNode1" presStyleIdx="3" presStyleCnt="4">
        <dgm:presLayoutVars>
          <dgm:chMax val="0"/>
          <dgm:chPref val="0"/>
          <dgm:bulletEnabled val="1"/>
        </dgm:presLayoutVars>
      </dgm:prSet>
      <dgm:spPr/>
      <dgm:t>
        <a:bodyPr/>
        <a:lstStyle/>
        <a:p>
          <a:endParaRPr lang="en-US"/>
        </a:p>
      </dgm:t>
    </dgm:pt>
  </dgm:ptLst>
  <dgm:cxnLst>
    <dgm:cxn modelId="{DAD80A3D-791E-411E-B49A-49CCDD94F64C}" type="presOf" srcId="{5F0A7E94-958E-43CA-8C07-8027A28E15C1}" destId="{40CE1EB7-FEE1-45EA-B5C5-92BE4896C2E7}" srcOrd="0" destOrd="0" presId="urn:microsoft.com/office/officeart/2008/layout/PictureAccentList"/>
    <dgm:cxn modelId="{0E3E7D3B-47AA-42BD-B0FA-29F61F1A2403}" srcId="{5F0A7E94-958E-43CA-8C07-8027A28E15C1}" destId="{4B52DC80-C222-4137-8064-0D777DDC4071}" srcOrd="0" destOrd="0" parTransId="{9D72F9A8-0027-469B-86C5-414461064C26}" sibTransId="{F4817408-2628-47AE-8C1B-D2E86A0F5352}"/>
    <dgm:cxn modelId="{BFD04AD0-853C-4F25-96CA-62E34E486DAF}" type="presOf" srcId="{D1A5F30E-3C82-4E88-8877-E28B4514349E}" destId="{9CC37790-8572-42B1-9BF4-0230A1D2ABA6}" srcOrd="0" destOrd="0" presId="urn:microsoft.com/office/officeart/2008/layout/PictureAccentList"/>
    <dgm:cxn modelId="{C4A58BEC-1A7E-43F4-A3AF-E3CA7C0584DB}" type="presOf" srcId="{C180BB42-E48A-4716-A2D4-4F9CBFB8EBB6}" destId="{BF57F5EF-A88D-4A80-AA58-88821310CF20}" srcOrd="0" destOrd="0" presId="urn:microsoft.com/office/officeart/2008/layout/PictureAccentList"/>
    <dgm:cxn modelId="{345ED037-BB12-4F8D-907C-7B998829DF4D}" srcId="{4B52DC80-C222-4137-8064-0D777DDC4071}" destId="{856AC495-73FB-44AB-85C1-AD3810B63197}" srcOrd="0" destOrd="0" parTransId="{2A165E53-382B-4371-B60D-6E0C4889C395}" sibTransId="{A728FB11-0A70-49E3-B686-01B8E40D2CB5}"/>
    <dgm:cxn modelId="{4C942944-8A57-459A-8260-56CF483D980D}" srcId="{4B52DC80-C222-4137-8064-0D777DDC4071}" destId="{D1A5F30E-3C82-4E88-8877-E28B4514349E}" srcOrd="1" destOrd="0" parTransId="{DC6578F4-2862-4341-8149-50D5389956D4}" sibTransId="{1F91D694-7805-41F6-9E4A-D2E2188C88B7}"/>
    <dgm:cxn modelId="{4BF160FB-FBF1-402B-922A-25B792ABAC8F}" srcId="{4B52DC80-C222-4137-8064-0D777DDC4071}" destId="{C180BB42-E48A-4716-A2D4-4F9CBFB8EBB6}" srcOrd="3" destOrd="0" parTransId="{13AD33BC-732F-41AB-B981-A77D42E11495}" sibTransId="{5493EBA2-B3D7-4996-87DC-E31662D8ADC9}"/>
    <dgm:cxn modelId="{5069AE26-4685-4D64-A56D-33D124B710B9}" type="presOf" srcId="{6FE24969-B765-483E-9BB8-39D73E28611F}" destId="{658C4CDC-AB16-4D2F-9D97-51002EAFABFB}" srcOrd="0" destOrd="0" presId="urn:microsoft.com/office/officeart/2008/layout/PictureAccentList"/>
    <dgm:cxn modelId="{909D0E14-6123-4BE3-8AA9-945FEA61E11F}" type="presOf" srcId="{4B52DC80-C222-4137-8064-0D777DDC4071}" destId="{452E16B3-20E2-4C31-933F-F8A8A50301D8}" srcOrd="0" destOrd="0" presId="urn:microsoft.com/office/officeart/2008/layout/PictureAccentList"/>
    <dgm:cxn modelId="{E07E5158-A325-4116-A5C7-7C4C75BA746A}" type="presOf" srcId="{856AC495-73FB-44AB-85C1-AD3810B63197}" destId="{C52AD9D3-CDAD-4066-87F4-CAE91B99C291}" srcOrd="0" destOrd="0" presId="urn:microsoft.com/office/officeart/2008/layout/PictureAccentList"/>
    <dgm:cxn modelId="{62EC3A89-7DF9-4891-A899-55B2DE23A3CB}" srcId="{4B52DC80-C222-4137-8064-0D777DDC4071}" destId="{6FE24969-B765-483E-9BB8-39D73E28611F}" srcOrd="2" destOrd="0" parTransId="{3A950038-072B-489E-AE88-575A9D9E8511}" sibTransId="{34240B41-6807-41FE-8590-39F08D165071}"/>
    <dgm:cxn modelId="{DF3CA536-CB63-44D4-A50F-4B410A9EB4B7}" type="presParOf" srcId="{40CE1EB7-FEE1-45EA-B5C5-92BE4896C2E7}" destId="{9AF24B1B-8C77-41EA-99EE-89D0F6992684}" srcOrd="0" destOrd="0" presId="urn:microsoft.com/office/officeart/2008/layout/PictureAccentList"/>
    <dgm:cxn modelId="{0EA23091-7977-4CDF-A0EC-D84FE88A3F7C}" type="presParOf" srcId="{9AF24B1B-8C77-41EA-99EE-89D0F6992684}" destId="{2EEC25A8-4A21-40EC-9DEE-BA9271998186}" srcOrd="0" destOrd="0" presId="urn:microsoft.com/office/officeart/2008/layout/PictureAccentList"/>
    <dgm:cxn modelId="{F08D53C5-0E54-4503-A18D-92CC22CF59B5}" type="presParOf" srcId="{2EEC25A8-4A21-40EC-9DEE-BA9271998186}" destId="{452E16B3-20E2-4C31-933F-F8A8A50301D8}" srcOrd="0" destOrd="0" presId="urn:microsoft.com/office/officeart/2008/layout/PictureAccentList"/>
    <dgm:cxn modelId="{588B06FA-3CF3-4FFD-8EFE-AF50D7BCAE94}" type="presParOf" srcId="{9AF24B1B-8C77-41EA-99EE-89D0F6992684}" destId="{1ABE1C72-F788-4799-844F-EC786248E481}" srcOrd="1" destOrd="0" presId="urn:microsoft.com/office/officeart/2008/layout/PictureAccentList"/>
    <dgm:cxn modelId="{DF20625D-610B-463E-8B0F-F6B98B67C9CB}" type="presParOf" srcId="{1ABE1C72-F788-4799-844F-EC786248E481}" destId="{8CA9B135-BB7E-4D15-AFA4-02D5A800ADF6}" srcOrd="0" destOrd="0" presId="urn:microsoft.com/office/officeart/2008/layout/PictureAccentList"/>
    <dgm:cxn modelId="{2C14A62C-84CD-4611-93F2-33F9C145FF09}" type="presParOf" srcId="{8CA9B135-BB7E-4D15-AFA4-02D5A800ADF6}" destId="{6A19A27D-1909-4C55-A28A-77EEF29F649B}" srcOrd="0" destOrd="0" presId="urn:microsoft.com/office/officeart/2008/layout/PictureAccentList"/>
    <dgm:cxn modelId="{2AF83799-170F-48AC-B4C9-48D0E62C8385}" type="presParOf" srcId="{8CA9B135-BB7E-4D15-AFA4-02D5A800ADF6}" destId="{C52AD9D3-CDAD-4066-87F4-CAE91B99C291}" srcOrd="1" destOrd="0" presId="urn:microsoft.com/office/officeart/2008/layout/PictureAccentList"/>
    <dgm:cxn modelId="{40FB02D0-C3D1-42D8-9E1E-59A1324A76E0}" type="presParOf" srcId="{1ABE1C72-F788-4799-844F-EC786248E481}" destId="{73845D87-4BFD-4A60-83E7-820129E564F6}" srcOrd="1" destOrd="0" presId="urn:microsoft.com/office/officeart/2008/layout/PictureAccentList"/>
    <dgm:cxn modelId="{685B7D99-60FC-4D28-AF3B-BC796920CD4F}" type="presParOf" srcId="{73845D87-4BFD-4A60-83E7-820129E564F6}" destId="{413E4E27-E823-4F4E-B0F4-41163B8D7DCD}" srcOrd="0" destOrd="0" presId="urn:microsoft.com/office/officeart/2008/layout/PictureAccentList"/>
    <dgm:cxn modelId="{622D21AA-7401-4CC5-BE47-2237B4D85F61}" type="presParOf" srcId="{73845D87-4BFD-4A60-83E7-820129E564F6}" destId="{9CC37790-8572-42B1-9BF4-0230A1D2ABA6}" srcOrd="1" destOrd="0" presId="urn:microsoft.com/office/officeart/2008/layout/PictureAccentList"/>
    <dgm:cxn modelId="{AB4DDE4D-CD13-4EE3-933D-8068B900CC2E}" type="presParOf" srcId="{1ABE1C72-F788-4799-844F-EC786248E481}" destId="{E62D1404-ED0A-4B4C-814B-252CD8873651}" srcOrd="2" destOrd="0" presId="urn:microsoft.com/office/officeart/2008/layout/PictureAccentList"/>
    <dgm:cxn modelId="{331DDAEA-AABA-4C33-B47F-B232919BF916}" type="presParOf" srcId="{E62D1404-ED0A-4B4C-814B-252CD8873651}" destId="{0CCC0893-77CF-4D15-8126-AFFD64C5C7D4}" srcOrd="0" destOrd="0" presId="urn:microsoft.com/office/officeart/2008/layout/PictureAccentList"/>
    <dgm:cxn modelId="{471F6DB4-F1EE-4014-8FC6-49B7B7C66470}" type="presParOf" srcId="{E62D1404-ED0A-4B4C-814B-252CD8873651}" destId="{658C4CDC-AB16-4D2F-9D97-51002EAFABFB}" srcOrd="1" destOrd="0" presId="urn:microsoft.com/office/officeart/2008/layout/PictureAccentList"/>
    <dgm:cxn modelId="{AB36E778-44B2-48E0-9CB3-76A1C9346D3B}" type="presParOf" srcId="{1ABE1C72-F788-4799-844F-EC786248E481}" destId="{F9920A27-504F-4E57-902C-7186335F689E}" srcOrd="3" destOrd="0" presId="urn:microsoft.com/office/officeart/2008/layout/PictureAccentList"/>
    <dgm:cxn modelId="{5886B55F-4A38-4BEE-96D9-FBE3023729FE}" type="presParOf" srcId="{F9920A27-504F-4E57-902C-7186335F689E}" destId="{60FA5F81-305D-4CBD-BD5B-681ED12ACF20}" srcOrd="0" destOrd="0" presId="urn:microsoft.com/office/officeart/2008/layout/PictureAccentList"/>
    <dgm:cxn modelId="{2D5D0DDE-3E54-4D00-BB1E-E6901F358AD9}" type="presParOf" srcId="{F9920A27-504F-4E57-902C-7186335F689E}" destId="{BF57F5EF-A88D-4A80-AA58-88821310CF20}"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2E16B3-20E2-4C31-933F-F8A8A50301D8}">
      <dsp:nvSpPr>
        <dsp:cNvPr id="0" name=""/>
        <dsp:cNvSpPr/>
      </dsp:nvSpPr>
      <dsp:spPr>
        <a:xfrm>
          <a:off x="1131093" y="1283"/>
          <a:ext cx="5865812" cy="977635"/>
        </a:xfrm>
        <a:prstGeom prst="roundRect">
          <a:avLst>
            <a:gd name="adj" fmla="val 10000"/>
          </a:avLst>
        </a:prstGeom>
        <a:solidFill>
          <a:srgbClr val="00CC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US" sz="3200" kern="1200">
              <a:latin typeface="Times New Roman" panose="02020603050405020304" pitchFamily="18" charset="0"/>
              <a:cs typeface="Times New Roman" panose="02020603050405020304" pitchFamily="18" charset="0"/>
            </a:rPr>
            <a:t>Các nhà cung cấp dịch vụ thư điện tử miễn phí thông dụng nhất</a:t>
          </a:r>
        </a:p>
      </dsp:txBody>
      <dsp:txXfrm>
        <a:off x="1159727" y="29917"/>
        <a:ext cx="5808544" cy="920367"/>
      </dsp:txXfrm>
    </dsp:sp>
    <dsp:sp modelId="{6A19A27D-1909-4C55-A28A-77EEF29F649B}">
      <dsp:nvSpPr>
        <dsp:cNvPr id="0" name=""/>
        <dsp:cNvSpPr/>
      </dsp:nvSpPr>
      <dsp:spPr>
        <a:xfrm>
          <a:off x="1131093" y="1154893"/>
          <a:ext cx="977635" cy="977635"/>
        </a:xfrm>
        <a:prstGeom prst="roundRect">
          <a:avLst>
            <a:gd name="adj" fmla="val 166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43000" r="-43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2AD9D3-CDAD-4066-87F4-CAE91B99C291}">
      <dsp:nvSpPr>
        <dsp:cNvPr id="0" name=""/>
        <dsp:cNvSpPr/>
      </dsp:nvSpPr>
      <dsp:spPr>
        <a:xfrm>
          <a:off x="2167387" y="1154893"/>
          <a:ext cx="4829518" cy="977635"/>
        </a:xfrm>
        <a:prstGeom prst="roundRect">
          <a:avLst>
            <a:gd name="adj" fmla="val 16670"/>
          </a:avLst>
        </a:prstGeom>
        <a:solidFill>
          <a:schemeClr val="accent6">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a:latin typeface="Times New Roman" panose="02020603050405020304" pitchFamily="18" charset="0"/>
              <a:cs typeface="Times New Roman" panose="02020603050405020304" pitchFamily="18" charset="0"/>
            </a:rPr>
            <a:t>gmail.com</a:t>
          </a:r>
        </a:p>
      </dsp:txBody>
      <dsp:txXfrm>
        <a:off x="2215120" y="1202626"/>
        <a:ext cx="4734052" cy="882169"/>
      </dsp:txXfrm>
    </dsp:sp>
    <dsp:sp modelId="{413E4E27-E823-4F4E-B0F4-41163B8D7DCD}">
      <dsp:nvSpPr>
        <dsp:cNvPr id="0" name=""/>
        <dsp:cNvSpPr/>
      </dsp:nvSpPr>
      <dsp:spPr>
        <a:xfrm>
          <a:off x="1131093" y="2249844"/>
          <a:ext cx="977635" cy="977635"/>
        </a:xfrm>
        <a:prstGeom prst="roundRect">
          <a:avLst>
            <a:gd name="adj" fmla="val 166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C37790-8572-42B1-9BF4-0230A1D2ABA6}">
      <dsp:nvSpPr>
        <dsp:cNvPr id="0" name=""/>
        <dsp:cNvSpPr/>
      </dsp:nvSpPr>
      <dsp:spPr>
        <a:xfrm>
          <a:off x="2167387" y="2249844"/>
          <a:ext cx="4829518" cy="977635"/>
        </a:xfrm>
        <a:prstGeom prst="roundRect">
          <a:avLst>
            <a:gd name="adj" fmla="val 16670"/>
          </a:avLst>
        </a:prstGeom>
        <a:solidFill>
          <a:schemeClr val="accent6">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a:latin typeface="Times New Roman" panose="02020603050405020304" pitchFamily="18" charset="0"/>
              <a:cs typeface="Times New Roman" panose="02020603050405020304" pitchFamily="18" charset="0"/>
            </a:rPr>
            <a:t>yahoo.com</a:t>
          </a:r>
        </a:p>
      </dsp:txBody>
      <dsp:txXfrm>
        <a:off x="2215120" y="2297577"/>
        <a:ext cx="4734052" cy="882169"/>
      </dsp:txXfrm>
    </dsp:sp>
    <dsp:sp modelId="{0CCC0893-77CF-4D15-8126-AFFD64C5C7D4}">
      <dsp:nvSpPr>
        <dsp:cNvPr id="0" name=""/>
        <dsp:cNvSpPr/>
      </dsp:nvSpPr>
      <dsp:spPr>
        <a:xfrm>
          <a:off x="1131093" y="3344796"/>
          <a:ext cx="977635" cy="977635"/>
        </a:xfrm>
        <a:prstGeom prst="roundRect">
          <a:avLst>
            <a:gd name="adj" fmla="val 166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8C4CDC-AB16-4D2F-9D97-51002EAFABFB}">
      <dsp:nvSpPr>
        <dsp:cNvPr id="0" name=""/>
        <dsp:cNvSpPr/>
      </dsp:nvSpPr>
      <dsp:spPr>
        <a:xfrm>
          <a:off x="2167387" y="3344796"/>
          <a:ext cx="4829518" cy="977635"/>
        </a:xfrm>
        <a:prstGeom prst="roundRect">
          <a:avLst>
            <a:gd name="adj" fmla="val 16670"/>
          </a:avLst>
        </a:prstGeom>
        <a:solidFill>
          <a:schemeClr val="accent6">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a:latin typeface="Times New Roman" panose="02020603050405020304" pitchFamily="18" charset="0"/>
              <a:cs typeface="Times New Roman" panose="02020603050405020304" pitchFamily="18" charset="0"/>
            </a:rPr>
            <a:t>hotmail.com</a:t>
          </a:r>
        </a:p>
      </dsp:txBody>
      <dsp:txXfrm>
        <a:off x="2215120" y="3392529"/>
        <a:ext cx="4734052" cy="882169"/>
      </dsp:txXfrm>
    </dsp:sp>
    <dsp:sp modelId="{60FA5F81-305D-4CBD-BD5B-681ED12ACF20}">
      <dsp:nvSpPr>
        <dsp:cNvPr id="0" name=""/>
        <dsp:cNvSpPr/>
      </dsp:nvSpPr>
      <dsp:spPr>
        <a:xfrm>
          <a:off x="1131093" y="4439748"/>
          <a:ext cx="977635" cy="977635"/>
        </a:xfrm>
        <a:prstGeom prst="roundRect">
          <a:avLst>
            <a:gd name="adj" fmla="val 1667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57F5EF-A88D-4A80-AA58-88821310CF20}">
      <dsp:nvSpPr>
        <dsp:cNvPr id="0" name=""/>
        <dsp:cNvSpPr/>
      </dsp:nvSpPr>
      <dsp:spPr>
        <a:xfrm>
          <a:off x="2167387" y="4439748"/>
          <a:ext cx="4829518" cy="977635"/>
        </a:xfrm>
        <a:prstGeom prst="roundRect">
          <a:avLst>
            <a:gd name="adj" fmla="val 16670"/>
          </a:avLst>
        </a:prstGeom>
        <a:solidFill>
          <a:schemeClr val="accent6">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a:latin typeface="Times New Roman" panose="02020603050405020304" pitchFamily="18" charset="0"/>
              <a:cs typeface="Times New Roman" panose="02020603050405020304" pitchFamily="18" charset="0"/>
            </a:rPr>
            <a:t>icloud.com</a:t>
          </a:r>
        </a:p>
      </dsp:txBody>
      <dsp:txXfrm>
        <a:off x="2215120" y="4487481"/>
        <a:ext cx="4734052" cy="882169"/>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5DF012-4A97-4F11-A046-B6F2C710E6FA}" type="datetimeFigureOut">
              <a:rPr lang="en-US" smtClean="0"/>
              <a:t>12/1/2022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40FC10-CAB0-4E1E-A665-F2A322B78796}" type="slidenum">
              <a:rPr lang="en-US" smtClean="0"/>
              <a:t>‹#›</a:t>
            </a:fld>
            <a:endParaRPr lang="en-US"/>
          </a:p>
        </p:txBody>
      </p:sp>
    </p:spTree>
    <p:extLst>
      <p:ext uri="{BB962C8B-B14F-4D97-AF65-F5344CB8AC3E}">
        <p14:creationId xmlns:p14="http://schemas.microsoft.com/office/powerpoint/2010/main" val="1205059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40FC10-CAB0-4E1E-A665-F2A322B78796}" type="slidenum">
              <a:rPr lang="en-US" smtClean="0"/>
              <a:t>31</a:t>
            </a:fld>
            <a:endParaRPr lang="en-US"/>
          </a:p>
        </p:txBody>
      </p:sp>
    </p:spTree>
    <p:extLst>
      <p:ext uri="{BB962C8B-B14F-4D97-AF65-F5344CB8AC3E}">
        <p14:creationId xmlns:p14="http://schemas.microsoft.com/office/powerpoint/2010/main" val="2786600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DE61F6A-6C8D-4C12-97EF-999418BDE4E9}" type="datetimeFigureOut">
              <a:rPr lang="en-US" smtClean="0"/>
              <a:t>12/1/2022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DBC098-74A2-43F6-80E3-2F78C624353F}" type="slidenum">
              <a:rPr lang="en-US" smtClean="0"/>
              <a:t>‹#›</a:t>
            </a:fld>
            <a:endParaRPr lang="en-US"/>
          </a:p>
        </p:txBody>
      </p:sp>
    </p:spTree>
    <p:extLst>
      <p:ext uri="{BB962C8B-B14F-4D97-AF65-F5344CB8AC3E}">
        <p14:creationId xmlns:p14="http://schemas.microsoft.com/office/powerpoint/2010/main" val="356431871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E61F6A-6C8D-4C12-97EF-999418BDE4E9}"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BC098-74A2-43F6-80E3-2F78C624353F}" type="slidenum">
              <a:rPr lang="en-US" smtClean="0"/>
              <a:t>‹#›</a:t>
            </a:fld>
            <a:endParaRPr lang="en-US"/>
          </a:p>
        </p:txBody>
      </p:sp>
    </p:spTree>
    <p:extLst>
      <p:ext uri="{BB962C8B-B14F-4D97-AF65-F5344CB8AC3E}">
        <p14:creationId xmlns:p14="http://schemas.microsoft.com/office/powerpoint/2010/main" val="2426950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E61F6A-6C8D-4C12-97EF-999418BDE4E9}"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BC098-74A2-43F6-80E3-2F78C624353F}" type="slidenum">
              <a:rPr lang="en-US" smtClean="0"/>
              <a:t>‹#›</a:t>
            </a:fld>
            <a:endParaRPr lang="en-US"/>
          </a:p>
        </p:txBody>
      </p:sp>
    </p:spTree>
    <p:extLst>
      <p:ext uri="{BB962C8B-B14F-4D97-AF65-F5344CB8AC3E}">
        <p14:creationId xmlns:p14="http://schemas.microsoft.com/office/powerpoint/2010/main" val="886190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E61F6A-6C8D-4C12-97EF-999418BDE4E9}" type="datetimeFigureOut">
              <a:rPr lang="en-US" smtClean="0"/>
              <a:t>12/1/2022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DBC098-74A2-43F6-80E3-2F78C624353F}" type="slidenum">
              <a:rPr lang="en-US" smtClean="0"/>
              <a:t>‹#›</a:t>
            </a:fld>
            <a:endParaRPr lang="en-US"/>
          </a:p>
        </p:txBody>
      </p:sp>
    </p:spTree>
    <p:extLst>
      <p:ext uri="{BB962C8B-B14F-4D97-AF65-F5344CB8AC3E}">
        <p14:creationId xmlns:p14="http://schemas.microsoft.com/office/powerpoint/2010/main" val="2810273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DE61F6A-6C8D-4C12-97EF-999418BDE4E9}" type="datetimeFigureOut">
              <a:rPr lang="en-US" smtClean="0"/>
              <a:t>12/1/2022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DBC098-74A2-43F6-80E3-2F78C624353F}" type="slidenum">
              <a:rPr lang="en-US" smtClean="0"/>
              <a:t>‹#›</a:t>
            </a:fld>
            <a:endParaRPr lang="en-US"/>
          </a:p>
        </p:txBody>
      </p:sp>
    </p:spTree>
    <p:extLst>
      <p:ext uri="{BB962C8B-B14F-4D97-AF65-F5344CB8AC3E}">
        <p14:creationId xmlns:p14="http://schemas.microsoft.com/office/powerpoint/2010/main" val="146720361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1DE61F6A-6C8D-4C12-97EF-999418BDE4E9}" type="datetimeFigureOut">
              <a:rPr lang="en-US" smtClean="0"/>
              <a:t>12/1/2022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91DBC098-74A2-43F6-80E3-2F78C624353F}" type="slidenum">
              <a:rPr lang="en-US" smtClean="0"/>
              <a:t>‹#›</a:t>
            </a:fld>
            <a:endParaRPr lang="en-US"/>
          </a:p>
        </p:txBody>
      </p:sp>
    </p:spTree>
    <p:extLst>
      <p:ext uri="{BB962C8B-B14F-4D97-AF65-F5344CB8AC3E}">
        <p14:creationId xmlns:p14="http://schemas.microsoft.com/office/powerpoint/2010/main" val="284716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1DE61F6A-6C8D-4C12-97EF-999418BDE4E9}" type="datetimeFigureOut">
              <a:rPr lang="en-US" smtClean="0"/>
              <a:t>12/1/2022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DBC098-74A2-43F6-80E3-2F78C624353F}"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250812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E61F6A-6C8D-4C12-97EF-999418BDE4E9}" type="datetimeFigureOut">
              <a:rPr lang="en-US" smtClean="0"/>
              <a:t>12/1/2022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DBC098-74A2-43F6-80E3-2F78C624353F}" type="slidenum">
              <a:rPr lang="en-US" smtClean="0"/>
              <a:t>‹#›</a:t>
            </a:fld>
            <a:endParaRPr lang="en-US"/>
          </a:p>
        </p:txBody>
      </p:sp>
    </p:spTree>
    <p:extLst>
      <p:ext uri="{BB962C8B-B14F-4D97-AF65-F5344CB8AC3E}">
        <p14:creationId xmlns:p14="http://schemas.microsoft.com/office/powerpoint/2010/main" val="2019558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E61F6A-6C8D-4C12-97EF-999418BDE4E9}" type="datetimeFigureOut">
              <a:rPr lang="en-US" smtClean="0"/>
              <a:t>12/1/2022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DBC098-74A2-43F6-80E3-2F78C624353F}" type="slidenum">
              <a:rPr lang="en-US" smtClean="0"/>
              <a:t>‹#›</a:t>
            </a:fld>
            <a:endParaRPr lang="en-US"/>
          </a:p>
        </p:txBody>
      </p:sp>
    </p:spTree>
    <p:extLst>
      <p:ext uri="{BB962C8B-B14F-4D97-AF65-F5344CB8AC3E}">
        <p14:creationId xmlns:p14="http://schemas.microsoft.com/office/powerpoint/2010/main" val="3034385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E61F6A-6C8D-4C12-97EF-999418BDE4E9}" type="datetimeFigureOut">
              <a:rPr lang="en-US" smtClean="0"/>
              <a:t>12/1/2022</a:t>
            </a:fld>
            <a:endParaRPr lang="en-US"/>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endParaRPr lang="en-US"/>
          </a:p>
        </p:txBody>
      </p:sp>
      <p:sp>
        <p:nvSpPr>
          <p:cNvPr id="7" name="Slide Number Placeholder 6"/>
          <p:cNvSpPr>
            <a:spLocks noGrp="1"/>
          </p:cNvSpPr>
          <p:nvPr>
            <p:ph type="sldNum" sz="quarter" idx="12"/>
          </p:nvPr>
        </p:nvSpPr>
        <p:spPr/>
        <p:txBody>
          <a:bodyPr/>
          <a:lstStyle/>
          <a:p>
            <a:fld id="{91DBC098-74A2-43F6-80E3-2F78C624353F}" type="slidenum">
              <a:rPr lang="en-US" smtClean="0"/>
              <a:t>‹#›</a:t>
            </a:fld>
            <a:endParaRPr lang="en-US"/>
          </a:p>
        </p:txBody>
      </p:sp>
    </p:spTree>
    <p:extLst>
      <p:ext uri="{BB962C8B-B14F-4D97-AF65-F5344CB8AC3E}">
        <p14:creationId xmlns:p14="http://schemas.microsoft.com/office/powerpoint/2010/main" val="1094770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1DE61F6A-6C8D-4C12-97EF-999418BDE4E9}" type="datetimeFigureOut">
              <a:rPr lang="en-US" smtClean="0"/>
              <a:t>12/1/2022</a:t>
            </a:fld>
            <a:endParaRPr lang="en-US"/>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endParaRPr lang="en-US"/>
          </a:p>
        </p:txBody>
      </p:sp>
      <p:sp>
        <p:nvSpPr>
          <p:cNvPr id="7" name="Slide Number Placeholder 6"/>
          <p:cNvSpPr>
            <a:spLocks noGrp="1"/>
          </p:cNvSpPr>
          <p:nvPr>
            <p:ph type="sldNum" sz="quarter" idx="12"/>
          </p:nvPr>
        </p:nvSpPr>
        <p:spPr/>
        <p:txBody>
          <a:bodyPr/>
          <a:lstStyle/>
          <a:p>
            <a:fld id="{91DBC098-74A2-43F6-80E3-2F78C624353F}" type="slidenum">
              <a:rPr lang="en-US" smtClean="0"/>
              <a:t>‹#›</a:t>
            </a:fld>
            <a:endParaRPr lang="en-US"/>
          </a:p>
        </p:txBody>
      </p:sp>
    </p:spTree>
    <p:extLst>
      <p:ext uri="{BB962C8B-B14F-4D97-AF65-F5344CB8AC3E}">
        <p14:creationId xmlns:p14="http://schemas.microsoft.com/office/powerpoint/2010/main" val="1431287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DE61F6A-6C8D-4C12-97EF-999418BDE4E9}" type="datetimeFigureOut">
              <a:rPr lang="en-US" smtClean="0"/>
              <a:t>12/1/2022</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91DBC098-74A2-43F6-80E3-2F78C624353F}" type="slidenum">
              <a:rPr lang="en-US" smtClean="0"/>
              <a:t>‹#›</a:t>
            </a:fld>
            <a:endParaRPr lang="en-US"/>
          </a:p>
        </p:txBody>
      </p:sp>
    </p:spTree>
    <p:extLst>
      <p:ext uri="{BB962C8B-B14F-4D97-AF65-F5344CB8AC3E}">
        <p14:creationId xmlns:p14="http://schemas.microsoft.com/office/powerpoint/2010/main" val="3829389863"/>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5.svg"/><Relationship Id="rId7" Type="http://schemas.openxmlformats.org/officeDocument/2006/relationships/image" Target="../media/image7.sv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41.svg"/><Relationship Id="rId4" Type="http://schemas.openxmlformats.org/officeDocument/2006/relationships/image" Target="../media/image25.png"/><Relationship Id="rId9" Type="http://schemas.openxmlformats.org/officeDocument/2006/relationships/image" Target="../media/image5.svg"/></Relationships>
</file>

<file path=ppt/slides/_rels/slide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7.png"/><Relationship Id="rId1" Type="http://schemas.openxmlformats.org/officeDocument/2006/relationships/slideLayout" Target="../slideLayouts/slideLayout1.xml"/><Relationship Id="rId5" Type="http://schemas.openxmlformats.org/officeDocument/2006/relationships/image" Target="../media/image43.sv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1.svg"/><Relationship Id="rId7" Type="http://schemas.openxmlformats.org/officeDocument/2006/relationships/image" Target="../media/image25.svg"/><Relationship Id="rId2"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45.sv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9.sv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1.svg"/><Relationship Id="rId3" Type="http://schemas.openxmlformats.org/officeDocument/2006/relationships/image" Target="../media/image7.svg"/><Relationship Id="rId7" Type="http://schemas.openxmlformats.org/officeDocument/2006/relationships/image" Target="../media/image15.svg"/><Relationship Id="rId12"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9.svg"/><Relationship Id="rId5" Type="http://schemas.openxmlformats.org/officeDocument/2006/relationships/image" Target="../media/image13.svg"/><Relationship Id="rId15" Type="http://schemas.openxmlformats.org/officeDocument/2006/relationships/image" Target="../media/image23.svg"/><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17.svg"/><Relationship Id="rId1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5.svg"/><Relationship Id="rId7" Type="http://schemas.openxmlformats.org/officeDocument/2006/relationships/image" Target="../media/image27.sv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25.svg"/><Relationship Id="rId10" Type="http://schemas.openxmlformats.org/officeDocument/2006/relationships/image" Target="../media/image7.svg"/><Relationship Id="rId4" Type="http://schemas.openxmlformats.org/officeDocument/2006/relationships/image" Target="../media/image14.png"/><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39.svg"/><Relationship Id="rId3" Type="http://schemas.openxmlformats.org/officeDocument/2006/relationships/image" Target="../media/image29.svg"/><Relationship Id="rId7" Type="http://schemas.openxmlformats.org/officeDocument/2006/relationships/image" Target="../media/image33.svg"/><Relationship Id="rId12"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22.png"/><Relationship Id="rId5" Type="http://schemas.openxmlformats.org/officeDocument/2006/relationships/image" Target="../media/image31.svg"/><Relationship Id="rId10" Type="http://schemas.openxmlformats.org/officeDocument/2006/relationships/image" Target="../media/image21.jpeg"/><Relationship Id="rId4" Type="http://schemas.openxmlformats.org/officeDocument/2006/relationships/image" Target="../media/image18.png"/><Relationship Id="rId9" Type="http://schemas.openxmlformats.org/officeDocument/2006/relationships/image" Target="../media/image35.svg"/></Relationships>
</file>

<file path=ppt/slides/_rels/slide9.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7.sv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41.sv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74844" y="2873830"/>
            <a:ext cx="8317155" cy="707886"/>
          </a:xfrm>
          <a:prstGeom prst="rect">
            <a:avLst/>
          </a:prstGeom>
          <a:noFill/>
        </p:spPr>
        <p:txBody>
          <a:bodyPr wrap="square" rtlCol="0">
            <a:spAutoFit/>
          </a:bodyPr>
          <a:lstStyle/>
          <a:p>
            <a:pPr algn="ctr"/>
            <a:r>
              <a:rPr lang="en-US" sz="4000" dirty="0">
                <a:latin typeface="Times New Roman" panose="02020603050405020304" pitchFamily="18" charset="0"/>
                <a:cs typeface="Times New Roman" panose="02020603050405020304" pitchFamily="18" charset="0"/>
              </a:rPr>
              <a:t>HƯỚNG DẪN HỌC TIN HỌC </a:t>
            </a:r>
            <a:r>
              <a:rPr lang="en-US" sz="4000">
                <a:latin typeface="Times New Roman" panose="02020603050405020304" pitchFamily="18" charset="0"/>
                <a:cs typeface="Times New Roman" panose="02020603050405020304" pitchFamily="18" charset="0"/>
              </a:rPr>
              <a:t>LỚP 6</a:t>
            </a:r>
            <a:endParaRPr lang="en-US" sz="40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3892067" y="2508763"/>
            <a:ext cx="8299933" cy="523220"/>
          </a:xfrm>
          <a:prstGeom prst="rect">
            <a:avLst/>
          </a:prstGeom>
          <a:noFill/>
        </p:spPr>
        <p:txBody>
          <a:bodyPr wrap="square" rtlCol="0">
            <a:spAutoFit/>
          </a:bodyPr>
          <a:lstStyle/>
          <a:p>
            <a:pPr algn="ctr"/>
            <a:r>
              <a:rPr lang="en-US" sz="2800" u="sng" dirty="0">
                <a:latin typeface="Times New Roman" panose="02020603050405020304" pitchFamily="18" charset="0"/>
                <a:cs typeface="Times New Roman" panose="02020603050405020304" pitchFamily="18" charset="0"/>
              </a:rPr>
              <a:t>CHỦ </a:t>
            </a:r>
            <a:r>
              <a:rPr lang="en-US" sz="2800" u="sng">
                <a:latin typeface="Times New Roman" panose="02020603050405020304" pitchFamily="18" charset="0"/>
                <a:cs typeface="Times New Roman" panose="02020603050405020304" pitchFamily="18" charset="0"/>
              </a:rPr>
              <a:t>ĐỀ 3:</a:t>
            </a:r>
            <a:endParaRPr lang="en-US" sz="2800" u="sng" dirty="0">
              <a:latin typeface="Times New Roman" panose="02020603050405020304" pitchFamily="18" charset="0"/>
              <a:cs typeface="Times New Roman" panose="02020603050405020304" pitchFamily="18" charset="0"/>
            </a:endParaRPr>
          </a:p>
        </p:txBody>
      </p:sp>
      <p:sp>
        <p:nvSpPr>
          <p:cNvPr id="7" name="TextBox 6"/>
          <p:cNvSpPr txBox="1"/>
          <p:nvPr/>
        </p:nvSpPr>
        <p:spPr>
          <a:xfrm>
            <a:off x="3892068" y="3004959"/>
            <a:ext cx="8299932" cy="1323439"/>
          </a:xfrm>
          <a:prstGeom prst="rect">
            <a:avLst/>
          </a:prstGeom>
          <a:noFill/>
        </p:spPr>
        <p:txBody>
          <a:bodyPr wrap="square" rtlCol="0">
            <a:spAutoFit/>
          </a:bodyPr>
          <a:lstStyle/>
          <a:p>
            <a:pPr algn="ctr"/>
            <a:r>
              <a:rPr lang="en-US" sz="4000" b="1">
                <a:latin typeface="Times New Roman" panose="02020603050405020304" pitchFamily="18" charset="0"/>
                <a:cs typeface="Times New Roman" panose="02020603050405020304" pitchFamily="18" charset="0"/>
              </a:rPr>
              <a:t>TỔ CHỨC LƯU TRỮ, TÌM KIẾM VÀ TRAO ĐỔI THÔNG TIN</a:t>
            </a:r>
            <a:endParaRPr lang="en-US" sz="40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874846" y="4809027"/>
            <a:ext cx="8317154" cy="523220"/>
          </a:xfrm>
          <a:prstGeom prst="rect">
            <a:avLst/>
          </a:prstGeom>
          <a:noFill/>
        </p:spPr>
        <p:txBody>
          <a:bodyPr wrap="square" rtlCol="0">
            <a:spAutoFit/>
          </a:bodyPr>
          <a:lstStyle/>
          <a:p>
            <a:pPr algn="ctr"/>
            <a:r>
              <a:rPr lang="en-US" sz="2800" u="sng">
                <a:latin typeface="Times New Roman" panose="02020603050405020304" pitchFamily="18" charset="0"/>
                <a:cs typeface="Times New Roman" panose="02020603050405020304" pitchFamily="18" charset="0"/>
              </a:rPr>
              <a:t>BÀI 8:</a:t>
            </a:r>
            <a:endParaRPr lang="en-US" sz="2800" u="sng"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874845" y="5296355"/>
            <a:ext cx="8317154" cy="707886"/>
          </a:xfrm>
          <a:prstGeom prst="rect">
            <a:avLst/>
          </a:prstGeom>
          <a:noFill/>
        </p:spPr>
        <p:txBody>
          <a:bodyPr wrap="square" rtlCol="0">
            <a:spAutoFit/>
          </a:bodyPr>
          <a:lstStyle/>
          <a:p>
            <a:pPr algn="ctr"/>
            <a:r>
              <a:rPr lang="en-US" sz="4000" b="1">
                <a:latin typeface="Times New Roman" panose="02020603050405020304" pitchFamily="18" charset="0"/>
                <a:cs typeface="Times New Roman" panose="02020603050405020304" pitchFamily="18" charset="0"/>
              </a:rPr>
              <a:t>THƯ ĐIỆN TỬ</a:t>
            </a:r>
            <a:endParaRPr lang="en-US" sz="4000"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73C234F4-8A9E-46DE-8071-EEC5231ADE75}"/>
              </a:ext>
            </a:extLst>
          </p:cNvPr>
          <p:cNvSpPr txBox="1"/>
          <p:nvPr/>
        </p:nvSpPr>
        <p:spPr>
          <a:xfrm>
            <a:off x="10224051" y="0"/>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pic>
        <p:nvPicPr>
          <p:cNvPr id="6" name="Picture 5" descr="A picture containing text, electronics&#10;&#10;Description automatically generated">
            <a:extLst>
              <a:ext uri="{FF2B5EF4-FFF2-40B4-BE49-F238E27FC236}">
                <a16:creationId xmlns:a16="http://schemas.microsoft.com/office/drawing/2014/main" id="{5A714711-1771-471A-BCEB-64EF69CAF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 y="858958"/>
            <a:ext cx="3895781" cy="5374217"/>
          </a:xfrm>
          <a:prstGeom prst="rect">
            <a:avLst/>
          </a:prstGeom>
        </p:spPr>
      </p:pic>
    </p:spTree>
    <p:extLst>
      <p:ext uri="{BB962C8B-B14F-4D97-AF65-F5344CB8AC3E}">
        <p14:creationId xmlns:p14="http://schemas.microsoft.com/office/powerpoint/2010/main" val="1968506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53" presetClass="entr" presetSubtype="16" fill="hold" grpId="0" nodeType="afterEffect">
                                  <p:stCondLst>
                                    <p:cond delay="0"/>
                                  </p:stCondLst>
                                  <p:iterate type="lt">
                                    <p:tmPct val="0"/>
                                  </p:iterate>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Effect transition="in" filter="fade">
                                      <p:cBhvr>
                                        <p:cTn id="16" dur="1000"/>
                                        <p:tgtEl>
                                          <p:spTgt spid="5"/>
                                        </p:tgtEl>
                                      </p:cBhvr>
                                    </p:animEffect>
                                  </p:childTnLst>
                                </p:cTn>
                              </p:par>
                            </p:childTnLst>
                          </p:cTn>
                        </p:par>
                        <p:par>
                          <p:cTn id="17" fill="hold">
                            <p:stCondLst>
                              <p:cond delay="2000"/>
                            </p:stCondLst>
                            <p:childTnLst>
                              <p:par>
                                <p:cTn id="18" presetID="16" presetClass="emph" presetSubtype="0" fill="hold" grpId="1" nodeType="afterEffect">
                                  <p:stCondLst>
                                    <p:cond delay="0"/>
                                  </p:stCondLst>
                                  <p:iterate type="lt">
                                    <p:tmPct val="10000"/>
                                  </p:iterate>
                                  <p:childTnLst>
                                    <p:set>
                                      <p:cBhvr override="childStyle">
                                        <p:cTn id="19" dur="1000" fill="hold"/>
                                        <p:tgtEl>
                                          <p:spTgt spid="5"/>
                                        </p:tgtEl>
                                        <p:attrNameLst>
                                          <p:attrName>style.color</p:attrName>
                                        </p:attrNameLst>
                                      </p:cBhvr>
                                      <p:to>
                                        <p:clrVal>
                                          <a:srgbClr val="CC0000"/>
                                        </p:clrVal>
                                      </p:to>
                                    </p:set>
                                    <p:set>
                                      <p:cBhvr>
                                        <p:cTn id="20" dur="1000" fill="hold"/>
                                        <p:tgtEl>
                                          <p:spTgt spid="5"/>
                                        </p:tgtEl>
                                        <p:attrNameLst>
                                          <p:attrName>fillcolor</p:attrName>
                                        </p:attrNameLst>
                                      </p:cBhvr>
                                      <p:to>
                                        <p:clrVal>
                                          <a:srgbClr val="CC0000"/>
                                        </p:clrVal>
                                      </p:to>
                                    </p:set>
                                    <p:set>
                                      <p:cBhvr>
                                        <p:cTn id="21" dur="1000" fill="hold"/>
                                        <p:tgtEl>
                                          <p:spTgt spid="5"/>
                                        </p:tgtEl>
                                        <p:attrNameLst>
                                          <p:attrName>fill.type</p:attrName>
                                        </p:attrNameLst>
                                      </p:cBhvr>
                                      <p:to>
                                        <p:strVal val="solid"/>
                                      </p:to>
                                    </p:set>
                                  </p:childTnLst>
                                </p:cTn>
                              </p:par>
                            </p:childTnLst>
                          </p:cTn>
                        </p:par>
                        <p:par>
                          <p:cTn id="22" fill="hold">
                            <p:stCondLst>
                              <p:cond delay="5000"/>
                            </p:stCondLst>
                            <p:childTnLst>
                              <p:par>
                                <p:cTn id="23" presetID="64" presetClass="path" presetSubtype="0" fill="hold" grpId="2" nodeType="afterEffect">
                                  <p:stCondLst>
                                    <p:cond delay="0"/>
                                  </p:stCondLst>
                                  <p:iterate type="lt">
                                    <p:tmPct val="0"/>
                                  </p:iterate>
                                  <p:childTnLst>
                                    <p:animMotion origin="layout" path="M -4.16667E-6 -1.85185E-6 L -4.16667E-6 -0.25 " pathEditMode="relative" rAng="0" ptsTypes="AA">
                                      <p:cBhvr>
                                        <p:cTn id="24" dur="1000" fill="hold"/>
                                        <p:tgtEl>
                                          <p:spTgt spid="5"/>
                                        </p:tgtEl>
                                        <p:attrNameLst>
                                          <p:attrName>ppt_x</p:attrName>
                                          <p:attrName>ppt_y</p:attrName>
                                        </p:attrNameLst>
                                      </p:cBhvr>
                                      <p:rCtr x="0" y="-12500"/>
                                    </p:animMotion>
                                  </p:childTnLst>
                                </p:cTn>
                              </p:par>
                            </p:childTnLst>
                          </p:cTn>
                        </p:par>
                        <p:par>
                          <p:cTn id="25" fill="hold">
                            <p:stCondLst>
                              <p:cond delay="6000"/>
                            </p:stCondLst>
                            <p:childTnLst>
                              <p:par>
                                <p:cTn id="26" presetID="17" presetClass="entr" presetSubtype="8"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ppt_x</p:attrName>
                                        </p:attrNameLst>
                                      </p:cBhvr>
                                      <p:tavLst>
                                        <p:tav tm="0">
                                          <p:val>
                                            <p:strVal val="#ppt_x-#ppt_w/2"/>
                                          </p:val>
                                        </p:tav>
                                        <p:tav tm="100000">
                                          <p:val>
                                            <p:strVal val="#ppt_x"/>
                                          </p:val>
                                        </p:tav>
                                      </p:tavLst>
                                    </p:anim>
                                    <p:anim calcmode="lin" valueType="num">
                                      <p:cBhvr>
                                        <p:cTn id="29" dur="1000" fill="hold"/>
                                        <p:tgtEl>
                                          <p:spTgt spid="4"/>
                                        </p:tgtEl>
                                        <p:attrNameLst>
                                          <p:attrName>ppt_y</p:attrName>
                                        </p:attrNameLst>
                                      </p:cBhvr>
                                      <p:tavLst>
                                        <p:tav tm="0">
                                          <p:val>
                                            <p:strVal val="#ppt_y"/>
                                          </p:val>
                                        </p:tav>
                                        <p:tav tm="100000">
                                          <p:val>
                                            <p:strVal val="#ppt_y"/>
                                          </p:val>
                                        </p:tav>
                                      </p:tavLst>
                                    </p:anim>
                                    <p:anim calcmode="lin" valueType="num">
                                      <p:cBhvr>
                                        <p:cTn id="30" dur="1000" fill="hold"/>
                                        <p:tgtEl>
                                          <p:spTgt spid="4"/>
                                        </p:tgtEl>
                                        <p:attrNameLst>
                                          <p:attrName>ppt_w</p:attrName>
                                        </p:attrNameLst>
                                      </p:cBhvr>
                                      <p:tavLst>
                                        <p:tav tm="0">
                                          <p:val>
                                            <p:fltVal val="0"/>
                                          </p:val>
                                        </p:tav>
                                        <p:tav tm="100000">
                                          <p:val>
                                            <p:strVal val="#ppt_w"/>
                                          </p:val>
                                        </p:tav>
                                      </p:tavLst>
                                    </p:anim>
                                    <p:anim calcmode="lin" valueType="num">
                                      <p:cBhvr>
                                        <p:cTn id="31" dur="1000" fill="hold"/>
                                        <p:tgtEl>
                                          <p:spTgt spid="4"/>
                                        </p:tgtEl>
                                        <p:attrNameLst>
                                          <p:attrName>ppt_h</p:attrName>
                                        </p:attrNameLst>
                                      </p:cBhvr>
                                      <p:tavLst>
                                        <p:tav tm="0">
                                          <p:val>
                                            <p:strVal val="#ppt_h"/>
                                          </p:val>
                                        </p:tav>
                                        <p:tav tm="100000">
                                          <p:val>
                                            <p:strVal val="#ppt_h"/>
                                          </p:val>
                                        </p:tav>
                                      </p:tavLst>
                                    </p:anim>
                                  </p:childTnLst>
                                </p:cTn>
                              </p:par>
                            </p:childTnLst>
                          </p:cTn>
                        </p:par>
                        <p:par>
                          <p:cTn id="32" fill="hold">
                            <p:stCondLst>
                              <p:cond delay="7000"/>
                            </p:stCondLst>
                            <p:childTnLst>
                              <p:par>
                                <p:cTn id="33" presetID="17" presetClass="entr" presetSubtype="1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ppt_w</p:attrName>
                                        </p:attrNameLst>
                                      </p:cBhvr>
                                      <p:tavLst>
                                        <p:tav tm="0">
                                          <p:val>
                                            <p:fltVal val="0"/>
                                          </p:val>
                                        </p:tav>
                                        <p:tav tm="100000">
                                          <p:val>
                                            <p:strVal val="#ppt_w"/>
                                          </p:val>
                                        </p:tav>
                                      </p:tavLst>
                                    </p:anim>
                                    <p:anim calcmode="lin" valueType="num">
                                      <p:cBhvr>
                                        <p:cTn id="36" dur="1000" fill="hold"/>
                                        <p:tgtEl>
                                          <p:spTgt spid="7"/>
                                        </p:tgtEl>
                                        <p:attrNameLst>
                                          <p:attrName>ppt_h</p:attrName>
                                        </p:attrNameLst>
                                      </p:cBhvr>
                                      <p:tavLst>
                                        <p:tav tm="0">
                                          <p:val>
                                            <p:strVal val="#ppt_h"/>
                                          </p:val>
                                        </p:tav>
                                        <p:tav tm="100000">
                                          <p:val>
                                            <p:strVal val="#ppt_h"/>
                                          </p:val>
                                        </p:tav>
                                      </p:tavLst>
                                    </p:anim>
                                  </p:childTnLst>
                                </p:cTn>
                              </p:par>
                            </p:childTnLst>
                          </p:cTn>
                        </p:par>
                        <p:par>
                          <p:cTn id="37" fill="hold">
                            <p:stCondLst>
                              <p:cond delay="8000"/>
                            </p:stCondLst>
                            <p:childTnLst>
                              <p:par>
                                <p:cTn id="38" presetID="2" presetClass="entr" presetSubtype="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1000" fill="hold"/>
                                        <p:tgtEl>
                                          <p:spTgt spid="8"/>
                                        </p:tgtEl>
                                        <p:attrNameLst>
                                          <p:attrName>ppt_x</p:attrName>
                                        </p:attrNameLst>
                                      </p:cBhvr>
                                      <p:tavLst>
                                        <p:tav tm="0">
                                          <p:val>
                                            <p:strVal val="0-#ppt_w/2"/>
                                          </p:val>
                                        </p:tav>
                                        <p:tav tm="100000">
                                          <p:val>
                                            <p:strVal val="#ppt_x"/>
                                          </p:val>
                                        </p:tav>
                                      </p:tavLst>
                                    </p:anim>
                                    <p:anim calcmode="lin" valueType="num">
                                      <p:cBhvr additive="base">
                                        <p:cTn id="41" dur="1000" fill="hold"/>
                                        <p:tgtEl>
                                          <p:spTgt spid="8"/>
                                        </p:tgtEl>
                                        <p:attrNameLst>
                                          <p:attrName>ppt_y</p:attrName>
                                        </p:attrNameLst>
                                      </p:cBhvr>
                                      <p:tavLst>
                                        <p:tav tm="0">
                                          <p:val>
                                            <p:strVal val="#ppt_y"/>
                                          </p:val>
                                        </p:tav>
                                        <p:tav tm="100000">
                                          <p:val>
                                            <p:strVal val="#ppt_y"/>
                                          </p:val>
                                        </p:tav>
                                      </p:tavLst>
                                    </p:anim>
                                  </p:childTnLst>
                                </p:cTn>
                              </p:par>
                            </p:childTnLst>
                          </p:cTn>
                        </p:par>
                        <p:par>
                          <p:cTn id="42" fill="hold">
                            <p:stCondLst>
                              <p:cond delay="9000"/>
                            </p:stCondLst>
                            <p:childTnLst>
                              <p:par>
                                <p:cTn id="43" presetID="2" presetClass="entr" presetSubtype="8" fill="hold" grpId="0" nodeType="afterEffect">
                                  <p:stCondLst>
                                    <p:cond delay="0"/>
                                  </p:stCondLst>
                                  <p:iterate type="lt">
                                    <p:tmPct val="0"/>
                                  </p:iterate>
                                  <p:childTnLst>
                                    <p:set>
                                      <p:cBhvr>
                                        <p:cTn id="44" dur="1" fill="hold">
                                          <p:stCondLst>
                                            <p:cond delay="0"/>
                                          </p:stCondLst>
                                        </p:cTn>
                                        <p:tgtEl>
                                          <p:spTgt spid="9"/>
                                        </p:tgtEl>
                                        <p:attrNameLst>
                                          <p:attrName>style.visibility</p:attrName>
                                        </p:attrNameLst>
                                      </p:cBhvr>
                                      <p:to>
                                        <p:strVal val="visible"/>
                                      </p:to>
                                    </p:set>
                                    <p:anim calcmode="lin" valueType="num">
                                      <p:cBhvr additive="base">
                                        <p:cTn id="45" dur="1000" fill="hold"/>
                                        <p:tgtEl>
                                          <p:spTgt spid="9"/>
                                        </p:tgtEl>
                                        <p:attrNameLst>
                                          <p:attrName>ppt_x</p:attrName>
                                        </p:attrNameLst>
                                      </p:cBhvr>
                                      <p:tavLst>
                                        <p:tav tm="0">
                                          <p:val>
                                            <p:strVal val="0-#ppt_w/2"/>
                                          </p:val>
                                        </p:tav>
                                        <p:tav tm="100000">
                                          <p:val>
                                            <p:strVal val="#ppt_x"/>
                                          </p:val>
                                        </p:tav>
                                      </p:tavLst>
                                    </p:anim>
                                    <p:anim calcmode="lin" valueType="num">
                                      <p:cBhvr additive="base">
                                        <p:cTn id="46" dur="1000" fill="hold"/>
                                        <p:tgtEl>
                                          <p:spTgt spid="9"/>
                                        </p:tgtEl>
                                        <p:attrNameLst>
                                          <p:attrName>ppt_y</p:attrName>
                                        </p:attrNameLst>
                                      </p:cBhvr>
                                      <p:tavLst>
                                        <p:tav tm="0">
                                          <p:val>
                                            <p:strVal val="#ppt_y"/>
                                          </p:val>
                                        </p:tav>
                                        <p:tav tm="100000">
                                          <p:val>
                                            <p:strVal val="#ppt_y"/>
                                          </p:val>
                                        </p:tav>
                                      </p:tavLst>
                                    </p:anim>
                                  </p:childTnLst>
                                </p:cTn>
                              </p:par>
                            </p:childTnLst>
                          </p:cTn>
                        </p:par>
                        <p:par>
                          <p:cTn id="47" fill="hold">
                            <p:stCondLst>
                              <p:cond delay="10000"/>
                            </p:stCondLst>
                            <p:childTnLst>
                              <p:par>
                                <p:cTn id="48" presetID="16" presetClass="emph" presetSubtype="0" fill="hold" grpId="1" nodeType="afterEffect">
                                  <p:stCondLst>
                                    <p:cond delay="0"/>
                                  </p:stCondLst>
                                  <p:iterate type="lt">
                                    <p:tmPct val="10000"/>
                                  </p:iterate>
                                  <p:childTnLst>
                                    <p:set>
                                      <p:cBhvr override="childStyle">
                                        <p:cTn id="49" dur="1000" fill="hold"/>
                                        <p:tgtEl>
                                          <p:spTgt spid="9"/>
                                        </p:tgtEl>
                                        <p:attrNameLst>
                                          <p:attrName>style.color</p:attrName>
                                        </p:attrNameLst>
                                      </p:cBhvr>
                                      <p:to>
                                        <p:clrVal>
                                          <a:srgbClr val="990099"/>
                                        </p:clrVal>
                                      </p:to>
                                    </p:set>
                                    <p:set>
                                      <p:cBhvr>
                                        <p:cTn id="50" dur="1000" fill="hold"/>
                                        <p:tgtEl>
                                          <p:spTgt spid="9"/>
                                        </p:tgtEl>
                                        <p:attrNameLst>
                                          <p:attrName>fillcolor</p:attrName>
                                        </p:attrNameLst>
                                      </p:cBhvr>
                                      <p:to>
                                        <p:clrVal>
                                          <a:srgbClr val="990099"/>
                                        </p:clrVal>
                                      </p:to>
                                    </p:set>
                                    <p:set>
                                      <p:cBhvr>
                                        <p:cTn id="51" dur="1000" fill="hold"/>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P spid="4" grpId="0"/>
      <p:bldP spid="7" grpId="0"/>
      <p:bldP spid="8" grpId="0"/>
      <p:bldP spid="9" grpId="0"/>
      <p:bldP spid="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AF0973-7270-477B-8F36-86726C7EFA9C}"/>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sp>
        <p:nvSpPr>
          <p:cNvPr id="14" name="Freeform: Shape 13">
            <a:extLst>
              <a:ext uri="{FF2B5EF4-FFF2-40B4-BE49-F238E27FC236}">
                <a16:creationId xmlns:a16="http://schemas.microsoft.com/office/drawing/2014/main" id="{2E51DD8F-656C-4E37-8385-C21792435A8F}"/>
              </a:ext>
            </a:extLst>
          </p:cNvPr>
          <p:cNvSpPr/>
          <p:nvPr/>
        </p:nvSpPr>
        <p:spPr>
          <a:xfrm>
            <a:off x="1953933" y="1344893"/>
            <a:ext cx="2576676" cy="2576676"/>
          </a:xfrm>
          <a:custGeom>
            <a:avLst/>
            <a:gdLst>
              <a:gd name="connsiteX0" fmla="*/ 0 w 2576676"/>
              <a:gd name="connsiteY0" fmla="*/ 1288338 h 2576676"/>
              <a:gd name="connsiteX1" fmla="*/ 1288338 w 2576676"/>
              <a:gd name="connsiteY1" fmla="*/ 0 h 2576676"/>
              <a:gd name="connsiteX2" fmla="*/ 2576676 w 2576676"/>
              <a:gd name="connsiteY2" fmla="*/ 1288338 h 2576676"/>
              <a:gd name="connsiteX3" fmla="*/ 1288338 w 2576676"/>
              <a:gd name="connsiteY3" fmla="*/ 2576676 h 2576676"/>
              <a:gd name="connsiteX4" fmla="*/ 0 w 2576676"/>
              <a:gd name="connsiteY4" fmla="*/ 1288338 h 2576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676" h="2576676">
                <a:moveTo>
                  <a:pt x="0" y="1288338"/>
                </a:moveTo>
                <a:cubicBezTo>
                  <a:pt x="0" y="576809"/>
                  <a:pt x="576809" y="0"/>
                  <a:pt x="1288338" y="0"/>
                </a:cubicBezTo>
                <a:cubicBezTo>
                  <a:pt x="1999867" y="0"/>
                  <a:pt x="2576676" y="576809"/>
                  <a:pt x="2576676" y="1288338"/>
                </a:cubicBezTo>
                <a:cubicBezTo>
                  <a:pt x="2576676" y="1999867"/>
                  <a:pt x="1999867" y="2576676"/>
                  <a:pt x="1288338" y="2576676"/>
                </a:cubicBezTo>
                <a:cubicBezTo>
                  <a:pt x="576809" y="2576676"/>
                  <a:pt x="0" y="1999867"/>
                  <a:pt x="0" y="1288338"/>
                </a:cubicBezTo>
                <a:close/>
              </a:path>
            </a:pathLst>
          </a:custGeom>
          <a:solidFill>
            <a:srgbClr val="00FF00">
              <a:alpha val="50000"/>
            </a:srgbClr>
          </a:solidFill>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spcFirstLastPara="0" vert="horz" wrap="square" lIns="343557" tIns="450919" rIns="343557" bIns="966253" numCol="1" spcCol="1270" anchor="ctr" anchorCtr="0">
            <a:noAutofit/>
          </a:bodyPr>
          <a:lstStyle/>
          <a:p>
            <a:pPr marL="0" lvl="0" indent="0" algn="ctr" defTabSz="1066800">
              <a:lnSpc>
                <a:spcPct val="90000"/>
              </a:lnSpc>
              <a:spcBef>
                <a:spcPct val="0"/>
              </a:spcBef>
              <a:spcAft>
                <a:spcPct val="35000"/>
              </a:spcAft>
              <a:buNone/>
            </a:pPr>
            <a:endParaRPr lang="en-US" kern="1200">
              <a:latin typeface="Bookman Old Style" panose="02050604050505020204" pitchFamily="18" charset="0"/>
            </a:endParaRPr>
          </a:p>
          <a:p>
            <a:pPr marL="0" lvl="0" indent="0" algn="ctr" defTabSz="1066800">
              <a:lnSpc>
                <a:spcPct val="90000"/>
              </a:lnSpc>
              <a:spcBef>
                <a:spcPct val="0"/>
              </a:spcBef>
              <a:spcAft>
                <a:spcPct val="35000"/>
              </a:spcAft>
              <a:buNone/>
            </a:pPr>
            <a:r>
              <a:rPr lang="en-US" sz="2400" kern="1200">
                <a:latin typeface="Bookman Old Style" panose="02050604050505020204" pitchFamily="18" charset="0"/>
              </a:rPr>
              <a:t>Dịch vụ thư điện tử</a:t>
            </a:r>
          </a:p>
          <a:p>
            <a:pPr marL="0" lvl="0" indent="0" algn="ctr" defTabSz="1066800">
              <a:lnSpc>
                <a:spcPct val="90000"/>
              </a:lnSpc>
              <a:spcBef>
                <a:spcPct val="0"/>
              </a:spcBef>
              <a:spcAft>
                <a:spcPct val="35000"/>
              </a:spcAft>
              <a:buNone/>
            </a:pPr>
            <a:endParaRPr lang="en-US" sz="2400">
              <a:latin typeface="Bookman Old Style" panose="02050604050505020204" pitchFamily="18" charset="0"/>
            </a:endParaRPr>
          </a:p>
          <a:p>
            <a:pPr marL="0" lvl="0" indent="0" algn="ctr" defTabSz="1066800">
              <a:lnSpc>
                <a:spcPct val="90000"/>
              </a:lnSpc>
              <a:spcBef>
                <a:spcPct val="0"/>
              </a:spcBef>
              <a:spcAft>
                <a:spcPct val="35000"/>
              </a:spcAft>
              <a:buNone/>
            </a:pPr>
            <a:endParaRPr lang="en-US" sz="2400" kern="1200">
              <a:latin typeface="Bookman Old Style" panose="02050604050505020204" pitchFamily="18" charset="0"/>
            </a:endParaRPr>
          </a:p>
        </p:txBody>
      </p:sp>
      <p:sp>
        <p:nvSpPr>
          <p:cNvPr id="15" name="Freeform: Shape 14">
            <a:extLst>
              <a:ext uri="{FF2B5EF4-FFF2-40B4-BE49-F238E27FC236}">
                <a16:creationId xmlns:a16="http://schemas.microsoft.com/office/drawing/2014/main" id="{604DFDF6-60F8-4DCA-B3FB-352851593AEC}"/>
              </a:ext>
            </a:extLst>
          </p:cNvPr>
          <p:cNvSpPr/>
          <p:nvPr/>
        </p:nvSpPr>
        <p:spPr>
          <a:xfrm>
            <a:off x="2812934" y="2936431"/>
            <a:ext cx="2576676" cy="2576676"/>
          </a:xfrm>
          <a:custGeom>
            <a:avLst/>
            <a:gdLst>
              <a:gd name="connsiteX0" fmla="*/ 0 w 2576676"/>
              <a:gd name="connsiteY0" fmla="*/ 1288338 h 2576676"/>
              <a:gd name="connsiteX1" fmla="*/ 1288338 w 2576676"/>
              <a:gd name="connsiteY1" fmla="*/ 0 h 2576676"/>
              <a:gd name="connsiteX2" fmla="*/ 2576676 w 2576676"/>
              <a:gd name="connsiteY2" fmla="*/ 1288338 h 2576676"/>
              <a:gd name="connsiteX3" fmla="*/ 1288338 w 2576676"/>
              <a:gd name="connsiteY3" fmla="*/ 2576676 h 2576676"/>
              <a:gd name="connsiteX4" fmla="*/ 0 w 2576676"/>
              <a:gd name="connsiteY4" fmla="*/ 1288338 h 2576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676" h="2576676">
                <a:moveTo>
                  <a:pt x="0" y="1288338"/>
                </a:moveTo>
                <a:cubicBezTo>
                  <a:pt x="0" y="576809"/>
                  <a:pt x="576809" y="0"/>
                  <a:pt x="1288338" y="0"/>
                </a:cubicBezTo>
                <a:cubicBezTo>
                  <a:pt x="1999867" y="0"/>
                  <a:pt x="2576676" y="576809"/>
                  <a:pt x="2576676" y="1288338"/>
                </a:cubicBezTo>
                <a:cubicBezTo>
                  <a:pt x="2576676" y="1999867"/>
                  <a:pt x="1999867" y="2576676"/>
                  <a:pt x="1288338" y="2576676"/>
                </a:cubicBezTo>
                <a:cubicBezTo>
                  <a:pt x="576809" y="2576676"/>
                  <a:pt x="0" y="1999867"/>
                  <a:pt x="0" y="1288338"/>
                </a:cubicBezTo>
                <a:close/>
              </a:path>
            </a:pathLst>
          </a:custGeom>
          <a:solidFill>
            <a:srgbClr val="7030A0">
              <a:alpha val="50000"/>
            </a:srgbClr>
          </a:solidFill>
        </p:spPr>
        <p:style>
          <a:lnRef idx="2">
            <a:schemeClr val="lt1">
              <a:hueOff val="0"/>
              <a:satOff val="0"/>
              <a:lumOff val="0"/>
              <a:alphaOff val="0"/>
            </a:schemeClr>
          </a:lnRef>
          <a:fillRef idx="1">
            <a:schemeClr val="accent5">
              <a:alpha val="50000"/>
              <a:hueOff val="-941356"/>
              <a:satOff val="-12503"/>
              <a:lumOff val="196"/>
              <a:alphaOff val="0"/>
            </a:schemeClr>
          </a:fillRef>
          <a:effectRef idx="0">
            <a:schemeClr val="accent5">
              <a:alpha val="50000"/>
              <a:hueOff val="-941356"/>
              <a:satOff val="-12503"/>
              <a:lumOff val="196"/>
              <a:alphaOff val="0"/>
            </a:schemeClr>
          </a:effectRef>
          <a:fontRef idx="minor">
            <a:schemeClr val="tx1"/>
          </a:fontRef>
        </p:style>
        <p:txBody>
          <a:bodyPr spcFirstLastPara="0" vert="horz" wrap="square" lIns="788034" tIns="665641" rIns="242637" bIns="493864" numCol="1" spcCol="1270" anchor="ctr" anchorCtr="0">
            <a:noAutofit/>
          </a:bodyPr>
          <a:lstStyle/>
          <a:p>
            <a:pPr marL="0" lvl="0" indent="0" algn="ctr" defTabSz="1066800">
              <a:lnSpc>
                <a:spcPct val="90000"/>
              </a:lnSpc>
              <a:spcBef>
                <a:spcPct val="0"/>
              </a:spcBef>
              <a:spcAft>
                <a:spcPct val="35000"/>
              </a:spcAft>
              <a:buNone/>
            </a:pPr>
            <a:r>
              <a:rPr lang="en-US" sz="2400">
                <a:latin typeface="Bookman Old Style" panose="02050604050505020204" pitchFamily="18" charset="0"/>
              </a:rPr>
              <a:t>Đăng kí </a:t>
            </a:r>
            <a:r>
              <a:rPr lang="en-US" sz="2400" kern="1200">
                <a:latin typeface="Bookman Old Style" panose="02050604050505020204" pitchFamily="18" charset="0"/>
              </a:rPr>
              <a:t>sử dụng thư điện tử</a:t>
            </a:r>
          </a:p>
          <a:p>
            <a:pPr marL="0" lvl="0" indent="0" algn="ctr" defTabSz="1066800">
              <a:lnSpc>
                <a:spcPct val="90000"/>
              </a:lnSpc>
              <a:spcBef>
                <a:spcPct val="0"/>
              </a:spcBef>
              <a:spcAft>
                <a:spcPct val="35000"/>
              </a:spcAft>
              <a:buNone/>
            </a:pPr>
            <a:endParaRPr lang="en-US" sz="2400">
              <a:latin typeface="Bookman Old Style" panose="02050604050505020204" pitchFamily="18" charset="0"/>
            </a:endParaRPr>
          </a:p>
          <a:p>
            <a:pPr marL="0" lvl="0" indent="0" algn="ctr" defTabSz="1066800">
              <a:lnSpc>
                <a:spcPct val="90000"/>
              </a:lnSpc>
              <a:spcBef>
                <a:spcPct val="0"/>
              </a:spcBef>
              <a:spcAft>
                <a:spcPct val="35000"/>
              </a:spcAft>
              <a:buNone/>
            </a:pPr>
            <a:endParaRPr lang="en-US" sz="2400" kern="1200">
              <a:latin typeface="Bookman Old Style" panose="02050604050505020204" pitchFamily="18" charset="0"/>
            </a:endParaRPr>
          </a:p>
        </p:txBody>
      </p:sp>
      <p:sp>
        <p:nvSpPr>
          <p:cNvPr id="16" name="Freeform: Shape 15">
            <a:extLst>
              <a:ext uri="{FF2B5EF4-FFF2-40B4-BE49-F238E27FC236}">
                <a16:creationId xmlns:a16="http://schemas.microsoft.com/office/drawing/2014/main" id="{B483DDD5-FB91-4B51-9108-6711D2CB7422}"/>
              </a:ext>
            </a:extLst>
          </p:cNvPr>
          <p:cNvSpPr/>
          <p:nvPr/>
        </p:nvSpPr>
        <p:spPr>
          <a:xfrm>
            <a:off x="968354" y="2936431"/>
            <a:ext cx="2576676" cy="2576676"/>
          </a:xfrm>
          <a:custGeom>
            <a:avLst/>
            <a:gdLst>
              <a:gd name="connsiteX0" fmla="*/ 0 w 2576676"/>
              <a:gd name="connsiteY0" fmla="*/ 1288338 h 2576676"/>
              <a:gd name="connsiteX1" fmla="*/ 1288338 w 2576676"/>
              <a:gd name="connsiteY1" fmla="*/ 0 h 2576676"/>
              <a:gd name="connsiteX2" fmla="*/ 2576676 w 2576676"/>
              <a:gd name="connsiteY2" fmla="*/ 1288338 h 2576676"/>
              <a:gd name="connsiteX3" fmla="*/ 1288338 w 2576676"/>
              <a:gd name="connsiteY3" fmla="*/ 2576676 h 2576676"/>
              <a:gd name="connsiteX4" fmla="*/ 0 w 2576676"/>
              <a:gd name="connsiteY4" fmla="*/ 1288338 h 2576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676" h="2576676">
                <a:moveTo>
                  <a:pt x="0" y="1288338"/>
                </a:moveTo>
                <a:cubicBezTo>
                  <a:pt x="0" y="576809"/>
                  <a:pt x="576809" y="0"/>
                  <a:pt x="1288338" y="0"/>
                </a:cubicBezTo>
                <a:cubicBezTo>
                  <a:pt x="1999867" y="0"/>
                  <a:pt x="2576676" y="576809"/>
                  <a:pt x="2576676" y="1288338"/>
                </a:cubicBezTo>
                <a:cubicBezTo>
                  <a:pt x="2576676" y="1999867"/>
                  <a:pt x="1999867" y="2576676"/>
                  <a:pt x="1288338" y="2576676"/>
                </a:cubicBezTo>
                <a:cubicBezTo>
                  <a:pt x="576809" y="2576676"/>
                  <a:pt x="0" y="1999867"/>
                  <a:pt x="0" y="1288338"/>
                </a:cubicBezTo>
                <a:close/>
              </a:path>
            </a:pathLst>
          </a:custGeom>
          <a:solidFill>
            <a:srgbClr val="FF0000">
              <a:alpha val="50000"/>
            </a:srgbClr>
          </a:solidFill>
        </p:spPr>
        <p:style>
          <a:lnRef idx="2">
            <a:schemeClr val="lt1">
              <a:hueOff val="0"/>
              <a:satOff val="0"/>
              <a:lumOff val="0"/>
              <a:alphaOff val="0"/>
            </a:schemeClr>
          </a:lnRef>
          <a:fillRef idx="1">
            <a:schemeClr val="accent5">
              <a:alpha val="50000"/>
              <a:hueOff val="-1882712"/>
              <a:satOff val="-25007"/>
              <a:lumOff val="393"/>
              <a:alphaOff val="0"/>
            </a:schemeClr>
          </a:fillRef>
          <a:effectRef idx="0">
            <a:schemeClr val="accent5">
              <a:alpha val="50000"/>
              <a:hueOff val="-1882712"/>
              <a:satOff val="-25007"/>
              <a:lumOff val="393"/>
              <a:alphaOff val="0"/>
            </a:schemeClr>
          </a:effectRef>
          <a:fontRef idx="minor">
            <a:schemeClr val="tx1"/>
          </a:fontRef>
        </p:style>
        <p:txBody>
          <a:bodyPr spcFirstLastPara="0" vert="horz" wrap="square" lIns="242637" tIns="665641" rIns="788034" bIns="493864" numCol="1" spcCol="1270" anchor="ctr" anchorCtr="0">
            <a:noAutofit/>
          </a:bodyPr>
          <a:lstStyle/>
          <a:p>
            <a:pPr marL="0" lvl="0" indent="0" algn="ctr" defTabSz="1066800">
              <a:lnSpc>
                <a:spcPct val="90000"/>
              </a:lnSpc>
              <a:spcBef>
                <a:spcPct val="0"/>
              </a:spcBef>
              <a:spcAft>
                <a:spcPct val="35000"/>
              </a:spcAft>
              <a:buNone/>
            </a:pPr>
            <a:r>
              <a:rPr lang="en-US" sz="2400" kern="1200">
                <a:latin typeface="Bookman Old Style" panose="02050604050505020204" pitchFamily="18" charset="0"/>
              </a:rPr>
              <a:t>Thư điện tử (email)</a:t>
            </a:r>
          </a:p>
          <a:p>
            <a:pPr marL="0" lvl="0" indent="0" algn="ctr" defTabSz="1066800">
              <a:lnSpc>
                <a:spcPct val="90000"/>
              </a:lnSpc>
              <a:spcBef>
                <a:spcPct val="0"/>
              </a:spcBef>
              <a:spcAft>
                <a:spcPct val="35000"/>
              </a:spcAft>
              <a:buNone/>
            </a:pPr>
            <a:endParaRPr lang="en-US" sz="2400">
              <a:latin typeface="Bookman Old Style" panose="02050604050505020204" pitchFamily="18" charset="0"/>
            </a:endParaRPr>
          </a:p>
          <a:p>
            <a:pPr marL="0" lvl="0" indent="0" algn="ctr" defTabSz="1066800">
              <a:lnSpc>
                <a:spcPct val="90000"/>
              </a:lnSpc>
              <a:spcBef>
                <a:spcPct val="0"/>
              </a:spcBef>
              <a:spcAft>
                <a:spcPct val="35000"/>
              </a:spcAft>
              <a:buNone/>
            </a:pPr>
            <a:endParaRPr lang="en-US" sz="2400" kern="1200">
              <a:latin typeface="Bookman Old Style" panose="02050604050505020204" pitchFamily="18" charset="0"/>
            </a:endParaRPr>
          </a:p>
        </p:txBody>
      </p:sp>
      <p:sp>
        <p:nvSpPr>
          <p:cNvPr id="7" name="TextBox 6">
            <a:extLst>
              <a:ext uri="{FF2B5EF4-FFF2-40B4-BE49-F238E27FC236}">
                <a16:creationId xmlns:a16="http://schemas.microsoft.com/office/drawing/2014/main" id="{F222450B-643C-463E-9CE1-D4FC453AB4CA}"/>
              </a:ext>
            </a:extLst>
          </p:cNvPr>
          <p:cNvSpPr txBox="1"/>
          <p:nvPr/>
        </p:nvSpPr>
        <p:spPr>
          <a:xfrm>
            <a:off x="6738269" y="3045277"/>
            <a:ext cx="4284412" cy="2246769"/>
          </a:xfrm>
          <a:prstGeom prst="rect">
            <a:avLst/>
          </a:prstGeom>
          <a:noFill/>
        </p:spPr>
        <p:txBody>
          <a:bodyPr wrap="square" rtlCol="0">
            <a:spAutoFit/>
          </a:bodyPr>
          <a:lstStyle/>
          <a:p>
            <a:r>
              <a:rPr lang="en-US" sz="2800">
                <a:latin typeface="Bookman Old Style" panose="02050604050505020204" pitchFamily="18" charset="0"/>
              </a:rPr>
              <a:t>Cung cấp các chức năng để soạn, gửi nhận, chuyển tiếp, lưu trữ và quản lý thư điện tử cho người sử dụng</a:t>
            </a:r>
            <a:endParaRPr lang="en-US" sz="2800" kern="1200">
              <a:latin typeface="Bookman Old Style" panose="02050604050505020204" pitchFamily="18" charset="0"/>
            </a:endParaRPr>
          </a:p>
        </p:txBody>
      </p:sp>
    </p:spTree>
    <p:extLst>
      <p:ext uri="{BB962C8B-B14F-4D97-AF65-F5344CB8AC3E}">
        <p14:creationId xmlns:p14="http://schemas.microsoft.com/office/powerpoint/2010/main" val="85462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grpId="0" nodeType="clickEffect">
                                  <p:stCondLst>
                                    <p:cond delay="0"/>
                                  </p:stCondLst>
                                  <p:childTnLst>
                                    <p:animMotion origin="layout" path="M 4.58333E-6 3.7037E-6 C 0.06901 3.7037E-6 0.125 0.05601 0.125 0.125 C 0.125 0.19398 0.06901 0.25 4.58333E-6 0.25 C -0.06901 0.25 -0.125 0.19398 -0.125 0.125 C -0.125 0.05601 -0.06901 3.7037E-6 4.58333E-6 3.7037E-6 Z " pathEditMode="relative" rAng="0" ptsTypes="AAAAA">
                                      <p:cBhvr>
                                        <p:cTn id="6" dur="1000" fill="hold"/>
                                        <p:tgtEl>
                                          <p:spTgt spid="14"/>
                                        </p:tgtEl>
                                        <p:attrNameLst>
                                          <p:attrName>ppt_x</p:attrName>
                                          <p:attrName>ppt_y</p:attrName>
                                        </p:attrNameLst>
                                      </p:cBhvr>
                                      <p:rCtr x="0" y="12500"/>
                                    </p:animMotion>
                                  </p:childTnLst>
                                </p:cTn>
                              </p:par>
                              <p:par>
                                <p:cTn id="7" presetID="1" presetClass="path" presetSubtype="0" accel="50000" decel="50000" fill="hold" grpId="0" nodeType="withEffect">
                                  <p:stCondLst>
                                    <p:cond delay="0"/>
                                  </p:stCondLst>
                                  <p:childTnLst>
                                    <p:animMotion origin="layout" path="M -0.01771 -0.01574 C -0.05664 0.08611 -0.1138 0.13727 -0.14597 0.09884 C -0.17891 0.06088 -0.17292 -0.05416 -0.13438 -0.15532 C -0.0961 -0.25671 -0.03828 -0.30879 -0.00612 -0.26991 C 0.02591 -0.23102 0.0207 -0.11736 -0.01771 -0.01574 Z " pathEditMode="relative" rAng="7440000" ptsTypes="AAAAA">
                                      <p:cBhvr>
                                        <p:cTn id="8" dur="1000" fill="hold"/>
                                        <p:tgtEl>
                                          <p:spTgt spid="15"/>
                                        </p:tgtEl>
                                        <p:attrNameLst>
                                          <p:attrName>ppt_x</p:attrName>
                                          <p:attrName>ppt_y</p:attrName>
                                        </p:attrNameLst>
                                      </p:cBhvr>
                                      <p:rCtr x="-5833" y="-6991"/>
                                    </p:animMotion>
                                  </p:childTnLst>
                                </p:cTn>
                              </p:par>
                              <p:par>
                                <p:cTn id="9" presetID="1" presetClass="path" presetSubtype="0" accel="50000" decel="50000" fill="hold" grpId="0" nodeType="withEffect">
                                  <p:stCondLst>
                                    <p:cond delay="0"/>
                                  </p:stCondLst>
                                  <p:childTnLst>
                                    <p:animMotion origin="layout" path="M -0.01029 -0.01528 C -0.03959 -0.12662 -0.0349 -0.24051 0.00026 -0.26967 C 0.03476 -0.29815 0.08698 -0.23171 0.11666 -0.12106 C 0.14583 -0.00926 0.1414 0.10417 0.10625 0.13334 C 0.07109 0.1625 0.01862 0.09607 -0.01029 -0.01528 Z " pathEditMode="relative" rAng="14700000" ptsTypes="AAAAA">
                                      <p:cBhvr>
                                        <p:cTn id="10" dur="1000" fill="hold"/>
                                        <p:tgtEl>
                                          <p:spTgt spid="16"/>
                                        </p:tgtEl>
                                        <p:attrNameLst>
                                          <p:attrName>ppt_x</p:attrName>
                                          <p:attrName>ppt_y</p:attrName>
                                        </p:attrNameLst>
                                      </p:cBhvr>
                                      <p:rCtr x="6341" y="-5278"/>
                                    </p:animMotion>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grpId="1" nodeType="clickEffect">
                                  <p:stCondLst>
                                    <p:cond delay="0"/>
                                  </p:stCondLst>
                                  <p:childTnLst>
                                    <p:animScale>
                                      <p:cBhvr>
                                        <p:cTn id="14" dur="1000" fill="hold"/>
                                        <p:tgtEl>
                                          <p:spTgt spid="14"/>
                                        </p:tgtEl>
                                      </p:cBhvr>
                                      <p:by x="200000" y="200000"/>
                                    </p:animScale>
                                  </p:childTnLst>
                                </p:cTn>
                              </p:par>
                              <p:par>
                                <p:cTn id="15" presetID="63" presetClass="path" presetSubtype="0" accel="50000" decel="50000" fill="hold" grpId="2" nodeType="withEffect">
                                  <p:stCondLst>
                                    <p:cond delay="0"/>
                                  </p:stCondLst>
                                  <p:childTnLst>
                                    <p:animMotion origin="layout" path="M 4.58333E-6 3.7037E-6 L 0.447 0.1162 " pathEditMode="relative" rAng="0" ptsTypes="AA">
                                      <p:cBhvr>
                                        <p:cTn id="16" dur="1000" fill="hold"/>
                                        <p:tgtEl>
                                          <p:spTgt spid="14"/>
                                        </p:tgtEl>
                                        <p:attrNameLst>
                                          <p:attrName>ppt_x</p:attrName>
                                          <p:attrName>ppt_y</p:attrName>
                                        </p:attrNameLst>
                                      </p:cBhvr>
                                      <p:rCtr x="22344" y="5810"/>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4" grpId="2" animBg="1"/>
      <p:bldP spid="15" grpId="0" animBg="1"/>
      <p:bldP spid="16"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AF0973-7270-477B-8F36-86726C7EFA9C}"/>
              </a:ext>
            </a:extLst>
          </p:cNvPr>
          <p:cNvSpPr txBox="1"/>
          <p:nvPr/>
        </p:nvSpPr>
        <p:spPr>
          <a:xfrm>
            <a:off x="10175219" y="35632"/>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pic>
        <p:nvPicPr>
          <p:cNvPr id="6" name="Graphic 5" descr="Email outline">
            <a:extLst>
              <a:ext uri="{FF2B5EF4-FFF2-40B4-BE49-F238E27FC236}">
                <a16:creationId xmlns:a16="http://schemas.microsoft.com/office/drawing/2014/main" id="{E59A7F4D-50AA-41DB-B098-255B47F5295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902720" y="1996163"/>
            <a:ext cx="655575" cy="655575"/>
          </a:xfrm>
          <a:prstGeom prst="rect">
            <a:avLst/>
          </a:prstGeom>
        </p:spPr>
      </p:pic>
      <p:grpSp>
        <p:nvGrpSpPr>
          <p:cNvPr id="19" name="Group 18">
            <a:extLst>
              <a:ext uri="{FF2B5EF4-FFF2-40B4-BE49-F238E27FC236}">
                <a16:creationId xmlns:a16="http://schemas.microsoft.com/office/drawing/2014/main" id="{CD2AD89A-EFFA-4FD7-97CF-D0C543D3E087}"/>
              </a:ext>
            </a:extLst>
          </p:cNvPr>
          <p:cNvGrpSpPr/>
          <p:nvPr/>
        </p:nvGrpSpPr>
        <p:grpSpPr>
          <a:xfrm>
            <a:off x="9027843" y="3190704"/>
            <a:ext cx="936041" cy="1024406"/>
            <a:chOff x="4010181" y="2440270"/>
            <a:chExt cx="936041" cy="1024406"/>
          </a:xfrm>
        </p:grpSpPr>
        <p:pic>
          <p:nvPicPr>
            <p:cNvPr id="16" name="Graphic 15" descr="Computer outline">
              <a:extLst>
                <a:ext uri="{FF2B5EF4-FFF2-40B4-BE49-F238E27FC236}">
                  <a16:creationId xmlns:a16="http://schemas.microsoft.com/office/drawing/2014/main" id="{95FB87D5-4EE7-436F-AF35-6D235D422CB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4010181" y="2440270"/>
              <a:ext cx="914400" cy="914400"/>
            </a:xfrm>
            <a:prstGeom prst="rect">
              <a:avLst/>
            </a:prstGeom>
          </p:spPr>
        </p:pic>
        <p:sp>
          <p:nvSpPr>
            <p:cNvPr id="18" name="TextBox 17">
              <a:extLst>
                <a:ext uri="{FF2B5EF4-FFF2-40B4-BE49-F238E27FC236}">
                  <a16:creationId xmlns:a16="http://schemas.microsoft.com/office/drawing/2014/main" id="{81DAAFD0-E29E-4F0C-98A1-1C917707C656}"/>
                </a:ext>
              </a:extLst>
            </p:cNvPr>
            <p:cNvSpPr txBox="1"/>
            <p:nvPr/>
          </p:nvSpPr>
          <p:spPr>
            <a:xfrm>
              <a:off x="4031822" y="3095344"/>
              <a:ext cx="914400" cy="369332"/>
            </a:xfrm>
            <a:prstGeom prst="rect">
              <a:avLst/>
            </a:prstGeom>
            <a:noFill/>
          </p:spPr>
          <p:txBody>
            <a:bodyPr wrap="square" rtlCol="0">
              <a:spAutoFit/>
            </a:bodyPr>
            <a:lstStyle/>
            <a:p>
              <a:r>
                <a:rPr lang="en-US">
                  <a:solidFill>
                    <a:schemeClr val="bg1"/>
                  </a:solidFill>
                </a:rPr>
                <a:t>Google</a:t>
              </a:r>
            </a:p>
          </p:txBody>
        </p:sp>
      </p:grpSp>
      <p:pic>
        <p:nvPicPr>
          <p:cNvPr id="26" name="Graphic 25" descr="Email outline">
            <a:extLst>
              <a:ext uri="{FF2B5EF4-FFF2-40B4-BE49-F238E27FC236}">
                <a16:creationId xmlns:a16="http://schemas.microsoft.com/office/drawing/2014/main" id="{D2E8CC7E-4FEF-4734-8AE0-4E85AE6F7D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948599" y="4170558"/>
            <a:ext cx="655575" cy="655575"/>
          </a:xfrm>
          <a:prstGeom prst="rect">
            <a:avLst/>
          </a:prstGeom>
        </p:spPr>
      </p:pic>
      <p:pic>
        <p:nvPicPr>
          <p:cNvPr id="27" name="Graphic 26" descr="Email outline">
            <a:extLst>
              <a:ext uri="{FF2B5EF4-FFF2-40B4-BE49-F238E27FC236}">
                <a16:creationId xmlns:a16="http://schemas.microsoft.com/office/drawing/2014/main" id="{975316BC-4A63-4624-9E5C-FD80AD68815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326862" y="763789"/>
            <a:ext cx="655575" cy="655575"/>
          </a:xfrm>
          <a:prstGeom prst="rect">
            <a:avLst/>
          </a:prstGeom>
        </p:spPr>
      </p:pic>
      <p:pic>
        <p:nvPicPr>
          <p:cNvPr id="28" name="Graphic 27" descr="Email outline">
            <a:extLst>
              <a:ext uri="{FF2B5EF4-FFF2-40B4-BE49-F238E27FC236}">
                <a16:creationId xmlns:a16="http://schemas.microsoft.com/office/drawing/2014/main" id="{72AA7B6E-6880-4C3F-A638-A7C54BA99A2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891808" y="5757074"/>
            <a:ext cx="655575" cy="655575"/>
          </a:xfrm>
          <a:prstGeom prst="rect">
            <a:avLst/>
          </a:prstGeom>
        </p:spPr>
      </p:pic>
      <p:cxnSp>
        <p:nvCxnSpPr>
          <p:cNvPr id="38" name="Straight Connector 37">
            <a:extLst>
              <a:ext uri="{FF2B5EF4-FFF2-40B4-BE49-F238E27FC236}">
                <a16:creationId xmlns:a16="http://schemas.microsoft.com/office/drawing/2014/main" id="{9F40414B-3535-4532-931C-BC552EDC48EF}"/>
              </a:ext>
            </a:extLst>
          </p:cNvPr>
          <p:cNvCxnSpPr>
            <a:cxnSpLocks/>
          </p:cNvCxnSpPr>
          <p:nvPr/>
        </p:nvCxnSpPr>
        <p:spPr>
          <a:xfrm>
            <a:off x="7502162" y="2312653"/>
            <a:ext cx="1585972" cy="957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6E51D85-B3F7-4795-A3C3-B31E334B37B1}"/>
              </a:ext>
            </a:extLst>
          </p:cNvPr>
          <p:cNvCxnSpPr>
            <a:cxnSpLocks/>
          </p:cNvCxnSpPr>
          <p:nvPr/>
        </p:nvCxnSpPr>
        <p:spPr>
          <a:xfrm>
            <a:off x="9654649" y="1395831"/>
            <a:ext cx="0" cy="177617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494C061-CA3E-4219-B4E0-BFCA6F0CEF24}"/>
              </a:ext>
            </a:extLst>
          </p:cNvPr>
          <p:cNvCxnSpPr>
            <a:cxnSpLocks/>
          </p:cNvCxnSpPr>
          <p:nvPr/>
        </p:nvCxnSpPr>
        <p:spPr>
          <a:xfrm flipH="1">
            <a:off x="7522258" y="3674097"/>
            <a:ext cx="1565876" cy="8934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C006E51-3223-4EAA-9785-0E88792F8C4C}"/>
              </a:ext>
            </a:extLst>
          </p:cNvPr>
          <p:cNvCxnSpPr>
            <a:cxnSpLocks/>
          </p:cNvCxnSpPr>
          <p:nvPr/>
        </p:nvCxnSpPr>
        <p:spPr>
          <a:xfrm>
            <a:off x="9219596" y="3941844"/>
            <a:ext cx="0" cy="18565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5592C2BD-CA54-4E3F-8F89-472FB8C3CCD9}"/>
              </a:ext>
            </a:extLst>
          </p:cNvPr>
          <p:cNvSpPr/>
          <p:nvPr/>
        </p:nvSpPr>
        <p:spPr>
          <a:xfrm>
            <a:off x="0" y="763789"/>
            <a:ext cx="3544655" cy="64835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Dịch vụ thư điện tử</a:t>
            </a:r>
          </a:p>
        </p:txBody>
      </p:sp>
      <p:pic>
        <p:nvPicPr>
          <p:cNvPr id="56" name="Graphic 55" descr="Open envelope outline">
            <a:extLst>
              <a:ext uri="{FF2B5EF4-FFF2-40B4-BE49-F238E27FC236}">
                <a16:creationId xmlns:a16="http://schemas.microsoft.com/office/drawing/2014/main" id="{82BE94D7-6740-41E3-9E3F-D26009CB48B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6902719" y="1908609"/>
            <a:ext cx="655576" cy="655576"/>
          </a:xfrm>
          <a:prstGeom prst="rect">
            <a:avLst/>
          </a:prstGeom>
        </p:spPr>
      </p:pic>
      <p:sp>
        <p:nvSpPr>
          <p:cNvPr id="2" name="TextBox 1">
            <a:extLst>
              <a:ext uri="{FF2B5EF4-FFF2-40B4-BE49-F238E27FC236}">
                <a16:creationId xmlns:a16="http://schemas.microsoft.com/office/drawing/2014/main" id="{A435C0AF-D0A5-499E-84C4-43FA9E15377D}"/>
              </a:ext>
            </a:extLst>
          </p:cNvPr>
          <p:cNvSpPr txBox="1"/>
          <p:nvPr/>
        </p:nvSpPr>
        <p:spPr>
          <a:xfrm>
            <a:off x="6614651" y="1649054"/>
            <a:ext cx="1447235" cy="1384995"/>
          </a:xfrm>
          <a:prstGeom prst="rect">
            <a:avLst/>
          </a:prstGeom>
          <a:noFill/>
        </p:spPr>
        <p:txBody>
          <a:bodyPr wrap="square" rtlCol="0">
            <a:spAutoFit/>
          </a:bodyPr>
          <a:lstStyle/>
          <a:p>
            <a:r>
              <a:rPr lang="en-US" sz="1400"/>
              <a:t>From: John David</a:t>
            </a:r>
          </a:p>
          <a:p>
            <a:r>
              <a:rPr lang="en-US" sz="1400"/>
              <a:t>To: Kate Julia</a:t>
            </a:r>
          </a:p>
          <a:p>
            <a:r>
              <a:rPr lang="en-US" sz="1400"/>
              <a:t>Dear Kate,</a:t>
            </a:r>
          </a:p>
          <a:p>
            <a:r>
              <a:rPr lang="en-US" sz="1400"/>
              <a:t>I miss you very much …</a:t>
            </a:r>
          </a:p>
          <a:p>
            <a:r>
              <a:rPr lang="en-US" sz="1400"/>
              <a:t>Love,</a:t>
            </a:r>
          </a:p>
        </p:txBody>
      </p:sp>
      <p:grpSp>
        <p:nvGrpSpPr>
          <p:cNvPr id="39" name="Group 38">
            <a:extLst>
              <a:ext uri="{FF2B5EF4-FFF2-40B4-BE49-F238E27FC236}">
                <a16:creationId xmlns:a16="http://schemas.microsoft.com/office/drawing/2014/main" id="{66DF5A8F-F839-42B0-B142-5B04AC9F1883}"/>
              </a:ext>
            </a:extLst>
          </p:cNvPr>
          <p:cNvGrpSpPr/>
          <p:nvPr/>
        </p:nvGrpSpPr>
        <p:grpSpPr>
          <a:xfrm>
            <a:off x="1263477" y="1764895"/>
            <a:ext cx="3328618" cy="1074650"/>
            <a:chOff x="1263477" y="1744796"/>
            <a:chExt cx="3328618" cy="1074650"/>
          </a:xfrm>
        </p:grpSpPr>
        <p:sp>
          <p:nvSpPr>
            <p:cNvPr id="9" name="Freeform: Shape 8">
              <a:extLst>
                <a:ext uri="{FF2B5EF4-FFF2-40B4-BE49-F238E27FC236}">
                  <a16:creationId xmlns:a16="http://schemas.microsoft.com/office/drawing/2014/main" id="{824F3F7A-C1D3-4FD3-B6E8-C5FF9A4C5014}"/>
                </a:ext>
              </a:extLst>
            </p:cNvPr>
            <p:cNvSpPr/>
            <p:nvPr/>
          </p:nvSpPr>
          <p:spPr>
            <a:xfrm>
              <a:off x="1263477" y="1744796"/>
              <a:ext cx="752255" cy="1074650"/>
            </a:xfrm>
            <a:custGeom>
              <a:avLst/>
              <a:gdLst>
                <a:gd name="connsiteX0" fmla="*/ 0 w 1074649"/>
                <a:gd name="connsiteY0" fmla="*/ 0 h 752254"/>
                <a:gd name="connsiteX1" fmla="*/ 698522 w 1074649"/>
                <a:gd name="connsiteY1" fmla="*/ 0 h 752254"/>
                <a:gd name="connsiteX2" fmla="*/ 1074649 w 1074649"/>
                <a:gd name="connsiteY2" fmla="*/ 376127 h 752254"/>
                <a:gd name="connsiteX3" fmla="*/ 698522 w 1074649"/>
                <a:gd name="connsiteY3" fmla="*/ 752254 h 752254"/>
                <a:gd name="connsiteX4" fmla="*/ 0 w 1074649"/>
                <a:gd name="connsiteY4" fmla="*/ 752254 h 752254"/>
                <a:gd name="connsiteX5" fmla="*/ 376127 w 1074649"/>
                <a:gd name="connsiteY5" fmla="*/ 376127 h 752254"/>
                <a:gd name="connsiteX6" fmla="*/ 0 w 1074649"/>
                <a:gd name="connsiteY6" fmla="*/ 0 h 752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4649" h="752254">
                  <a:moveTo>
                    <a:pt x="1074648" y="0"/>
                  </a:moveTo>
                  <a:lnTo>
                    <a:pt x="1074648" y="488965"/>
                  </a:lnTo>
                  <a:lnTo>
                    <a:pt x="537325" y="752254"/>
                  </a:lnTo>
                  <a:lnTo>
                    <a:pt x="1" y="488965"/>
                  </a:lnTo>
                  <a:lnTo>
                    <a:pt x="1" y="0"/>
                  </a:lnTo>
                  <a:lnTo>
                    <a:pt x="537325" y="263289"/>
                  </a:lnTo>
                  <a:lnTo>
                    <a:pt x="1074648"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1" tIns="385017" rIns="8890" bIns="385018" numCol="1" spcCol="1270" anchor="ctr" anchorCtr="0">
              <a:noAutofit/>
            </a:bodyPr>
            <a:lstStyle/>
            <a:p>
              <a:pPr marL="0" lvl="0" indent="0" algn="ctr" defTabSz="622300">
                <a:lnSpc>
                  <a:spcPct val="90000"/>
                </a:lnSpc>
                <a:spcBef>
                  <a:spcPct val="0"/>
                </a:spcBef>
                <a:spcAft>
                  <a:spcPct val="35000"/>
                </a:spcAft>
                <a:buNone/>
              </a:pPr>
              <a:r>
                <a:rPr lang="en-US" sz="1400" kern="1200"/>
                <a:t>Compose</a:t>
              </a:r>
            </a:p>
          </p:txBody>
        </p:sp>
        <p:sp>
          <p:nvSpPr>
            <p:cNvPr id="10" name="Freeform: Shape 9">
              <a:extLst>
                <a:ext uri="{FF2B5EF4-FFF2-40B4-BE49-F238E27FC236}">
                  <a16:creationId xmlns:a16="http://schemas.microsoft.com/office/drawing/2014/main" id="{F06272E8-E6D3-4C3E-BF26-E39A57842123}"/>
                </a:ext>
              </a:extLst>
            </p:cNvPr>
            <p:cNvSpPr/>
            <p:nvPr/>
          </p:nvSpPr>
          <p:spPr>
            <a:xfrm>
              <a:off x="2015731" y="1744797"/>
              <a:ext cx="2576364" cy="698523"/>
            </a:xfrm>
            <a:custGeom>
              <a:avLst/>
              <a:gdLst>
                <a:gd name="connsiteX0" fmla="*/ 116423 w 698522"/>
                <a:gd name="connsiteY0" fmla="*/ 0 h 2576363"/>
                <a:gd name="connsiteX1" fmla="*/ 582099 w 698522"/>
                <a:gd name="connsiteY1" fmla="*/ 0 h 2576363"/>
                <a:gd name="connsiteX2" fmla="*/ 698522 w 698522"/>
                <a:gd name="connsiteY2" fmla="*/ 116423 h 2576363"/>
                <a:gd name="connsiteX3" fmla="*/ 698522 w 698522"/>
                <a:gd name="connsiteY3" fmla="*/ 2576363 h 2576363"/>
                <a:gd name="connsiteX4" fmla="*/ 698522 w 698522"/>
                <a:gd name="connsiteY4" fmla="*/ 2576363 h 2576363"/>
                <a:gd name="connsiteX5" fmla="*/ 0 w 698522"/>
                <a:gd name="connsiteY5" fmla="*/ 2576363 h 2576363"/>
                <a:gd name="connsiteX6" fmla="*/ 0 w 698522"/>
                <a:gd name="connsiteY6" fmla="*/ 2576363 h 2576363"/>
                <a:gd name="connsiteX7" fmla="*/ 0 w 698522"/>
                <a:gd name="connsiteY7" fmla="*/ 116423 h 2576363"/>
                <a:gd name="connsiteX8" fmla="*/ 116423 w 698522"/>
                <a:gd name="connsiteY8" fmla="*/ 0 h 257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522" h="2576363">
                  <a:moveTo>
                    <a:pt x="698522" y="429405"/>
                  </a:moveTo>
                  <a:lnTo>
                    <a:pt x="698522" y="2146958"/>
                  </a:lnTo>
                  <a:cubicBezTo>
                    <a:pt x="698522" y="2384112"/>
                    <a:pt x="684390" y="2576361"/>
                    <a:pt x="666956" y="2576361"/>
                  </a:cubicBezTo>
                  <a:lnTo>
                    <a:pt x="0" y="2576361"/>
                  </a:lnTo>
                  <a:lnTo>
                    <a:pt x="0" y="2576361"/>
                  </a:lnTo>
                  <a:lnTo>
                    <a:pt x="0" y="2"/>
                  </a:lnTo>
                  <a:lnTo>
                    <a:pt x="0" y="2"/>
                  </a:lnTo>
                  <a:lnTo>
                    <a:pt x="666956" y="2"/>
                  </a:lnTo>
                  <a:cubicBezTo>
                    <a:pt x="684390" y="2"/>
                    <a:pt x="698522" y="192251"/>
                    <a:pt x="698522" y="429405"/>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9" tIns="49339" rIns="49339" bIns="49340" numCol="1" spcCol="1270" anchor="ctr" anchorCtr="0">
              <a:noAutofit/>
            </a:bodyPr>
            <a:lstStyle/>
            <a:p>
              <a:pPr marL="228600" lvl="1" indent="-228600" algn="l" defTabSz="1066800">
                <a:lnSpc>
                  <a:spcPct val="90000"/>
                </a:lnSpc>
                <a:spcBef>
                  <a:spcPct val="0"/>
                </a:spcBef>
                <a:spcAft>
                  <a:spcPct val="15000"/>
                </a:spcAft>
                <a:buChar char="•"/>
              </a:pPr>
              <a:r>
                <a:rPr lang="en-US" sz="2400" kern="1200"/>
                <a:t>Soạn thư</a:t>
              </a:r>
            </a:p>
          </p:txBody>
        </p:sp>
      </p:grpSp>
      <p:grpSp>
        <p:nvGrpSpPr>
          <p:cNvPr id="41" name="Group 40">
            <a:extLst>
              <a:ext uri="{FF2B5EF4-FFF2-40B4-BE49-F238E27FC236}">
                <a16:creationId xmlns:a16="http://schemas.microsoft.com/office/drawing/2014/main" id="{C4452964-6F13-40E9-BA00-877BEF8F2DE9}"/>
              </a:ext>
            </a:extLst>
          </p:cNvPr>
          <p:cNvGrpSpPr/>
          <p:nvPr/>
        </p:nvGrpSpPr>
        <p:grpSpPr>
          <a:xfrm>
            <a:off x="1263477" y="2675325"/>
            <a:ext cx="3328618" cy="1074650"/>
            <a:chOff x="1263477" y="2675325"/>
            <a:chExt cx="3328618" cy="1074650"/>
          </a:xfrm>
        </p:grpSpPr>
        <p:sp>
          <p:nvSpPr>
            <p:cNvPr id="11" name="Freeform: Shape 10">
              <a:extLst>
                <a:ext uri="{FF2B5EF4-FFF2-40B4-BE49-F238E27FC236}">
                  <a16:creationId xmlns:a16="http://schemas.microsoft.com/office/drawing/2014/main" id="{05BC46E0-E754-42D2-91D2-AE54E526812F}"/>
                </a:ext>
              </a:extLst>
            </p:cNvPr>
            <p:cNvSpPr/>
            <p:nvPr/>
          </p:nvSpPr>
          <p:spPr>
            <a:xfrm>
              <a:off x="1263477" y="2675325"/>
              <a:ext cx="752255" cy="1074650"/>
            </a:xfrm>
            <a:custGeom>
              <a:avLst/>
              <a:gdLst>
                <a:gd name="connsiteX0" fmla="*/ 0 w 1074649"/>
                <a:gd name="connsiteY0" fmla="*/ 0 h 752254"/>
                <a:gd name="connsiteX1" fmla="*/ 698522 w 1074649"/>
                <a:gd name="connsiteY1" fmla="*/ 0 h 752254"/>
                <a:gd name="connsiteX2" fmla="*/ 1074649 w 1074649"/>
                <a:gd name="connsiteY2" fmla="*/ 376127 h 752254"/>
                <a:gd name="connsiteX3" fmla="*/ 698522 w 1074649"/>
                <a:gd name="connsiteY3" fmla="*/ 752254 h 752254"/>
                <a:gd name="connsiteX4" fmla="*/ 0 w 1074649"/>
                <a:gd name="connsiteY4" fmla="*/ 752254 h 752254"/>
                <a:gd name="connsiteX5" fmla="*/ 376127 w 1074649"/>
                <a:gd name="connsiteY5" fmla="*/ 376127 h 752254"/>
                <a:gd name="connsiteX6" fmla="*/ 0 w 1074649"/>
                <a:gd name="connsiteY6" fmla="*/ 0 h 752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4649" h="752254">
                  <a:moveTo>
                    <a:pt x="1074648" y="0"/>
                  </a:moveTo>
                  <a:lnTo>
                    <a:pt x="1074648" y="488965"/>
                  </a:lnTo>
                  <a:lnTo>
                    <a:pt x="537325" y="752254"/>
                  </a:lnTo>
                  <a:lnTo>
                    <a:pt x="1" y="488965"/>
                  </a:lnTo>
                  <a:lnTo>
                    <a:pt x="1" y="0"/>
                  </a:lnTo>
                  <a:lnTo>
                    <a:pt x="537325" y="263289"/>
                  </a:lnTo>
                  <a:lnTo>
                    <a:pt x="1074648"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1" tIns="385017" rIns="8890" bIns="385018" numCol="1" spcCol="1270" anchor="ctr" anchorCtr="0">
              <a:noAutofit/>
            </a:bodyPr>
            <a:lstStyle/>
            <a:p>
              <a:pPr marL="0" lvl="0" indent="0" algn="ctr" defTabSz="622300">
                <a:lnSpc>
                  <a:spcPct val="90000"/>
                </a:lnSpc>
                <a:spcBef>
                  <a:spcPct val="0"/>
                </a:spcBef>
                <a:spcAft>
                  <a:spcPct val="35000"/>
                </a:spcAft>
                <a:buNone/>
              </a:pPr>
              <a:r>
                <a:rPr lang="en-US" sz="1400" kern="1200"/>
                <a:t>Send</a:t>
              </a:r>
            </a:p>
          </p:txBody>
        </p:sp>
        <p:sp>
          <p:nvSpPr>
            <p:cNvPr id="13" name="Freeform: Shape 12">
              <a:extLst>
                <a:ext uri="{FF2B5EF4-FFF2-40B4-BE49-F238E27FC236}">
                  <a16:creationId xmlns:a16="http://schemas.microsoft.com/office/drawing/2014/main" id="{253F6AC5-1B42-41FD-9B66-E8398B271A8F}"/>
                </a:ext>
              </a:extLst>
            </p:cNvPr>
            <p:cNvSpPr/>
            <p:nvPr/>
          </p:nvSpPr>
          <p:spPr>
            <a:xfrm>
              <a:off x="2015731" y="2675326"/>
              <a:ext cx="2576364" cy="698523"/>
            </a:xfrm>
            <a:custGeom>
              <a:avLst/>
              <a:gdLst>
                <a:gd name="connsiteX0" fmla="*/ 116423 w 698522"/>
                <a:gd name="connsiteY0" fmla="*/ 0 h 2576363"/>
                <a:gd name="connsiteX1" fmla="*/ 582099 w 698522"/>
                <a:gd name="connsiteY1" fmla="*/ 0 h 2576363"/>
                <a:gd name="connsiteX2" fmla="*/ 698522 w 698522"/>
                <a:gd name="connsiteY2" fmla="*/ 116423 h 2576363"/>
                <a:gd name="connsiteX3" fmla="*/ 698522 w 698522"/>
                <a:gd name="connsiteY3" fmla="*/ 2576363 h 2576363"/>
                <a:gd name="connsiteX4" fmla="*/ 698522 w 698522"/>
                <a:gd name="connsiteY4" fmla="*/ 2576363 h 2576363"/>
                <a:gd name="connsiteX5" fmla="*/ 0 w 698522"/>
                <a:gd name="connsiteY5" fmla="*/ 2576363 h 2576363"/>
                <a:gd name="connsiteX6" fmla="*/ 0 w 698522"/>
                <a:gd name="connsiteY6" fmla="*/ 2576363 h 2576363"/>
                <a:gd name="connsiteX7" fmla="*/ 0 w 698522"/>
                <a:gd name="connsiteY7" fmla="*/ 116423 h 2576363"/>
                <a:gd name="connsiteX8" fmla="*/ 116423 w 698522"/>
                <a:gd name="connsiteY8" fmla="*/ 0 h 257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522" h="2576363">
                  <a:moveTo>
                    <a:pt x="698522" y="429405"/>
                  </a:moveTo>
                  <a:lnTo>
                    <a:pt x="698522" y="2146958"/>
                  </a:lnTo>
                  <a:cubicBezTo>
                    <a:pt x="698522" y="2384112"/>
                    <a:pt x="684390" y="2576361"/>
                    <a:pt x="666956" y="2576361"/>
                  </a:cubicBezTo>
                  <a:lnTo>
                    <a:pt x="0" y="2576361"/>
                  </a:lnTo>
                  <a:lnTo>
                    <a:pt x="0" y="2576361"/>
                  </a:lnTo>
                  <a:lnTo>
                    <a:pt x="0" y="2"/>
                  </a:lnTo>
                  <a:lnTo>
                    <a:pt x="0" y="2"/>
                  </a:lnTo>
                  <a:lnTo>
                    <a:pt x="666956" y="2"/>
                  </a:lnTo>
                  <a:cubicBezTo>
                    <a:pt x="684390" y="2"/>
                    <a:pt x="698522" y="192251"/>
                    <a:pt x="698522" y="429405"/>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9" tIns="49340" rIns="49339" bIns="49339" numCol="1" spcCol="1270" anchor="ctr" anchorCtr="0">
              <a:noAutofit/>
            </a:bodyPr>
            <a:lstStyle/>
            <a:p>
              <a:pPr marL="228600" lvl="1" indent="-228600" algn="l" defTabSz="1066800">
                <a:lnSpc>
                  <a:spcPct val="90000"/>
                </a:lnSpc>
                <a:spcBef>
                  <a:spcPct val="0"/>
                </a:spcBef>
                <a:spcAft>
                  <a:spcPct val="15000"/>
                </a:spcAft>
                <a:buChar char="•"/>
              </a:pPr>
              <a:r>
                <a:rPr lang="en-US" sz="2400" kern="1200"/>
                <a:t>Gửi thư</a:t>
              </a:r>
            </a:p>
          </p:txBody>
        </p:sp>
      </p:grpSp>
      <p:grpSp>
        <p:nvGrpSpPr>
          <p:cNvPr id="43" name="Group 42">
            <a:extLst>
              <a:ext uri="{FF2B5EF4-FFF2-40B4-BE49-F238E27FC236}">
                <a16:creationId xmlns:a16="http://schemas.microsoft.com/office/drawing/2014/main" id="{78CACBF4-54C8-4987-9145-761648F4816B}"/>
              </a:ext>
            </a:extLst>
          </p:cNvPr>
          <p:cNvGrpSpPr/>
          <p:nvPr/>
        </p:nvGrpSpPr>
        <p:grpSpPr>
          <a:xfrm>
            <a:off x="1295756" y="3607573"/>
            <a:ext cx="3296339" cy="1074650"/>
            <a:chOff x="1295756" y="3607573"/>
            <a:chExt cx="3296339" cy="1074650"/>
          </a:xfrm>
        </p:grpSpPr>
        <p:sp>
          <p:nvSpPr>
            <p:cNvPr id="14" name="Freeform: Shape 13">
              <a:extLst>
                <a:ext uri="{FF2B5EF4-FFF2-40B4-BE49-F238E27FC236}">
                  <a16:creationId xmlns:a16="http://schemas.microsoft.com/office/drawing/2014/main" id="{F3997E16-CB2C-4791-A7DA-739431F642E4}"/>
                </a:ext>
              </a:extLst>
            </p:cNvPr>
            <p:cNvSpPr/>
            <p:nvPr/>
          </p:nvSpPr>
          <p:spPr>
            <a:xfrm>
              <a:off x="1295756" y="3607573"/>
              <a:ext cx="752255" cy="1074650"/>
            </a:xfrm>
            <a:custGeom>
              <a:avLst/>
              <a:gdLst>
                <a:gd name="connsiteX0" fmla="*/ 0 w 1074649"/>
                <a:gd name="connsiteY0" fmla="*/ 0 h 752254"/>
                <a:gd name="connsiteX1" fmla="*/ 698522 w 1074649"/>
                <a:gd name="connsiteY1" fmla="*/ 0 h 752254"/>
                <a:gd name="connsiteX2" fmla="*/ 1074649 w 1074649"/>
                <a:gd name="connsiteY2" fmla="*/ 376127 h 752254"/>
                <a:gd name="connsiteX3" fmla="*/ 698522 w 1074649"/>
                <a:gd name="connsiteY3" fmla="*/ 752254 h 752254"/>
                <a:gd name="connsiteX4" fmla="*/ 0 w 1074649"/>
                <a:gd name="connsiteY4" fmla="*/ 752254 h 752254"/>
                <a:gd name="connsiteX5" fmla="*/ 376127 w 1074649"/>
                <a:gd name="connsiteY5" fmla="*/ 376127 h 752254"/>
                <a:gd name="connsiteX6" fmla="*/ 0 w 1074649"/>
                <a:gd name="connsiteY6" fmla="*/ 0 h 752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4649" h="752254">
                  <a:moveTo>
                    <a:pt x="1074648" y="0"/>
                  </a:moveTo>
                  <a:lnTo>
                    <a:pt x="1074648" y="488965"/>
                  </a:lnTo>
                  <a:lnTo>
                    <a:pt x="537325" y="752254"/>
                  </a:lnTo>
                  <a:lnTo>
                    <a:pt x="1" y="488965"/>
                  </a:lnTo>
                  <a:lnTo>
                    <a:pt x="1" y="0"/>
                  </a:lnTo>
                  <a:lnTo>
                    <a:pt x="537325" y="263289"/>
                  </a:lnTo>
                  <a:lnTo>
                    <a:pt x="1074648"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1" tIns="385017" rIns="8890" bIns="385018" numCol="1" spcCol="1270" anchor="ctr" anchorCtr="0">
              <a:noAutofit/>
            </a:bodyPr>
            <a:lstStyle/>
            <a:p>
              <a:pPr marL="0" lvl="0" indent="0" algn="ctr" defTabSz="622300">
                <a:lnSpc>
                  <a:spcPct val="90000"/>
                </a:lnSpc>
                <a:spcBef>
                  <a:spcPct val="0"/>
                </a:spcBef>
                <a:spcAft>
                  <a:spcPct val="35000"/>
                </a:spcAft>
                <a:buNone/>
              </a:pPr>
              <a:r>
                <a:rPr lang="en-US" sz="1400" kern="1200"/>
                <a:t>Receive</a:t>
              </a:r>
            </a:p>
          </p:txBody>
        </p:sp>
        <p:sp>
          <p:nvSpPr>
            <p:cNvPr id="15" name="Freeform: Shape 14">
              <a:extLst>
                <a:ext uri="{FF2B5EF4-FFF2-40B4-BE49-F238E27FC236}">
                  <a16:creationId xmlns:a16="http://schemas.microsoft.com/office/drawing/2014/main" id="{FAC68E22-4460-466D-A75D-4A407C3E54EC}"/>
                </a:ext>
              </a:extLst>
            </p:cNvPr>
            <p:cNvSpPr/>
            <p:nvPr/>
          </p:nvSpPr>
          <p:spPr>
            <a:xfrm>
              <a:off x="2015731" y="3612154"/>
              <a:ext cx="2576364" cy="698523"/>
            </a:xfrm>
            <a:custGeom>
              <a:avLst/>
              <a:gdLst>
                <a:gd name="connsiteX0" fmla="*/ 116423 w 698522"/>
                <a:gd name="connsiteY0" fmla="*/ 0 h 2576363"/>
                <a:gd name="connsiteX1" fmla="*/ 582099 w 698522"/>
                <a:gd name="connsiteY1" fmla="*/ 0 h 2576363"/>
                <a:gd name="connsiteX2" fmla="*/ 698522 w 698522"/>
                <a:gd name="connsiteY2" fmla="*/ 116423 h 2576363"/>
                <a:gd name="connsiteX3" fmla="*/ 698522 w 698522"/>
                <a:gd name="connsiteY3" fmla="*/ 2576363 h 2576363"/>
                <a:gd name="connsiteX4" fmla="*/ 698522 w 698522"/>
                <a:gd name="connsiteY4" fmla="*/ 2576363 h 2576363"/>
                <a:gd name="connsiteX5" fmla="*/ 0 w 698522"/>
                <a:gd name="connsiteY5" fmla="*/ 2576363 h 2576363"/>
                <a:gd name="connsiteX6" fmla="*/ 0 w 698522"/>
                <a:gd name="connsiteY6" fmla="*/ 2576363 h 2576363"/>
                <a:gd name="connsiteX7" fmla="*/ 0 w 698522"/>
                <a:gd name="connsiteY7" fmla="*/ 116423 h 2576363"/>
                <a:gd name="connsiteX8" fmla="*/ 116423 w 698522"/>
                <a:gd name="connsiteY8" fmla="*/ 0 h 257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522" h="2576363">
                  <a:moveTo>
                    <a:pt x="698522" y="429405"/>
                  </a:moveTo>
                  <a:lnTo>
                    <a:pt x="698522" y="2146958"/>
                  </a:lnTo>
                  <a:cubicBezTo>
                    <a:pt x="698522" y="2384112"/>
                    <a:pt x="684390" y="2576361"/>
                    <a:pt x="666956" y="2576361"/>
                  </a:cubicBezTo>
                  <a:lnTo>
                    <a:pt x="0" y="2576361"/>
                  </a:lnTo>
                  <a:lnTo>
                    <a:pt x="0" y="2576361"/>
                  </a:lnTo>
                  <a:lnTo>
                    <a:pt x="0" y="2"/>
                  </a:lnTo>
                  <a:lnTo>
                    <a:pt x="0" y="2"/>
                  </a:lnTo>
                  <a:lnTo>
                    <a:pt x="666956" y="2"/>
                  </a:lnTo>
                  <a:cubicBezTo>
                    <a:pt x="684390" y="2"/>
                    <a:pt x="698522" y="192251"/>
                    <a:pt x="698522" y="429405"/>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9" tIns="49340" rIns="49339" bIns="49339" numCol="1" spcCol="1270" anchor="ctr" anchorCtr="0">
              <a:noAutofit/>
            </a:bodyPr>
            <a:lstStyle/>
            <a:p>
              <a:pPr marL="228600" lvl="1" indent="-228600" algn="l" defTabSz="1066800">
                <a:lnSpc>
                  <a:spcPct val="90000"/>
                </a:lnSpc>
                <a:spcBef>
                  <a:spcPct val="0"/>
                </a:spcBef>
                <a:spcAft>
                  <a:spcPct val="15000"/>
                </a:spcAft>
                <a:buChar char="•"/>
              </a:pPr>
              <a:r>
                <a:rPr lang="en-US" sz="2400" kern="1200"/>
                <a:t>Nhận thư</a:t>
              </a:r>
            </a:p>
          </p:txBody>
        </p:sp>
      </p:grpSp>
      <p:grpSp>
        <p:nvGrpSpPr>
          <p:cNvPr id="45" name="Group 44">
            <a:extLst>
              <a:ext uri="{FF2B5EF4-FFF2-40B4-BE49-F238E27FC236}">
                <a16:creationId xmlns:a16="http://schemas.microsoft.com/office/drawing/2014/main" id="{CCA71EB0-6711-4360-9112-50A1A122CA13}"/>
              </a:ext>
            </a:extLst>
          </p:cNvPr>
          <p:cNvGrpSpPr/>
          <p:nvPr/>
        </p:nvGrpSpPr>
        <p:grpSpPr>
          <a:xfrm>
            <a:off x="1295756" y="4536393"/>
            <a:ext cx="3296339" cy="1074650"/>
            <a:chOff x="1295756" y="4536393"/>
            <a:chExt cx="3296339" cy="1074650"/>
          </a:xfrm>
        </p:grpSpPr>
        <p:sp>
          <p:nvSpPr>
            <p:cNvPr id="17" name="Freeform: Shape 16">
              <a:extLst>
                <a:ext uri="{FF2B5EF4-FFF2-40B4-BE49-F238E27FC236}">
                  <a16:creationId xmlns:a16="http://schemas.microsoft.com/office/drawing/2014/main" id="{415E5BAC-30FD-4D16-9414-16F37749B620}"/>
                </a:ext>
              </a:extLst>
            </p:cNvPr>
            <p:cNvSpPr/>
            <p:nvPr/>
          </p:nvSpPr>
          <p:spPr>
            <a:xfrm>
              <a:off x="1295756" y="4536393"/>
              <a:ext cx="752255" cy="1074650"/>
            </a:xfrm>
            <a:custGeom>
              <a:avLst/>
              <a:gdLst>
                <a:gd name="connsiteX0" fmla="*/ 0 w 1074649"/>
                <a:gd name="connsiteY0" fmla="*/ 0 h 752254"/>
                <a:gd name="connsiteX1" fmla="*/ 698522 w 1074649"/>
                <a:gd name="connsiteY1" fmla="*/ 0 h 752254"/>
                <a:gd name="connsiteX2" fmla="*/ 1074649 w 1074649"/>
                <a:gd name="connsiteY2" fmla="*/ 376127 h 752254"/>
                <a:gd name="connsiteX3" fmla="*/ 698522 w 1074649"/>
                <a:gd name="connsiteY3" fmla="*/ 752254 h 752254"/>
                <a:gd name="connsiteX4" fmla="*/ 0 w 1074649"/>
                <a:gd name="connsiteY4" fmla="*/ 752254 h 752254"/>
                <a:gd name="connsiteX5" fmla="*/ 376127 w 1074649"/>
                <a:gd name="connsiteY5" fmla="*/ 376127 h 752254"/>
                <a:gd name="connsiteX6" fmla="*/ 0 w 1074649"/>
                <a:gd name="connsiteY6" fmla="*/ 0 h 752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4649" h="752254">
                  <a:moveTo>
                    <a:pt x="1074648" y="0"/>
                  </a:moveTo>
                  <a:lnTo>
                    <a:pt x="1074648" y="488965"/>
                  </a:lnTo>
                  <a:lnTo>
                    <a:pt x="537325" y="752254"/>
                  </a:lnTo>
                  <a:lnTo>
                    <a:pt x="1" y="488965"/>
                  </a:lnTo>
                  <a:lnTo>
                    <a:pt x="1" y="0"/>
                  </a:lnTo>
                  <a:lnTo>
                    <a:pt x="537325" y="263289"/>
                  </a:lnTo>
                  <a:lnTo>
                    <a:pt x="1074648"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1" tIns="385017" rIns="8890" bIns="385018" numCol="1" spcCol="1270" anchor="ctr" anchorCtr="0">
              <a:noAutofit/>
            </a:bodyPr>
            <a:lstStyle/>
            <a:p>
              <a:pPr marL="0" lvl="0" indent="0" algn="ctr" defTabSz="622300">
                <a:lnSpc>
                  <a:spcPct val="90000"/>
                </a:lnSpc>
                <a:spcBef>
                  <a:spcPct val="0"/>
                </a:spcBef>
                <a:spcAft>
                  <a:spcPct val="35000"/>
                </a:spcAft>
                <a:buNone/>
              </a:pPr>
              <a:r>
                <a:rPr lang="en-US" sz="1400" kern="1200"/>
                <a:t>Forward</a:t>
              </a:r>
            </a:p>
          </p:txBody>
        </p:sp>
        <p:sp>
          <p:nvSpPr>
            <p:cNvPr id="33" name="Freeform: Shape 32">
              <a:extLst>
                <a:ext uri="{FF2B5EF4-FFF2-40B4-BE49-F238E27FC236}">
                  <a16:creationId xmlns:a16="http://schemas.microsoft.com/office/drawing/2014/main" id="{F034346D-FD07-48EC-8E57-4D08D84A3C5A}"/>
                </a:ext>
              </a:extLst>
            </p:cNvPr>
            <p:cNvSpPr/>
            <p:nvPr/>
          </p:nvSpPr>
          <p:spPr>
            <a:xfrm>
              <a:off x="2015731" y="4542683"/>
              <a:ext cx="2576364" cy="698523"/>
            </a:xfrm>
            <a:custGeom>
              <a:avLst/>
              <a:gdLst>
                <a:gd name="connsiteX0" fmla="*/ 116423 w 698522"/>
                <a:gd name="connsiteY0" fmla="*/ 0 h 2576363"/>
                <a:gd name="connsiteX1" fmla="*/ 582099 w 698522"/>
                <a:gd name="connsiteY1" fmla="*/ 0 h 2576363"/>
                <a:gd name="connsiteX2" fmla="*/ 698522 w 698522"/>
                <a:gd name="connsiteY2" fmla="*/ 116423 h 2576363"/>
                <a:gd name="connsiteX3" fmla="*/ 698522 w 698522"/>
                <a:gd name="connsiteY3" fmla="*/ 2576363 h 2576363"/>
                <a:gd name="connsiteX4" fmla="*/ 698522 w 698522"/>
                <a:gd name="connsiteY4" fmla="*/ 2576363 h 2576363"/>
                <a:gd name="connsiteX5" fmla="*/ 0 w 698522"/>
                <a:gd name="connsiteY5" fmla="*/ 2576363 h 2576363"/>
                <a:gd name="connsiteX6" fmla="*/ 0 w 698522"/>
                <a:gd name="connsiteY6" fmla="*/ 2576363 h 2576363"/>
                <a:gd name="connsiteX7" fmla="*/ 0 w 698522"/>
                <a:gd name="connsiteY7" fmla="*/ 116423 h 2576363"/>
                <a:gd name="connsiteX8" fmla="*/ 116423 w 698522"/>
                <a:gd name="connsiteY8" fmla="*/ 0 h 257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522" h="2576363">
                  <a:moveTo>
                    <a:pt x="698522" y="429405"/>
                  </a:moveTo>
                  <a:lnTo>
                    <a:pt x="698522" y="2146958"/>
                  </a:lnTo>
                  <a:cubicBezTo>
                    <a:pt x="698522" y="2384112"/>
                    <a:pt x="684390" y="2576361"/>
                    <a:pt x="666956" y="2576361"/>
                  </a:cubicBezTo>
                  <a:lnTo>
                    <a:pt x="0" y="2576361"/>
                  </a:lnTo>
                  <a:lnTo>
                    <a:pt x="0" y="2576361"/>
                  </a:lnTo>
                  <a:lnTo>
                    <a:pt x="0" y="2"/>
                  </a:lnTo>
                  <a:lnTo>
                    <a:pt x="0" y="2"/>
                  </a:lnTo>
                  <a:lnTo>
                    <a:pt x="666956" y="2"/>
                  </a:lnTo>
                  <a:cubicBezTo>
                    <a:pt x="684390" y="2"/>
                    <a:pt x="698522" y="192251"/>
                    <a:pt x="698522" y="429405"/>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9" tIns="49340" rIns="49339" bIns="49339" numCol="1" spcCol="1270" anchor="ctr" anchorCtr="0">
              <a:noAutofit/>
            </a:bodyPr>
            <a:lstStyle/>
            <a:p>
              <a:pPr marL="228600" lvl="1" indent="-228600" algn="l" defTabSz="1066800">
                <a:lnSpc>
                  <a:spcPct val="90000"/>
                </a:lnSpc>
                <a:spcBef>
                  <a:spcPct val="0"/>
                </a:spcBef>
                <a:spcAft>
                  <a:spcPct val="15000"/>
                </a:spcAft>
                <a:buChar char="•"/>
              </a:pPr>
              <a:r>
                <a:rPr lang="en-US" sz="2400" kern="1200"/>
                <a:t>Chuyển tiếp thư</a:t>
              </a:r>
            </a:p>
          </p:txBody>
        </p:sp>
      </p:grpSp>
      <p:grpSp>
        <p:nvGrpSpPr>
          <p:cNvPr id="47" name="Group 46">
            <a:extLst>
              <a:ext uri="{FF2B5EF4-FFF2-40B4-BE49-F238E27FC236}">
                <a16:creationId xmlns:a16="http://schemas.microsoft.com/office/drawing/2014/main" id="{C50D24C1-BC6C-4835-8385-ED59A7CB870B}"/>
              </a:ext>
            </a:extLst>
          </p:cNvPr>
          <p:cNvGrpSpPr/>
          <p:nvPr/>
        </p:nvGrpSpPr>
        <p:grpSpPr>
          <a:xfrm>
            <a:off x="1295756" y="5466922"/>
            <a:ext cx="3296339" cy="1074650"/>
            <a:chOff x="1295756" y="5466922"/>
            <a:chExt cx="3296339" cy="1074650"/>
          </a:xfrm>
        </p:grpSpPr>
        <p:sp>
          <p:nvSpPr>
            <p:cNvPr id="35" name="Freeform: Shape 34">
              <a:extLst>
                <a:ext uri="{FF2B5EF4-FFF2-40B4-BE49-F238E27FC236}">
                  <a16:creationId xmlns:a16="http://schemas.microsoft.com/office/drawing/2014/main" id="{569F0614-D34C-4A88-B417-DCF517E2C3CB}"/>
                </a:ext>
              </a:extLst>
            </p:cNvPr>
            <p:cNvSpPr/>
            <p:nvPr/>
          </p:nvSpPr>
          <p:spPr>
            <a:xfrm>
              <a:off x="1295756" y="5466922"/>
              <a:ext cx="752255" cy="1074650"/>
            </a:xfrm>
            <a:custGeom>
              <a:avLst/>
              <a:gdLst>
                <a:gd name="connsiteX0" fmla="*/ 0 w 1074649"/>
                <a:gd name="connsiteY0" fmla="*/ 0 h 752254"/>
                <a:gd name="connsiteX1" fmla="*/ 698522 w 1074649"/>
                <a:gd name="connsiteY1" fmla="*/ 0 h 752254"/>
                <a:gd name="connsiteX2" fmla="*/ 1074649 w 1074649"/>
                <a:gd name="connsiteY2" fmla="*/ 376127 h 752254"/>
                <a:gd name="connsiteX3" fmla="*/ 698522 w 1074649"/>
                <a:gd name="connsiteY3" fmla="*/ 752254 h 752254"/>
                <a:gd name="connsiteX4" fmla="*/ 0 w 1074649"/>
                <a:gd name="connsiteY4" fmla="*/ 752254 h 752254"/>
                <a:gd name="connsiteX5" fmla="*/ 376127 w 1074649"/>
                <a:gd name="connsiteY5" fmla="*/ 376127 h 752254"/>
                <a:gd name="connsiteX6" fmla="*/ 0 w 1074649"/>
                <a:gd name="connsiteY6" fmla="*/ 0 h 752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4649" h="752254">
                  <a:moveTo>
                    <a:pt x="1074648" y="0"/>
                  </a:moveTo>
                  <a:lnTo>
                    <a:pt x="1074648" y="488965"/>
                  </a:lnTo>
                  <a:lnTo>
                    <a:pt x="537325" y="752254"/>
                  </a:lnTo>
                  <a:lnTo>
                    <a:pt x="1" y="488965"/>
                  </a:lnTo>
                  <a:lnTo>
                    <a:pt x="1" y="0"/>
                  </a:lnTo>
                  <a:lnTo>
                    <a:pt x="537325" y="263289"/>
                  </a:lnTo>
                  <a:lnTo>
                    <a:pt x="1074648"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1" tIns="385017" rIns="8890" bIns="385018" numCol="1" spcCol="1270" anchor="ctr" anchorCtr="0">
              <a:noAutofit/>
            </a:bodyPr>
            <a:lstStyle/>
            <a:p>
              <a:pPr marL="0" lvl="0" indent="0" algn="ctr" defTabSz="622300">
                <a:lnSpc>
                  <a:spcPct val="90000"/>
                </a:lnSpc>
                <a:spcBef>
                  <a:spcPct val="0"/>
                </a:spcBef>
                <a:spcAft>
                  <a:spcPct val="35000"/>
                </a:spcAft>
                <a:buNone/>
              </a:pPr>
              <a:r>
                <a:rPr lang="en-US" sz="1400" kern="1200"/>
                <a:t>Archive</a:t>
              </a:r>
            </a:p>
          </p:txBody>
        </p:sp>
        <p:sp>
          <p:nvSpPr>
            <p:cNvPr id="37" name="Freeform: Shape 36">
              <a:extLst>
                <a:ext uri="{FF2B5EF4-FFF2-40B4-BE49-F238E27FC236}">
                  <a16:creationId xmlns:a16="http://schemas.microsoft.com/office/drawing/2014/main" id="{A1BC010A-1B1E-49A2-807E-0BCE25E264D3}"/>
                </a:ext>
              </a:extLst>
            </p:cNvPr>
            <p:cNvSpPr/>
            <p:nvPr/>
          </p:nvSpPr>
          <p:spPr>
            <a:xfrm>
              <a:off x="2015731" y="5473212"/>
              <a:ext cx="2576364" cy="698523"/>
            </a:xfrm>
            <a:custGeom>
              <a:avLst/>
              <a:gdLst>
                <a:gd name="connsiteX0" fmla="*/ 116423 w 698522"/>
                <a:gd name="connsiteY0" fmla="*/ 0 h 2576363"/>
                <a:gd name="connsiteX1" fmla="*/ 582099 w 698522"/>
                <a:gd name="connsiteY1" fmla="*/ 0 h 2576363"/>
                <a:gd name="connsiteX2" fmla="*/ 698522 w 698522"/>
                <a:gd name="connsiteY2" fmla="*/ 116423 h 2576363"/>
                <a:gd name="connsiteX3" fmla="*/ 698522 w 698522"/>
                <a:gd name="connsiteY3" fmla="*/ 2576363 h 2576363"/>
                <a:gd name="connsiteX4" fmla="*/ 698522 w 698522"/>
                <a:gd name="connsiteY4" fmla="*/ 2576363 h 2576363"/>
                <a:gd name="connsiteX5" fmla="*/ 0 w 698522"/>
                <a:gd name="connsiteY5" fmla="*/ 2576363 h 2576363"/>
                <a:gd name="connsiteX6" fmla="*/ 0 w 698522"/>
                <a:gd name="connsiteY6" fmla="*/ 2576363 h 2576363"/>
                <a:gd name="connsiteX7" fmla="*/ 0 w 698522"/>
                <a:gd name="connsiteY7" fmla="*/ 116423 h 2576363"/>
                <a:gd name="connsiteX8" fmla="*/ 116423 w 698522"/>
                <a:gd name="connsiteY8" fmla="*/ 0 h 257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522" h="2576363">
                  <a:moveTo>
                    <a:pt x="698522" y="429405"/>
                  </a:moveTo>
                  <a:lnTo>
                    <a:pt x="698522" y="2146958"/>
                  </a:lnTo>
                  <a:cubicBezTo>
                    <a:pt x="698522" y="2384112"/>
                    <a:pt x="684390" y="2576361"/>
                    <a:pt x="666956" y="2576361"/>
                  </a:cubicBezTo>
                  <a:lnTo>
                    <a:pt x="0" y="2576361"/>
                  </a:lnTo>
                  <a:lnTo>
                    <a:pt x="0" y="2576361"/>
                  </a:lnTo>
                  <a:lnTo>
                    <a:pt x="0" y="2"/>
                  </a:lnTo>
                  <a:lnTo>
                    <a:pt x="0" y="2"/>
                  </a:lnTo>
                  <a:lnTo>
                    <a:pt x="666956" y="2"/>
                  </a:lnTo>
                  <a:cubicBezTo>
                    <a:pt x="684390" y="2"/>
                    <a:pt x="698522" y="192251"/>
                    <a:pt x="698522" y="429405"/>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9" tIns="49340" rIns="49339" bIns="49339" numCol="1" spcCol="1270" anchor="ctr" anchorCtr="0">
              <a:noAutofit/>
            </a:bodyPr>
            <a:lstStyle/>
            <a:p>
              <a:pPr marL="228600" lvl="1" indent="-228600" algn="l" defTabSz="1066800">
                <a:lnSpc>
                  <a:spcPct val="90000"/>
                </a:lnSpc>
                <a:spcBef>
                  <a:spcPct val="0"/>
                </a:spcBef>
                <a:spcAft>
                  <a:spcPct val="15000"/>
                </a:spcAft>
                <a:buChar char="•"/>
              </a:pPr>
              <a:r>
                <a:rPr lang="en-US" sz="2400" kern="1200"/>
                <a:t>Lưu trữ thư</a:t>
              </a:r>
            </a:p>
          </p:txBody>
        </p:sp>
      </p:grpSp>
      <p:pic>
        <p:nvPicPr>
          <p:cNvPr id="55" name="Graphic 54" descr="Open envelope outline">
            <a:extLst>
              <a:ext uri="{FF2B5EF4-FFF2-40B4-BE49-F238E27FC236}">
                <a16:creationId xmlns:a16="http://schemas.microsoft.com/office/drawing/2014/main" id="{6E500D6A-ECFF-49CF-9922-2A13A41DDD3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6908890" y="1926557"/>
            <a:ext cx="655576" cy="655576"/>
          </a:xfrm>
          <a:prstGeom prst="rect">
            <a:avLst/>
          </a:prstGeom>
        </p:spPr>
      </p:pic>
      <p:pic>
        <p:nvPicPr>
          <p:cNvPr id="57" name="Graphic 56" descr="Open envelope outline">
            <a:extLst>
              <a:ext uri="{FF2B5EF4-FFF2-40B4-BE49-F238E27FC236}">
                <a16:creationId xmlns:a16="http://schemas.microsoft.com/office/drawing/2014/main" id="{958BDDD8-3D71-4C43-A6D5-6BE3798F9A8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9286667" y="773138"/>
            <a:ext cx="655576" cy="655576"/>
          </a:xfrm>
          <a:prstGeom prst="rect">
            <a:avLst/>
          </a:prstGeom>
        </p:spPr>
      </p:pic>
      <p:pic>
        <p:nvPicPr>
          <p:cNvPr id="58" name="Graphic 57" descr="Open envelope outline">
            <a:extLst>
              <a:ext uri="{FF2B5EF4-FFF2-40B4-BE49-F238E27FC236}">
                <a16:creationId xmlns:a16="http://schemas.microsoft.com/office/drawing/2014/main" id="{A9520D70-2E41-40C3-B960-3CF9A792C84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9286667" y="754439"/>
            <a:ext cx="655576" cy="655576"/>
          </a:xfrm>
          <a:prstGeom prst="rect">
            <a:avLst/>
          </a:prstGeom>
        </p:spPr>
      </p:pic>
      <p:pic>
        <p:nvPicPr>
          <p:cNvPr id="59" name="Graphic 58" descr="Document outline">
            <a:extLst>
              <a:ext uri="{FF2B5EF4-FFF2-40B4-BE49-F238E27FC236}">
                <a16:creationId xmlns:a16="http://schemas.microsoft.com/office/drawing/2014/main" id="{07E53978-C81A-4B89-95F9-6D0634DD8DF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6209696" y="1140766"/>
            <a:ext cx="2203662" cy="2027284"/>
          </a:xfrm>
          <a:prstGeom prst="rect">
            <a:avLst/>
          </a:prstGeom>
        </p:spPr>
      </p:pic>
    </p:spTree>
    <p:extLst>
      <p:ext uri="{BB962C8B-B14F-4D97-AF65-F5344CB8AC3E}">
        <p14:creationId xmlns:p14="http://schemas.microsoft.com/office/powerpoint/2010/main" val="369633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ppt_x</p:attrName>
                                        </p:attrNameLst>
                                      </p:cBhvr>
                                      <p:tavLst>
                                        <p:tav tm="0">
                                          <p:val>
                                            <p:strVal val="#ppt_x-#ppt_w/2"/>
                                          </p:val>
                                        </p:tav>
                                        <p:tav tm="100000">
                                          <p:val>
                                            <p:strVal val="#ppt_x"/>
                                          </p:val>
                                        </p:tav>
                                      </p:tavLst>
                                    </p:anim>
                                    <p:anim calcmode="lin" valueType="num">
                                      <p:cBhvr>
                                        <p:cTn id="8" dur="500" fill="hold"/>
                                        <p:tgtEl>
                                          <p:spTgt spid="54"/>
                                        </p:tgtEl>
                                        <p:attrNameLst>
                                          <p:attrName>ppt_y</p:attrName>
                                        </p:attrNameLst>
                                      </p:cBhvr>
                                      <p:tavLst>
                                        <p:tav tm="0">
                                          <p:val>
                                            <p:strVal val="#ppt_y"/>
                                          </p:val>
                                        </p:tav>
                                        <p:tav tm="100000">
                                          <p:val>
                                            <p:strVal val="#ppt_y"/>
                                          </p:val>
                                        </p:tav>
                                      </p:tavLst>
                                    </p:anim>
                                    <p:anim calcmode="lin" valueType="num">
                                      <p:cBhvr>
                                        <p:cTn id="9" dur="500" fill="hold"/>
                                        <p:tgtEl>
                                          <p:spTgt spid="54"/>
                                        </p:tgtEl>
                                        <p:attrNameLst>
                                          <p:attrName>ppt_w</p:attrName>
                                        </p:attrNameLst>
                                      </p:cBhvr>
                                      <p:tavLst>
                                        <p:tav tm="0">
                                          <p:val>
                                            <p:fltVal val="0"/>
                                          </p:val>
                                        </p:tav>
                                        <p:tav tm="100000">
                                          <p:val>
                                            <p:strVal val="#ppt_w"/>
                                          </p:val>
                                        </p:tav>
                                      </p:tavLst>
                                    </p:anim>
                                    <p:anim calcmode="lin" valueType="num">
                                      <p:cBhvr>
                                        <p:cTn id="10" dur="500" fill="hold"/>
                                        <p:tgtEl>
                                          <p:spTgt spid="54"/>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par>
                                <p:cTn id="22" presetID="10" presetClass="entr" presetSubtype="0"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par>
                                <p:cTn id="25" presetID="10"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par>
                                <p:cTn id="28" presetID="10" presetClass="entr" presetSubtype="0" fill="hold" nodeType="with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500"/>
                                        <p:tgtEl>
                                          <p:spTgt spid="38"/>
                                        </p:tgtEl>
                                      </p:cBhvr>
                                    </p:animEffect>
                                  </p:childTnLst>
                                </p:cTn>
                              </p:par>
                              <p:par>
                                <p:cTn id="31" presetID="10" presetClass="entr" presetSubtype="0" fill="hold"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500"/>
                                        <p:tgtEl>
                                          <p:spTgt spid="40"/>
                                        </p:tgtEl>
                                      </p:cBhvr>
                                    </p:animEffect>
                                  </p:childTnLst>
                                </p:cTn>
                              </p:par>
                              <p:par>
                                <p:cTn id="34" presetID="10" presetClass="entr" presetSubtype="0" fill="hold" nodeType="with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500"/>
                                        <p:tgtEl>
                                          <p:spTgt spid="42"/>
                                        </p:tgtEl>
                                      </p:cBhvr>
                                    </p:animEffect>
                                  </p:childTnLst>
                                </p:cTn>
                              </p:par>
                              <p:par>
                                <p:cTn id="37" presetID="10" presetClass="entr" presetSubtype="0" fill="hold" nodeType="with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500"/>
                                        <p:tgtEl>
                                          <p:spTgt spid="44"/>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mph" presetSubtype="2" fill="hold" nodeType="clickEffect">
                                  <p:stCondLst>
                                    <p:cond delay="0"/>
                                  </p:stCondLst>
                                  <p:childTnLst>
                                    <p:animClr clrSpc="rgb" dir="cw">
                                      <p:cBhvr>
                                        <p:cTn id="43" dur="500" fill="hold"/>
                                        <p:tgtEl>
                                          <p:spTgt spid="6"/>
                                        </p:tgtEl>
                                        <p:attrNameLst>
                                          <p:attrName>fillcolor</p:attrName>
                                        </p:attrNameLst>
                                      </p:cBhvr>
                                      <p:to>
                                        <a:srgbClr val="FF0066"/>
                                      </p:to>
                                    </p:animClr>
                                    <p:set>
                                      <p:cBhvr>
                                        <p:cTn id="44" dur="500" fill="hold"/>
                                        <p:tgtEl>
                                          <p:spTgt spid="6"/>
                                        </p:tgtEl>
                                        <p:attrNameLst>
                                          <p:attrName>fill.type</p:attrName>
                                        </p:attrNameLst>
                                      </p:cBhvr>
                                      <p:to>
                                        <p:strVal val="solid"/>
                                      </p:to>
                                    </p:set>
                                    <p:set>
                                      <p:cBhvr>
                                        <p:cTn id="45" dur="500" fill="hold"/>
                                        <p:tgtEl>
                                          <p:spTgt spid="6"/>
                                        </p:tgtEl>
                                        <p:attrNameLst>
                                          <p:attrName>fill.on</p:attrName>
                                        </p:attrNameLst>
                                      </p:cBhvr>
                                      <p:to>
                                        <p:strVal val="true"/>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fade">
                                      <p:cBhvr>
                                        <p:cTn id="50" dur="500"/>
                                        <p:tgtEl>
                                          <p:spTgt spid="39"/>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p:cTn id="55" dur="500" fill="hold"/>
                                        <p:tgtEl>
                                          <p:spTgt spid="59"/>
                                        </p:tgtEl>
                                        <p:attrNameLst>
                                          <p:attrName>ppt_w</p:attrName>
                                        </p:attrNameLst>
                                      </p:cBhvr>
                                      <p:tavLst>
                                        <p:tav tm="0">
                                          <p:val>
                                            <p:fltVal val="0"/>
                                          </p:val>
                                        </p:tav>
                                        <p:tav tm="100000">
                                          <p:val>
                                            <p:strVal val="#ppt_w"/>
                                          </p:val>
                                        </p:tav>
                                      </p:tavLst>
                                    </p:anim>
                                    <p:anim calcmode="lin" valueType="num">
                                      <p:cBhvr>
                                        <p:cTn id="56" dur="500" fill="hold"/>
                                        <p:tgtEl>
                                          <p:spTgt spid="59"/>
                                        </p:tgtEl>
                                        <p:attrNameLst>
                                          <p:attrName>ppt_h</p:attrName>
                                        </p:attrNameLst>
                                      </p:cBhvr>
                                      <p:tavLst>
                                        <p:tav tm="0">
                                          <p:val>
                                            <p:fltVal val="0"/>
                                          </p:val>
                                        </p:tav>
                                        <p:tav tm="100000">
                                          <p:val>
                                            <p:strVal val="#ppt_h"/>
                                          </p:val>
                                        </p:tav>
                                      </p:tavLst>
                                    </p:anim>
                                    <p:animEffect transition="in" filter="fade">
                                      <p:cBhvr>
                                        <p:cTn id="57" dur="500"/>
                                        <p:tgtEl>
                                          <p:spTgt spid="5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iterate type="lt">
                                    <p:tmPct val="10000"/>
                                  </p:iterate>
                                  <p:childTnLst>
                                    <p:set>
                                      <p:cBhvr>
                                        <p:cTn id="61" dur="1" fill="hold">
                                          <p:stCondLst>
                                            <p:cond delay="0"/>
                                          </p:stCondLst>
                                        </p:cTn>
                                        <p:tgtEl>
                                          <p:spTgt spid="2"/>
                                        </p:tgtEl>
                                        <p:attrNameLst>
                                          <p:attrName>style.visibility</p:attrName>
                                        </p:attrNameLst>
                                      </p:cBhvr>
                                      <p:to>
                                        <p:strVal val="visible"/>
                                      </p:to>
                                    </p:set>
                                    <p:animEffect transition="in" filter="fade">
                                      <p:cBhvr>
                                        <p:cTn id="62" dur="500"/>
                                        <p:tgtEl>
                                          <p:spTgt spid="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59"/>
                                        </p:tgtEl>
                                      </p:cBhvr>
                                    </p:animEffect>
                                    <p:set>
                                      <p:cBhvr>
                                        <p:cTn id="67" dur="1" fill="hold">
                                          <p:stCondLst>
                                            <p:cond delay="499"/>
                                          </p:stCondLst>
                                        </p:cTn>
                                        <p:tgtEl>
                                          <p:spTgt spid="59"/>
                                        </p:tgtEl>
                                        <p:attrNameLst>
                                          <p:attrName>style.visibility</p:attrName>
                                        </p:attrNameLst>
                                      </p:cBhvr>
                                      <p:to>
                                        <p:strVal val="hidden"/>
                                      </p:to>
                                    </p:set>
                                  </p:childTnLst>
                                </p:cTn>
                              </p:par>
                              <p:par>
                                <p:cTn id="68" presetID="10" presetClass="exit" presetSubtype="0" fill="hold" grpId="1" nodeType="withEffect">
                                  <p:stCondLst>
                                    <p:cond delay="0"/>
                                  </p:stCondLst>
                                  <p:iterate type="lt">
                                    <p:tmPct val="0"/>
                                  </p:iterate>
                                  <p:childTnLst>
                                    <p:animEffect transition="out" filter="fade">
                                      <p:cBhvr>
                                        <p:cTn id="69" dur="500"/>
                                        <p:tgtEl>
                                          <p:spTgt spid="2"/>
                                        </p:tgtEl>
                                      </p:cBhvr>
                                    </p:animEffect>
                                    <p:set>
                                      <p:cBhvr>
                                        <p:cTn id="70" dur="1" fill="hold">
                                          <p:stCondLst>
                                            <p:cond delay="499"/>
                                          </p:stCondLst>
                                        </p:cTn>
                                        <p:tgtEl>
                                          <p:spTgt spid="2"/>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fade">
                                      <p:cBhvr>
                                        <p:cTn id="75" dur="500"/>
                                        <p:tgtEl>
                                          <p:spTgt spid="41"/>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56"/>
                                        </p:tgtEl>
                                        <p:attrNameLst>
                                          <p:attrName>style.visibility</p:attrName>
                                        </p:attrNameLst>
                                      </p:cBhvr>
                                      <p:to>
                                        <p:strVal val="visible"/>
                                      </p:to>
                                    </p:set>
                                    <p:animEffect transition="in" filter="fade">
                                      <p:cBhvr>
                                        <p:cTn id="80" dur="500"/>
                                        <p:tgtEl>
                                          <p:spTgt spid="56"/>
                                        </p:tgtEl>
                                      </p:cBhvr>
                                    </p:animEffect>
                                  </p:childTnLst>
                                </p:cTn>
                              </p:par>
                            </p:childTnLst>
                          </p:cTn>
                        </p:par>
                      </p:childTnLst>
                    </p:cTn>
                  </p:par>
                  <p:par>
                    <p:cTn id="81" fill="hold">
                      <p:stCondLst>
                        <p:cond delay="indefinite"/>
                      </p:stCondLst>
                      <p:childTnLst>
                        <p:par>
                          <p:cTn id="82" fill="hold">
                            <p:stCondLst>
                              <p:cond delay="0"/>
                            </p:stCondLst>
                            <p:childTnLst>
                              <p:par>
                                <p:cTn id="83" presetID="49" presetClass="path" presetSubtype="0" accel="50000" decel="50000" fill="hold" nodeType="clickEffect">
                                  <p:stCondLst>
                                    <p:cond delay="0"/>
                                  </p:stCondLst>
                                  <p:childTnLst>
                                    <p:animMotion origin="layout" path="M 1.25E-6 4.07407E-6 L 0.18841 0.20185 " pathEditMode="relative" rAng="0" ptsTypes="AA">
                                      <p:cBhvr>
                                        <p:cTn id="84" dur="500" fill="hold"/>
                                        <p:tgtEl>
                                          <p:spTgt spid="56"/>
                                        </p:tgtEl>
                                        <p:attrNameLst>
                                          <p:attrName>ppt_x</p:attrName>
                                          <p:attrName>ppt_y</p:attrName>
                                        </p:attrNameLst>
                                      </p:cBhvr>
                                      <p:rCtr x="9414" y="10093"/>
                                    </p:animMotion>
                                  </p:childTnLst>
                                </p:cTn>
                              </p:par>
                            </p:childTnLst>
                          </p:cTn>
                        </p:par>
                      </p:childTnLst>
                    </p:cTn>
                  </p:par>
                  <p:par>
                    <p:cTn id="85" fill="hold">
                      <p:stCondLst>
                        <p:cond delay="indefinite"/>
                      </p:stCondLst>
                      <p:childTnLst>
                        <p:par>
                          <p:cTn id="86" fill="hold">
                            <p:stCondLst>
                              <p:cond delay="0"/>
                            </p:stCondLst>
                            <p:childTnLst>
                              <p:par>
                                <p:cTn id="87" presetID="64" presetClass="path" presetSubtype="0" accel="50000" decel="50000" fill="hold" nodeType="clickEffect">
                                  <p:stCondLst>
                                    <p:cond delay="0"/>
                                  </p:stCondLst>
                                  <p:childTnLst>
                                    <p:animMotion origin="layout" path="M 0.18841 0.20185 L 0.18841 -0.15949 " pathEditMode="relative" rAng="0" ptsTypes="AA">
                                      <p:cBhvr>
                                        <p:cTn id="88" dur="500" fill="hold"/>
                                        <p:tgtEl>
                                          <p:spTgt spid="56"/>
                                        </p:tgtEl>
                                        <p:attrNameLst>
                                          <p:attrName>ppt_x</p:attrName>
                                          <p:attrName>ppt_y</p:attrName>
                                        </p:attrNameLst>
                                      </p:cBhvr>
                                      <p:rCtr x="0" y="-18079"/>
                                    </p:animMotion>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nodeType="clickEffect">
                                  <p:stCondLst>
                                    <p:cond delay="0"/>
                                  </p:stCondLst>
                                  <p:childTnLst>
                                    <p:animEffect transition="out" filter="fade">
                                      <p:cBhvr>
                                        <p:cTn id="92" dur="500"/>
                                        <p:tgtEl>
                                          <p:spTgt spid="56"/>
                                        </p:tgtEl>
                                      </p:cBhvr>
                                    </p:animEffect>
                                    <p:set>
                                      <p:cBhvr>
                                        <p:cTn id="93" dur="1" fill="hold">
                                          <p:stCondLst>
                                            <p:cond delay="499"/>
                                          </p:stCondLst>
                                        </p:cTn>
                                        <p:tgtEl>
                                          <p:spTgt spid="56"/>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500"/>
                                        <p:tgtEl>
                                          <p:spTgt spid="43"/>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57"/>
                                        </p:tgtEl>
                                        <p:attrNameLst>
                                          <p:attrName>style.visibility</p:attrName>
                                        </p:attrNameLst>
                                      </p:cBhvr>
                                      <p:to>
                                        <p:strVal val="visible"/>
                                      </p:to>
                                    </p:set>
                                    <p:animEffect transition="in" filter="fade">
                                      <p:cBhvr>
                                        <p:cTn id="103" dur="500"/>
                                        <p:tgtEl>
                                          <p:spTgt spid="57"/>
                                        </p:tgtEl>
                                      </p:cBhvr>
                                    </p:animEffect>
                                  </p:childTnLst>
                                </p:cTn>
                              </p:par>
                            </p:childTnLst>
                          </p:cTn>
                        </p:par>
                      </p:childTnLst>
                    </p:cTn>
                  </p:par>
                  <p:par>
                    <p:cTn id="104" fill="hold">
                      <p:stCondLst>
                        <p:cond delay="indefinite"/>
                      </p:stCondLst>
                      <p:childTnLst>
                        <p:par>
                          <p:cTn id="105" fill="hold">
                            <p:stCondLst>
                              <p:cond delay="0"/>
                            </p:stCondLst>
                            <p:childTnLst>
                              <p:par>
                                <p:cTn id="106" presetID="42" presetClass="path" presetSubtype="0" accel="50000" decel="50000" fill="hold" nodeType="clickEffect">
                                  <p:stCondLst>
                                    <p:cond delay="0"/>
                                  </p:stCondLst>
                                  <p:childTnLst>
                                    <p:animMotion origin="layout" path="M -1.66667E-6 3.33333E-6 L -0.00716 0.36737 " pathEditMode="relative" rAng="0" ptsTypes="AA">
                                      <p:cBhvr>
                                        <p:cTn id="107" dur="500" fill="hold"/>
                                        <p:tgtEl>
                                          <p:spTgt spid="57"/>
                                        </p:tgtEl>
                                        <p:attrNameLst>
                                          <p:attrName>ppt_x</p:attrName>
                                          <p:attrName>ppt_y</p:attrName>
                                        </p:attrNameLst>
                                      </p:cBhvr>
                                      <p:rCtr x="169" y="18264"/>
                                    </p:animMotion>
                                  </p:childTnLst>
                                </p:cTn>
                              </p:par>
                            </p:childTnLst>
                          </p:cTn>
                        </p:par>
                      </p:childTnLst>
                    </p:cTn>
                  </p:par>
                  <p:par>
                    <p:cTn id="108" fill="hold">
                      <p:stCondLst>
                        <p:cond delay="indefinite"/>
                      </p:stCondLst>
                      <p:childTnLst>
                        <p:par>
                          <p:cTn id="109" fill="hold">
                            <p:stCondLst>
                              <p:cond delay="0"/>
                            </p:stCondLst>
                            <p:childTnLst>
                              <p:par>
                                <p:cTn id="110" presetID="56" presetClass="path" presetSubtype="0" accel="50000" decel="50000" fill="hold" nodeType="clickEffect">
                                  <p:stCondLst>
                                    <p:cond delay="0"/>
                                  </p:stCondLst>
                                  <p:childTnLst>
                                    <p:animMotion origin="layout" path="M -0.00716 0.36736 L -0.19558 0.16551 " pathEditMode="relative" rAng="0" ptsTypes="AA">
                                      <p:cBhvr>
                                        <p:cTn id="111" dur="500" fill="hold"/>
                                        <p:tgtEl>
                                          <p:spTgt spid="57"/>
                                        </p:tgtEl>
                                        <p:attrNameLst>
                                          <p:attrName>ppt_x</p:attrName>
                                          <p:attrName>ppt_y</p:attrName>
                                        </p:attrNameLst>
                                      </p:cBhvr>
                                      <p:rCtr x="-9310" y="-9583"/>
                                    </p:animMotion>
                                  </p:childTnLst>
                                </p:cTn>
                              </p:par>
                            </p:childTnLst>
                          </p:cTn>
                        </p:par>
                      </p:childTnLst>
                    </p:cTn>
                  </p:par>
                  <p:par>
                    <p:cTn id="112" fill="hold">
                      <p:stCondLst>
                        <p:cond delay="indefinite"/>
                      </p:stCondLst>
                      <p:childTnLst>
                        <p:par>
                          <p:cTn id="113" fill="hold">
                            <p:stCondLst>
                              <p:cond delay="0"/>
                            </p:stCondLst>
                            <p:childTnLst>
                              <p:par>
                                <p:cTn id="114" presetID="10" presetClass="exit" presetSubtype="0" fill="hold" nodeType="clickEffect">
                                  <p:stCondLst>
                                    <p:cond delay="0"/>
                                  </p:stCondLst>
                                  <p:childTnLst>
                                    <p:animEffect transition="out" filter="fade">
                                      <p:cBhvr>
                                        <p:cTn id="115" dur="500"/>
                                        <p:tgtEl>
                                          <p:spTgt spid="57"/>
                                        </p:tgtEl>
                                      </p:cBhvr>
                                    </p:animEffect>
                                    <p:set>
                                      <p:cBhvr>
                                        <p:cTn id="116" dur="1" fill="hold">
                                          <p:stCondLst>
                                            <p:cond delay="499"/>
                                          </p:stCondLst>
                                        </p:cTn>
                                        <p:tgtEl>
                                          <p:spTgt spid="57"/>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nodeType="clickEffect">
                                  <p:stCondLst>
                                    <p:cond delay="0"/>
                                  </p:stCondLst>
                                  <p:childTnLst>
                                    <p:set>
                                      <p:cBhvr>
                                        <p:cTn id="120" dur="1" fill="hold">
                                          <p:stCondLst>
                                            <p:cond delay="0"/>
                                          </p:stCondLst>
                                        </p:cTn>
                                        <p:tgtEl>
                                          <p:spTgt spid="45"/>
                                        </p:tgtEl>
                                        <p:attrNameLst>
                                          <p:attrName>style.visibility</p:attrName>
                                        </p:attrNameLst>
                                      </p:cBhvr>
                                      <p:to>
                                        <p:strVal val="visible"/>
                                      </p:to>
                                    </p:set>
                                    <p:animEffect transition="in" filter="fade">
                                      <p:cBhvr>
                                        <p:cTn id="121" dur="500"/>
                                        <p:tgtEl>
                                          <p:spTgt spid="45"/>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nodeType="clickEffect">
                                  <p:stCondLst>
                                    <p:cond delay="0"/>
                                  </p:stCondLst>
                                  <p:childTnLst>
                                    <p:set>
                                      <p:cBhvr>
                                        <p:cTn id="125" dur="1" fill="hold">
                                          <p:stCondLst>
                                            <p:cond delay="0"/>
                                          </p:stCondLst>
                                        </p:cTn>
                                        <p:tgtEl>
                                          <p:spTgt spid="58"/>
                                        </p:tgtEl>
                                        <p:attrNameLst>
                                          <p:attrName>style.visibility</p:attrName>
                                        </p:attrNameLst>
                                      </p:cBhvr>
                                      <p:to>
                                        <p:strVal val="visible"/>
                                      </p:to>
                                    </p:set>
                                    <p:animEffect transition="in" filter="fade">
                                      <p:cBhvr>
                                        <p:cTn id="126" dur="500"/>
                                        <p:tgtEl>
                                          <p:spTgt spid="58"/>
                                        </p:tgtEl>
                                      </p:cBhvr>
                                    </p:animEffect>
                                  </p:childTnLst>
                                </p:cTn>
                              </p:par>
                            </p:childTnLst>
                          </p:cTn>
                        </p:par>
                      </p:childTnLst>
                    </p:cTn>
                  </p:par>
                  <p:par>
                    <p:cTn id="127" fill="hold">
                      <p:stCondLst>
                        <p:cond delay="indefinite"/>
                      </p:stCondLst>
                      <p:childTnLst>
                        <p:par>
                          <p:cTn id="128" fill="hold">
                            <p:stCondLst>
                              <p:cond delay="0"/>
                            </p:stCondLst>
                            <p:childTnLst>
                              <p:par>
                                <p:cTn id="129" presetID="42" presetClass="path" presetSubtype="0" accel="50000" decel="50000" fill="hold" nodeType="clickEffect">
                                  <p:stCondLst>
                                    <p:cond delay="0"/>
                                  </p:stCondLst>
                                  <p:childTnLst>
                                    <p:animMotion origin="layout" path="M -1.66667E-6 1.11111E-6 L -0.00717 0.37014 " pathEditMode="relative" rAng="0" ptsTypes="AA">
                                      <p:cBhvr>
                                        <p:cTn id="130" dur="500" fill="hold"/>
                                        <p:tgtEl>
                                          <p:spTgt spid="58"/>
                                        </p:tgtEl>
                                        <p:attrNameLst>
                                          <p:attrName>ppt_x</p:attrName>
                                          <p:attrName>ppt_y</p:attrName>
                                        </p:attrNameLst>
                                      </p:cBhvr>
                                      <p:rCtr x="78" y="18889"/>
                                    </p:animMotion>
                                  </p:childTnLst>
                                </p:cTn>
                              </p:par>
                            </p:childTnLst>
                          </p:cTn>
                        </p:par>
                      </p:childTnLst>
                    </p:cTn>
                  </p:par>
                  <p:par>
                    <p:cTn id="131" fill="hold">
                      <p:stCondLst>
                        <p:cond delay="indefinite"/>
                      </p:stCondLst>
                      <p:childTnLst>
                        <p:par>
                          <p:cTn id="132" fill="hold">
                            <p:stCondLst>
                              <p:cond delay="0"/>
                            </p:stCondLst>
                            <p:childTnLst>
                              <p:par>
                                <p:cTn id="133" presetID="56" presetClass="path" presetSubtype="0" accel="50000" decel="50000" fill="hold" nodeType="clickEffect">
                                  <p:stCondLst>
                                    <p:cond delay="0"/>
                                  </p:stCondLst>
                                  <p:childTnLst>
                                    <p:animMotion origin="layout" path="M -0.00716 0.37014 L -0.19558 0.16828 " pathEditMode="relative" rAng="0" ptsTypes="AA">
                                      <p:cBhvr>
                                        <p:cTn id="134" dur="500" fill="hold"/>
                                        <p:tgtEl>
                                          <p:spTgt spid="58"/>
                                        </p:tgtEl>
                                        <p:attrNameLst>
                                          <p:attrName>ppt_x</p:attrName>
                                          <p:attrName>ppt_y</p:attrName>
                                        </p:attrNameLst>
                                      </p:cBhvr>
                                      <p:rCtr x="-9310" y="-9653"/>
                                    </p:animMotion>
                                  </p:childTnLst>
                                </p:cTn>
                              </p:par>
                            </p:childTnLst>
                          </p:cTn>
                        </p:par>
                      </p:childTnLst>
                    </p:cTn>
                  </p:par>
                  <p:par>
                    <p:cTn id="135" fill="hold">
                      <p:stCondLst>
                        <p:cond delay="indefinite"/>
                      </p:stCondLst>
                      <p:childTnLst>
                        <p:par>
                          <p:cTn id="136" fill="hold">
                            <p:stCondLst>
                              <p:cond delay="0"/>
                            </p:stCondLst>
                            <p:childTnLst>
                              <p:par>
                                <p:cTn id="137" presetID="49" presetClass="path" presetSubtype="0" accel="50000" decel="50000" fill="hold" nodeType="clickEffect">
                                  <p:stCondLst>
                                    <p:cond delay="0"/>
                                  </p:stCondLst>
                                  <p:childTnLst>
                                    <p:animMotion origin="layout" path="M -0.19557 0.16829 L -0.00716 0.37014 " pathEditMode="relative" rAng="0" ptsTypes="AA">
                                      <p:cBhvr>
                                        <p:cTn id="138" dur="500" fill="hold"/>
                                        <p:tgtEl>
                                          <p:spTgt spid="58"/>
                                        </p:tgtEl>
                                        <p:attrNameLst>
                                          <p:attrName>ppt_x</p:attrName>
                                          <p:attrName>ppt_y</p:attrName>
                                        </p:attrNameLst>
                                      </p:cBhvr>
                                      <p:rCtr x="9661" y="10417"/>
                                    </p:animMotion>
                                  </p:childTnLst>
                                </p:cTn>
                              </p:par>
                            </p:childTnLst>
                          </p:cTn>
                        </p:par>
                      </p:childTnLst>
                    </p:cTn>
                  </p:par>
                  <p:par>
                    <p:cTn id="139" fill="hold">
                      <p:stCondLst>
                        <p:cond delay="indefinite"/>
                      </p:stCondLst>
                      <p:childTnLst>
                        <p:par>
                          <p:cTn id="140" fill="hold">
                            <p:stCondLst>
                              <p:cond delay="0"/>
                            </p:stCondLst>
                            <p:childTnLst>
                              <p:par>
                                <p:cTn id="141" presetID="49" presetClass="path" presetSubtype="0" accel="50000" decel="50000" fill="hold" nodeType="clickEffect">
                                  <p:stCondLst>
                                    <p:cond delay="0"/>
                                  </p:stCondLst>
                                  <p:childTnLst>
                                    <p:animMotion origin="layout" path="M -0.00716 0.37014 L -0.18789 0.50347 " pathEditMode="relative" rAng="0" ptsTypes="AA">
                                      <p:cBhvr>
                                        <p:cTn id="142" dur="500" fill="hold"/>
                                        <p:tgtEl>
                                          <p:spTgt spid="58"/>
                                        </p:tgtEl>
                                        <p:attrNameLst>
                                          <p:attrName>ppt_x</p:attrName>
                                          <p:attrName>ppt_y</p:attrName>
                                        </p:attrNameLst>
                                      </p:cBhvr>
                                      <p:rCtr x="-9036" y="6667"/>
                                    </p:animMotion>
                                  </p:childTnLst>
                                </p:cTn>
                              </p:par>
                            </p:childTnLst>
                          </p:cTn>
                        </p:par>
                      </p:childTnLst>
                    </p:cTn>
                  </p:par>
                  <p:par>
                    <p:cTn id="143" fill="hold">
                      <p:stCondLst>
                        <p:cond delay="indefinite"/>
                      </p:stCondLst>
                      <p:childTnLst>
                        <p:par>
                          <p:cTn id="144" fill="hold">
                            <p:stCondLst>
                              <p:cond delay="0"/>
                            </p:stCondLst>
                            <p:childTnLst>
                              <p:par>
                                <p:cTn id="145" presetID="10" presetClass="exit" presetSubtype="0" fill="hold" nodeType="clickEffect">
                                  <p:stCondLst>
                                    <p:cond delay="0"/>
                                  </p:stCondLst>
                                  <p:childTnLst>
                                    <p:animEffect transition="out" filter="fade">
                                      <p:cBhvr>
                                        <p:cTn id="146" dur="500"/>
                                        <p:tgtEl>
                                          <p:spTgt spid="58"/>
                                        </p:tgtEl>
                                      </p:cBhvr>
                                    </p:animEffect>
                                    <p:set>
                                      <p:cBhvr>
                                        <p:cTn id="147" dur="1" fill="hold">
                                          <p:stCondLst>
                                            <p:cond delay="499"/>
                                          </p:stCondLst>
                                        </p:cTn>
                                        <p:tgtEl>
                                          <p:spTgt spid="58"/>
                                        </p:tgtEl>
                                        <p:attrNameLst>
                                          <p:attrName>style.visibility</p:attrName>
                                        </p:attrNameLst>
                                      </p:cBhvr>
                                      <p:to>
                                        <p:strVal val="hidden"/>
                                      </p:to>
                                    </p:se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nodeType="clickEffect">
                                  <p:stCondLst>
                                    <p:cond delay="0"/>
                                  </p:stCondLst>
                                  <p:childTnLst>
                                    <p:set>
                                      <p:cBhvr>
                                        <p:cTn id="151" dur="1" fill="hold">
                                          <p:stCondLst>
                                            <p:cond delay="0"/>
                                          </p:stCondLst>
                                        </p:cTn>
                                        <p:tgtEl>
                                          <p:spTgt spid="47"/>
                                        </p:tgtEl>
                                        <p:attrNameLst>
                                          <p:attrName>style.visibility</p:attrName>
                                        </p:attrNameLst>
                                      </p:cBhvr>
                                      <p:to>
                                        <p:strVal val="visible"/>
                                      </p:to>
                                    </p:set>
                                    <p:animEffect transition="in" filter="fade">
                                      <p:cBhvr>
                                        <p:cTn id="152" dur="500"/>
                                        <p:tgtEl>
                                          <p:spTgt spid="47"/>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nodeType="clickEffect">
                                  <p:stCondLst>
                                    <p:cond delay="0"/>
                                  </p:stCondLst>
                                  <p:childTnLst>
                                    <p:set>
                                      <p:cBhvr>
                                        <p:cTn id="156" dur="1" fill="hold">
                                          <p:stCondLst>
                                            <p:cond delay="0"/>
                                          </p:stCondLst>
                                        </p:cTn>
                                        <p:tgtEl>
                                          <p:spTgt spid="55"/>
                                        </p:tgtEl>
                                        <p:attrNameLst>
                                          <p:attrName>style.visibility</p:attrName>
                                        </p:attrNameLst>
                                      </p:cBhvr>
                                      <p:to>
                                        <p:strVal val="visible"/>
                                      </p:to>
                                    </p:set>
                                    <p:animEffect transition="in" filter="fade">
                                      <p:cBhvr>
                                        <p:cTn id="157" dur="500"/>
                                        <p:tgtEl>
                                          <p:spTgt spid="55"/>
                                        </p:tgtEl>
                                      </p:cBhvr>
                                    </p:animEffect>
                                  </p:childTnLst>
                                </p:cTn>
                              </p:par>
                            </p:childTnLst>
                          </p:cTn>
                        </p:par>
                      </p:childTnLst>
                    </p:cTn>
                  </p:par>
                  <p:par>
                    <p:cTn id="158" fill="hold">
                      <p:stCondLst>
                        <p:cond delay="indefinite"/>
                      </p:stCondLst>
                      <p:childTnLst>
                        <p:par>
                          <p:cTn id="159" fill="hold">
                            <p:stCondLst>
                              <p:cond delay="0"/>
                            </p:stCondLst>
                            <p:childTnLst>
                              <p:par>
                                <p:cTn id="160" presetID="31" presetClass="exit" presetSubtype="0" repeatCount="3000" fill="hold" nodeType="clickEffect">
                                  <p:stCondLst>
                                    <p:cond delay="0"/>
                                  </p:stCondLst>
                                  <p:childTnLst>
                                    <p:anim calcmode="lin" valueType="num">
                                      <p:cBhvr>
                                        <p:cTn id="161" dur="1000"/>
                                        <p:tgtEl>
                                          <p:spTgt spid="55"/>
                                        </p:tgtEl>
                                        <p:attrNameLst>
                                          <p:attrName>ppt_w</p:attrName>
                                        </p:attrNameLst>
                                      </p:cBhvr>
                                      <p:tavLst>
                                        <p:tav tm="0">
                                          <p:val>
                                            <p:strVal val="ppt_w"/>
                                          </p:val>
                                        </p:tav>
                                        <p:tav tm="100000">
                                          <p:val>
                                            <p:fltVal val="0"/>
                                          </p:val>
                                        </p:tav>
                                      </p:tavLst>
                                    </p:anim>
                                    <p:anim calcmode="lin" valueType="num">
                                      <p:cBhvr>
                                        <p:cTn id="162" dur="1000"/>
                                        <p:tgtEl>
                                          <p:spTgt spid="55"/>
                                        </p:tgtEl>
                                        <p:attrNameLst>
                                          <p:attrName>ppt_h</p:attrName>
                                        </p:attrNameLst>
                                      </p:cBhvr>
                                      <p:tavLst>
                                        <p:tav tm="0">
                                          <p:val>
                                            <p:strVal val="ppt_h"/>
                                          </p:val>
                                        </p:tav>
                                        <p:tav tm="100000">
                                          <p:val>
                                            <p:fltVal val="0"/>
                                          </p:val>
                                        </p:tav>
                                      </p:tavLst>
                                    </p:anim>
                                    <p:anim calcmode="lin" valueType="num">
                                      <p:cBhvr>
                                        <p:cTn id="163" dur="1000"/>
                                        <p:tgtEl>
                                          <p:spTgt spid="55"/>
                                        </p:tgtEl>
                                        <p:attrNameLst>
                                          <p:attrName>style.rotation</p:attrName>
                                        </p:attrNameLst>
                                      </p:cBhvr>
                                      <p:tavLst>
                                        <p:tav tm="0">
                                          <p:val>
                                            <p:fltVal val="0"/>
                                          </p:val>
                                        </p:tav>
                                        <p:tav tm="100000">
                                          <p:val>
                                            <p:fltVal val="90"/>
                                          </p:val>
                                        </p:tav>
                                      </p:tavLst>
                                    </p:anim>
                                    <p:animEffect transition="out" filter="fade">
                                      <p:cBhvr>
                                        <p:cTn id="164" dur="1000"/>
                                        <p:tgtEl>
                                          <p:spTgt spid="55"/>
                                        </p:tgtEl>
                                      </p:cBhvr>
                                    </p:animEffect>
                                    <p:set>
                                      <p:cBhvr>
                                        <p:cTn id="165" dur="1" fill="hold">
                                          <p:stCondLst>
                                            <p:cond delay="999"/>
                                          </p:stCondLst>
                                        </p:cTn>
                                        <p:tgtEl>
                                          <p:spTgt spid="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2" grpId="0"/>
      <p:bldP spid="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AF0973-7270-477B-8F36-86726C7EFA9C}"/>
              </a:ext>
            </a:extLst>
          </p:cNvPr>
          <p:cNvSpPr txBox="1"/>
          <p:nvPr/>
        </p:nvSpPr>
        <p:spPr>
          <a:xfrm>
            <a:off x="10175219" y="35632"/>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sp>
        <p:nvSpPr>
          <p:cNvPr id="54" name="Rectangle 53">
            <a:extLst>
              <a:ext uri="{FF2B5EF4-FFF2-40B4-BE49-F238E27FC236}">
                <a16:creationId xmlns:a16="http://schemas.microsoft.com/office/drawing/2014/main" id="{5592C2BD-CA54-4E3F-8F89-472FB8C3CCD9}"/>
              </a:ext>
            </a:extLst>
          </p:cNvPr>
          <p:cNvSpPr/>
          <p:nvPr/>
        </p:nvSpPr>
        <p:spPr>
          <a:xfrm>
            <a:off x="0" y="763789"/>
            <a:ext cx="3544655" cy="64835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Dịch vụ thư điện tử</a:t>
            </a:r>
          </a:p>
        </p:txBody>
      </p:sp>
      <p:grpSp>
        <p:nvGrpSpPr>
          <p:cNvPr id="39" name="Group 38">
            <a:extLst>
              <a:ext uri="{FF2B5EF4-FFF2-40B4-BE49-F238E27FC236}">
                <a16:creationId xmlns:a16="http://schemas.microsoft.com/office/drawing/2014/main" id="{66DF5A8F-F839-42B0-B142-5B04AC9F1883}"/>
              </a:ext>
            </a:extLst>
          </p:cNvPr>
          <p:cNvGrpSpPr/>
          <p:nvPr/>
        </p:nvGrpSpPr>
        <p:grpSpPr>
          <a:xfrm>
            <a:off x="1263477" y="1764895"/>
            <a:ext cx="3328618" cy="1074650"/>
            <a:chOff x="1263477" y="1744796"/>
            <a:chExt cx="3328618" cy="1074650"/>
          </a:xfrm>
        </p:grpSpPr>
        <p:sp>
          <p:nvSpPr>
            <p:cNvPr id="9" name="Freeform: Shape 8">
              <a:extLst>
                <a:ext uri="{FF2B5EF4-FFF2-40B4-BE49-F238E27FC236}">
                  <a16:creationId xmlns:a16="http://schemas.microsoft.com/office/drawing/2014/main" id="{824F3F7A-C1D3-4FD3-B6E8-C5FF9A4C5014}"/>
                </a:ext>
              </a:extLst>
            </p:cNvPr>
            <p:cNvSpPr/>
            <p:nvPr/>
          </p:nvSpPr>
          <p:spPr>
            <a:xfrm>
              <a:off x="1263477" y="1744796"/>
              <a:ext cx="752255" cy="1074650"/>
            </a:xfrm>
            <a:custGeom>
              <a:avLst/>
              <a:gdLst>
                <a:gd name="connsiteX0" fmla="*/ 0 w 1074649"/>
                <a:gd name="connsiteY0" fmla="*/ 0 h 752254"/>
                <a:gd name="connsiteX1" fmla="*/ 698522 w 1074649"/>
                <a:gd name="connsiteY1" fmla="*/ 0 h 752254"/>
                <a:gd name="connsiteX2" fmla="*/ 1074649 w 1074649"/>
                <a:gd name="connsiteY2" fmla="*/ 376127 h 752254"/>
                <a:gd name="connsiteX3" fmla="*/ 698522 w 1074649"/>
                <a:gd name="connsiteY3" fmla="*/ 752254 h 752254"/>
                <a:gd name="connsiteX4" fmla="*/ 0 w 1074649"/>
                <a:gd name="connsiteY4" fmla="*/ 752254 h 752254"/>
                <a:gd name="connsiteX5" fmla="*/ 376127 w 1074649"/>
                <a:gd name="connsiteY5" fmla="*/ 376127 h 752254"/>
                <a:gd name="connsiteX6" fmla="*/ 0 w 1074649"/>
                <a:gd name="connsiteY6" fmla="*/ 0 h 752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4649" h="752254">
                  <a:moveTo>
                    <a:pt x="1074648" y="0"/>
                  </a:moveTo>
                  <a:lnTo>
                    <a:pt x="1074648" y="488965"/>
                  </a:lnTo>
                  <a:lnTo>
                    <a:pt x="537325" y="752254"/>
                  </a:lnTo>
                  <a:lnTo>
                    <a:pt x="1" y="488965"/>
                  </a:lnTo>
                  <a:lnTo>
                    <a:pt x="1" y="0"/>
                  </a:lnTo>
                  <a:lnTo>
                    <a:pt x="537325" y="263289"/>
                  </a:lnTo>
                  <a:lnTo>
                    <a:pt x="1074648"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1" tIns="385017" rIns="8890" bIns="385018" numCol="1" spcCol="1270" anchor="ctr" anchorCtr="0">
              <a:noAutofit/>
            </a:bodyPr>
            <a:lstStyle/>
            <a:p>
              <a:pPr marL="0" lvl="0" indent="0" algn="ctr" defTabSz="622300">
                <a:lnSpc>
                  <a:spcPct val="90000"/>
                </a:lnSpc>
                <a:spcBef>
                  <a:spcPct val="0"/>
                </a:spcBef>
                <a:spcAft>
                  <a:spcPct val="35000"/>
                </a:spcAft>
                <a:buNone/>
              </a:pPr>
              <a:r>
                <a:rPr lang="en-US" sz="1400" kern="1200"/>
                <a:t>Delete</a:t>
              </a:r>
            </a:p>
            <a:p>
              <a:pPr marL="0" lvl="0" indent="0" algn="ctr" defTabSz="622300">
                <a:lnSpc>
                  <a:spcPct val="90000"/>
                </a:lnSpc>
                <a:spcBef>
                  <a:spcPct val="0"/>
                </a:spcBef>
                <a:spcAft>
                  <a:spcPct val="35000"/>
                </a:spcAft>
                <a:buNone/>
              </a:pPr>
              <a:r>
                <a:rPr lang="en-US" sz="1400"/>
                <a:t>Edit</a:t>
              </a:r>
              <a:endParaRPr lang="en-US" sz="1400" kern="1200"/>
            </a:p>
          </p:txBody>
        </p:sp>
        <p:sp>
          <p:nvSpPr>
            <p:cNvPr id="10" name="Freeform: Shape 9">
              <a:extLst>
                <a:ext uri="{FF2B5EF4-FFF2-40B4-BE49-F238E27FC236}">
                  <a16:creationId xmlns:a16="http://schemas.microsoft.com/office/drawing/2014/main" id="{F06272E8-E6D3-4C3E-BF26-E39A57842123}"/>
                </a:ext>
              </a:extLst>
            </p:cNvPr>
            <p:cNvSpPr/>
            <p:nvPr/>
          </p:nvSpPr>
          <p:spPr>
            <a:xfrm>
              <a:off x="2015731" y="1744797"/>
              <a:ext cx="2576364" cy="698523"/>
            </a:xfrm>
            <a:custGeom>
              <a:avLst/>
              <a:gdLst>
                <a:gd name="connsiteX0" fmla="*/ 116423 w 698522"/>
                <a:gd name="connsiteY0" fmla="*/ 0 h 2576363"/>
                <a:gd name="connsiteX1" fmla="*/ 582099 w 698522"/>
                <a:gd name="connsiteY1" fmla="*/ 0 h 2576363"/>
                <a:gd name="connsiteX2" fmla="*/ 698522 w 698522"/>
                <a:gd name="connsiteY2" fmla="*/ 116423 h 2576363"/>
                <a:gd name="connsiteX3" fmla="*/ 698522 w 698522"/>
                <a:gd name="connsiteY3" fmla="*/ 2576363 h 2576363"/>
                <a:gd name="connsiteX4" fmla="*/ 698522 w 698522"/>
                <a:gd name="connsiteY4" fmla="*/ 2576363 h 2576363"/>
                <a:gd name="connsiteX5" fmla="*/ 0 w 698522"/>
                <a:gd name="connsiteY5" fmla="*/ 2576363 h 2576363"/>
                <a:gd name="connsiteX6" fmla="*/ 0 w 698522"/>
                <a:gd name="connsiteY6" fmla="*/ 2576363 h 2576363"/>
                <a:gd name="connsiteX7" fmla="*/ 0 w 698522"/>
                <a:gd name="connsiteY7" fmla="*/ 116423 h 2576363"/>
                <a:gd name="connsiteX8" fmla="*/ 116423 w 698522"/>
                <a:gd name="connsiteY8" fmla="*/ 0 h 257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522" h="2576363">
                  <a:moveTo>
                    <a:pt x="698522" y="429405"/>
                  </a:moveTo>
                  <a:lnTo>
                    <a:pt x="698522" y="2146958"/>
                  </a:lnTo>
                  <a:cubicBezTo>
                    <a:pt x="698522" y="2384112"/>
                    <a:pt x="684390" y="2576361"/>
                    <a:pt x="666956" y="2576361"/>
                  </a:cubicBezTo>
                  <a:lnTo>
                    <a:pt x="0" y="2576361"/>
                  </a:lnTo>
                  <a:lnTo>
                    <a:pt x="0" y="2576361"/>
                  </a:lnTo>
                  <a:lnTo>
                    <a:pt x="0" y="2"/>
                  </a:lnTo>
                  <a:lnTo>
                    <a:pt x="0" y="2"/>
                  </a:lnTo>
                  <a:lnTo>
                    <a:pt x="666956" y="2"/>
                  </a:lnTo>
                  <a:cubicBezTo>
                    <a:pt x="684390" y="2"/>
                    <a:pt x="698522" y="192251"/>
                    <a:pt x="698522" y="429405"/>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9" tIns="49339" rIns="49339" bIns="49340" numCol="1" spcCol="1270" anchor="ctr" anchorCtr="0">
              <a:noAutofit/>
            </a:bodyPr>
            <a:lstStyle/>
            <a:p>
              <a:pPr marL="228600" lvl="1" indent="-228600" algn="l" defTabSz="1066800">
                <a:lnSpc>
                  <a:spcPct val="90000"/>
                </a:lnSpc>
                <a:spcBef>
                  <a:spcPct val="0"/>
                </a:spcBef>
                <a:spcAft>
                  <a:spcPct val="15000"/>
                </a:spcAft>
                <a:buChar char="•"/>
              </a:pPr>
              <a:r>
                <a:rPr lang="en-US" sz="2400" kern="1200"/>
                <a:t>Xóa, sửa thư</a:t>
              </a:r>
            </a:p>
          </p:txBody>
        </p:sp>
      </p:grpSp>
      <p:grpSp>
        <p:nvGrpSpPr>
          <p:cNvPr id="41" name="Group 40">
            <a:extLst>
              <a:ext uri="{FF2B5EF4-FFF2-40B4-BE49-F238E27FC236}">
                <a16:creationId xmlns:a16="http://schemas.microsoft.com/office/drawing/2014/main" id="{C4452964-6F13-40E9-BA00-877BEF8F2DE9}"/>
              </a:ext>
            </a:extLst>
          </p:cNvPr>
          <p:cNvGrpSpPr/>
          <p:nvPr/>
        </p:nvGrpSpPr>
        <p:grpSpPr>
          <a:xfrm>
            <a:off x="1263477" y="2675325"/>
            <a:ext cx="3328618" cy="1074650"/>
            <a:chOff x="1263477" y="2675325"/>
            <a:chExt cx="3328618" cy="1074650"/>
          </a:xfrm>
        </p:grpSpPr>
        <p:sp>
          <p:nvSpPr>
            <p:cNvPr id="11" name="Freeform: Shape 10">
              <a:extLst>
                <a:ext uri="{FF2B5EF4-FFF2-40B4-BE49-F238E27FC236}">
                  <a16:creationId xmlns:a16="http://schemas.microsoft.com/office/drawing/2014/main" id="{05BC46E0-E754-42D2-91D2-AE54E526812F}"/>
                </a:ext>
              </a:extLst>
            </p:cNvPr>
            <p:cNvSpPr/>
            <p:nvPr/>
          </p:nvSpPr>
          <p:spPr>
            <a:xfrm>
              <a:off x="1263477" y="2675325"/>
              <a:ext cx="752255" cy="1074650"/>
            </a:xfrm>
            <a:custGeom>
              <a:avLst/>
              <a:gdLst>
                <a:gd name="connsiteX0" fmla="*/ 0 w 1074649"/>
                <a:gd name="connsiteY0" fmla="*/ 0 h 752254"/>
                <a:gd name="connsiteX1" fmla="*/ 698522 w 1074649"/>
                <a:gd name="connsiteY1" fmla="*/ 0 h 752254"/>
                <a:gd name="connsiteX2" fmla="*/ 1074649 w 1074649"/>
                <a:gd name="connsiteY2" fmla="*/ 376127 h 752254"/>
                <a:gd name="connsiteX3" fmla="*/ 698522 w 1074649"/>
                <a:gd name="connsiteY3" fmla="*/ 752254 h 752254"/>
                <a:gd name="connsiteX4" fmla="*/ 0 w 1074649"/>
                <a:gd name="connsiteY4" fmla="*/ 752254 h 752254"/>
                <a:gd name="connsiteX5" fmla="*/ 376127 w 1074649"/>
                <a:gd name="connsiteY5" fmla="*/ 376127 h 752254"/>
                <a:gd name="connsiteX6" fmla="*/ 0 w 1074649"/>
                <a:gd name="connsiteY6" fmla="*/ 0 h 752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4649" h="752254">
                  <a:moveTo>
                    <a:pt x="1074648" y="0"/>
                  </a:moveTo>
                  <a:lnTo>
                    <a:pt x="1074648" y="488965"/>
                  </a:lnTo>
                  <a:lnTo>
                    <a:pt x="537325" y="752254"/>
                  </a:lnTo>
                  <a:lnTo>
                    <a:pt x="1" y="488965"/>
                  </a:lnTo>
                  <a:lnTo>
                    <a:pt x="1" y="0"/>
                  </a:lnTo>
                  <a:lnTo>
                    <a:pt x="537325" y="263289"/>
                  </a:lnTo>
                  <a:lnTo>
                    <a:pt x="1074648"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1" tIns="385017" rIns="8890" bIns="385018" numCol="1" spcCol="1270" anchor="ctr" anchorCtr="0">
              <a:noAutofit/>
            </a:bodyPr>
            <a:lstStyle/>
            <a:p>
              <a:pPr marL="0" lvl="0" indent="0" algn="ctr" defTabSz="622300">
                <a:lnSpc>
                  <a:spcPct val="90000"/>
                </a:lnSpc>
                <a:spcBef>
                  <a:spcPct val="0"/>
                </a:spcBef>
                <a:spcAft>
                  <a:spcPct val="35000"/>
                </a:spcAft>
                <a:buNone/>
              </a:pPr>
              <a:r>
                <a:rPr lang="en-US" sz="1400" kern="1200"/>
                <a:t>Copy</a:t>
              </a:r>
            </a:p>
          </p:txBody>
        </p:sp>
        <p:sp>
          <p:nvSpPr>
            <p:cNvPr id="13" name="Freeform: Shape 12">
              <a:extLst>
                <a:ext uri="{FF2B5EF4-FFF2-40B4-BE49-F238E27FC236}">
                  <a16:creationId xmlns:a16="http://schemas.microsoft.com/office/drawing/2014/main" id="{253F6AC5-1B42-41FD-9B66-E8398B271A8F}"/>
                </a:ext>
              </a:extLst>
            </p:cNvPr>
            <p:cNvSpPr/>
            <p:nvPr/>
          </p:nvSpPr>
          <p:spPr>
            <a:xfrm>
              <a:off x="2015731" y="2675326"/>
              <a:ext cx="2576364" cy="698523"/>
            </a:xfrm>
            <a:custGeom>
              <a:avLst/>
              <a:gdLst>
                <a:gd name="connsiteX0" fmla="*/ 116423 w 698522"/>
                <a:gd name="connsiteY0" fmla="*/ 0 h 2576363"/>
                <a:gd name="connsiteX1" fmla="*/ 582099 w 698522"/>
                <a:gd name="connsiteY1" fmla="*/ 0 h 2576363"/>
                <a:gd name="connsiteX2" fmla="*/ 698522 w 698522"/>
                <a:gd name="connsiteY2" fmla="*/ 116423 h 2576363"/>
                <a:gd name="connsiteX3" fmla="*/ 698522 w 698522"/>
                <a:gd name="connsiteY3" fmla="*/ 2576363 h 2576363"/>
                <a:gd name="connsiteX4" fmla="*/ 698522 w 698522"/>
                <a:gd name="connsiteY4" fmla="*/ 2576363 h 2576363"/>
                <a:gd name="connsiteX5" fmla="*/ 0 w 698522"/>
                <a:gd name="connsiteY5" fmla="*/ 2576363 h 2576363"/>
                <a:gd name="connsiteX6" fmla="*/ 0 w 698522"/>
                <a:gd name="connsiteY6" fmla="*/ 2576363 h 2576363"/>
                <a:gd name="connsiteX7" fmla="*/ 0 w 698522"/>
                <a:gd name="connsiteY7" fmla="*/ 116423 h 2576363"/>
                <a:gd name="connsiteX8" fmla="*/ 116423 w 698522"/>
                <a:gd name="connsiteY8" fmla="*/ 0 h 257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522" h="2576363">
                  <a:moveTo>
                    <a:pt x="698522" y="429405"/>
                  </a:moveTo>
                  <a:lnTo>
                    <a:pt x="698522" y="2146958"/>
                  </a:lnTo>
                  <a:cubicBezTo>
                    <a:pt x="698522" y="2384112"/>
                    <a:pt x="684390" y="2576361"/>
                    <a:pt x="666956" y="2576361"/>
                  </a:cubicBezTo>
                  <a:lnTo>
                    <a:pt x="0" y="2576361"/>
                  </a:lnTo>
                  <a:lnTo>
                    <a:pt x="0" y="2576361"/>
                  </a:lnTo>
                  <a:lnTo>
                    <a:pt x="0" y="2"/>
                  </a:lnTo>
                  <a:lnTo>
                    <a:pt x="0" y="2"/>
                  </a:lnTo>
                  <a:lnTo>
                    <a:pt x="666956" y="2"/>
                  </a:lnTo>
                  <a:cubicBezTo>
                    <a:pt x="684390" y="2"/>
                    <a:pt x="698522" y="192251"/>
                    <a:pt x="698522" y="429405"/>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9" tIns="49340" rIns="49339" bIns="49339" numCol="1" spcCol="1270" anchor="ctr" anchorCtr="0">
              <a:noAutofit/>
            </a:bodyPr>
            <a:lstStyle/>
            <a:p>
              <a:pPr marL="228600" lvl="1" indent="-228600" algn="l" defTabSz="1066800">
                <a:lnSpc>
                  <a:spcPct val="90000"/>
                </a:lnSpc>
                <a:spcBef>
                  <a:spcPct val="0"/>
                </a:spcBef>
                <a:spcAft>
                  <a:spcPct val="15000"/>
                </a:spcAft>
                <a:buChar char="•"/>
              </a:pPr>
              <a:r>
                <a:rPr lang="en-US" sz="2400"/>
                <a:t>Sao chép thư</a:t>
              </a:r>
              <a:endParaRPr lang="en-US" sz="2400" kern="1200"/>
            </a:p>
          </p:txBody>
        </p:sp>
      </p:grpSp>
      <p:grpSp>
        <p:nvGrpSpPr>
          <p:cNvPr id="43" name="Group 42">
            <a:extLst>
              <a:ext uri="{FF2B5EF4-FFF2-40B4-BE49-F238E27FC236}">
                <a16:creationId xmlns:a16="http://schemas.microsoft.com/office/drawing/2014/main" id="{78CACBF4-54C8-4987-9145-761648F4816B}"/>
              </a:ext>
            </a:extLst>
          </p:cNvPr>
          <p:cNvGrpSpPr/>
          <p:nvPr/>
        </p:nvGrpSpPr>
        <p:grpSpPr>
          <a:xfrm>
            <a:off x="1295756" y="3607573"/>
            <a:ext cx="3296339" cy="1074650"/>
            <a:chOff x="1295756" y="3607573"/>
            <a:chExt cx="3296339" cy="1074650"/>
          </a:xfrm>
        </p:grpSpPr>
        <p:sp>
          <p:nvSpPr>
            <p:cNvPr id="14" name="Freeform: Shape 13">
              <a:extLst>
                <a:ext uri="{FF2B5EF4-FFF2-40B4-BE49-F238E27FC236}">
                  <a16:creationId xmlns:a16="http://schemas.microsoft.com/office/drawing/2014/main" id="{F3997E16-CB2C-4791-A7DA-739431F642E4}"/>
                </a:ext>
              </a:extLst>
            </p:cNvPr>
            <p:cNvSpPr/>
            <p:nvPr/>
          </p:nvSpPr>
          <p:spPr>
            <a:xfrm>
              <a:off x="1295756" y="3607573"/>
              <a:ext cx="752255" cy="1074650"/>
            </a:xfrm>
            <a:custGeom>
              <a:avLst/>
              <a:gdLst>
                <a:gd name="connsiteX0" fmla="*/ 0 w 1074649"/>
                <a:gd name="connsiteY0" fmla="*/ 0 h 752254"/>
                <a:gd name="connsiteX1" fmla="*/ 698522 w 1074649"/>
                <a:gd name="connsiteY1" fmla="*/ 0 h 752254"/>
                <a:gd name="connsiteX2" fmla="*/ 1074649 w 1074649"/>
                <a:gd name="connsiteY2" fmla="*/ 376127 h 752254"/>
                <a:gd name="connsiteX3" fmla="*/ 698522 w 1074649"/>
                <a:gd name="connsiteY3" fmla="*/ 752254 h 752254"/>
                <a:gd name="connsiteX4" fmla="*/ 0 w 1074649"/>
                <a:gd name="connsiteY4" fmla="*/ 752254 h 752254"/>
                <a:gd name="connsiteX5" fmla="*/ 376127 w 1074649"/>
                <a:gd name="connsiteY5" fmla="*/ 376127 h 752254"/>
                <a:gd name="connsiteX6" fmla="*/ 0 w 1074649"/>
                <a:gd name="connsiteY6" fmla="*/ 0 h 752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4649" h="752254">
                  <a:moveTo>
                    <a:pt x="1074648" y="0"/>
                  </a:moveTo>
                  <a:lnTo>
                    <a:pt x="1074648" y="488965"/>
                  </a:lnTo>
                  <a:lnTo>
                    <a:pt x="537325" y="752254"/>
                  </a:lnTo>
                  <a:lnTo>
                    <a:pt x="1" y="488965"/>
                  </a:lnTo>
                  <a:lnTo>
                    <a:pt x="1" y="0"/>
                  </a:lnTo>
                  <a:lnTo>
                    <a:pt x="537325" y="263289"/>
                  </a:lnTo>
                  <a:lnTo>
                    <a:pt x="1074648"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1" tIns="385017" rIns="8890" bIns="385018" numCol="1" spcCol="1270" anchor="ctr" anchorCtr="0">
              <a:noAutofit/>
            </a:bodyPr>
            <a:lstStyle/>
            <a:p>
              <a:pPr marL="0" lvl="0" indent="0" algn="ctr" defTabSz="622300">
                <a:lnSpc>
                  <a:spcPct val="90000"/>
                </a:lnSpc>
                <a:spcBef>
                  <a:spcPct val="0"/>
                </a:spcBef>
                <a:spcAft>
                  <a:spcPct val="35000"/>
                </a:spcAft>
                <a:buNone/>
              </a:pPr>
              <a:r>
                <a:rPr lang="en-US" sz="1400" kern="1200"/>
                <a:t>Category</a:t>
              </a:r>
            </a:p>
          </p:txBody>
        </p:sp>
        <p:sp>
          <p:nvSpPr>
            <p:cNvPr id="15" name="Freeform: Shape 14">
              <a:extLst>
                <a:ext uri="{FF2B5EF4-FFF2-40B4-BE49-F238E27FC236}">
                  <a16:creationId xmlns:a16="http://schemas.microsoft.com/office/drawing/2014/main" id="{FAC68E22-4460-466D-A75D-4A407C3E54EC}"/>
                </a:ext>
              </a:extLst>
            </p:cNvPr>
            <p:cNvSpPr/>
            <p:nvPr/>
          </p:nvSpPr>
          <p:spPr>
            <a:xfrm>
              <a:off x="2015731" y="3612154"/>
              <a:ext cx="2576364" cy="698523"/>
            </a:xfrm>
            <a:custGeom>
              <a:avLst/>
              <a:gdLst>
                <a:gd name="connsiteX0" fmla="*/ 116423 w 698522"/>
                <a:gd name="connsiteY0" fmla="*/ 0 h 2576363"/>
                <a:gd name="connsiteX1" fmla="*/ 582099 w 698522"/>
                <a:gd name="connsiteY1" fmla="*/ 0 h 2576363"/>
                <a:gd name="connsiteX2" fmla="*/ 698522 w 698522"/>
                <a:gd name="connsiteY2" fmla="*/ 116423 h 2576363"/>
                <a:gd name="connsiteX3" fmla="*/ 698522 w 698522"/>
                <a:gd name="connsiteY3" fmla="*/ 2576363 h 2576363"/>
                <a:gd name="connsiteX4" fmla="*/ 698522 w 698522"/>
                <a:gd name="connsiteY4" fmla="*/ 2576363 h 2576363"/>
                <a:gd name="connsiteX5" fmla="*/ 0 w 698522"/>
                <a:gd name="connsiteY5" fmla="*/ 2576363 h 2576363"/>
                <a:gd name="connsiteX6" fmla="*/ 0 w 698522"/>
                <a:gd name="connsiteY6" fmla="*/ 2576363 h 2576363"/>
                <a:gd name="connsiteX7" fmla="*/ 0 w 698522"/>
                <a:gd name="connsiteY7" fmla="*/ 116423 h 2576363"/>
                <a:gd name="connsiteX8" fmla="*/ 116423 w 698522"/>
                <a:gd name="connsiteY8" fmla="*/ 0 h 257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522" h="2576363">
                  <a:moveTo>
                    <a:pt x="698522" y="429405"/>
                  </a:moveTo>
                  <a:lnTo>
                    <a:pt x="698522" y="2146958"/>
                  </a:lnTo>
                  <a:cubicBezTo>
                    <a:pt x="698522" y="2384112"/>
                    <a:pt x="684390" y="2576361"/>
                    <a:pt x="666956" y="2576361"/>
                  </a:cubicBezTo>
                  <a:lnTo>
                    <a:pt x="0" y="2576361"/>
                  </a:lnTo>
                  <a:lnTo>
                    <a:pt x="0" y="2576361"/>
                  </a:lnTo>
                  <a:lnTo>
                    <a:pt x="0" y="2"/>
                  </a:lnTo>
                  <a:lnTo>
                    <a:pt x="0" y="2"/>
                  </a:lnTo>
                  <a:lnTo>
                    <a:pt x="666956" y="2"/>
                  </a:lnTo>
                  <a:cubicBezTo>
                    <a:pt x="684390" y="2"/>
                    <a:pt x="698522" y="192251"/>
                    <a:pt x="698522" y="429405"/>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9" tIns="49340" rIns="49339" bIns="49339" numCol="1" spcCol="1270" anchor="ctr" anchorCtr="0">
              <a:noAutofit/>
            </a:bodyPr>
            <a:lstStyle/>
            <a:p>
              <a:pPr marL="228600" lvl="1" indent="-228600" algn="l" defTabSz="1066800">
                <a:lnSpc>
                  <a:spcPct val="90000"/>
                </a:lnSpc>
                <a:spcBef>
                  <a:spcPct val="0"/>
                </a:spcBef>
                <a:spcAft>
                  <a:spcPct val="15000"/>
                </a:spcAft>
                <a:buChar char="•"/>
              </a:pPr>
              <a:r>
                <a:rPr lang="en-US" sz="2400" kern="1200"/>
                <a:t>Phân loại thư</a:t>
              </a:r>
            </a:p>
          </p:txBody>
        </p:sp>
      </p:grpSp>
      <p:grpSp>
        <p:nvGrpSpPr>
          <p:cNvPr id="45" name="Group 44">
            <a:extLst>
              <a:ext uri="{FF2B5EF4-FFF2-40B4-BE49-F238E27FC236}">
                <a16:creationId xmlns:a16="http://schemas.microsoft.com/office/drawing/2014/main" id="{CCA71EB0-6711-4360-9112-50A1A122CA13}"/>
              </a:ext>
            </a:extLst>
          </p:cNvPr>
          <p:cNvGrpSpPr/>
          <p:nvPr/>
        </p:nvGrpSpPr>
        <p:grpSpPr>
          <a:xfrm>
            <a:off x="1295756" y="4536393"/>
            <a:ext cx="3296339" cy="1074650"/>
            <a:chOff x="1295756" y="4536393"/>
            <a:chExt cx="3296339" cy="1074650"/>
          </a:xfrm>
        </p:grpSpPr>
        <p:sp>
          <p:nvSpPr>
            <p:cNvPr id="17" name="Freeform: Shape 16">
              <a:extLst>
                <a:ext uri="{FF2B5EF4-FFF2-40B4-BE49-F238E27FC236}">
                  <a16:creationId xmlns:a16="http://schemas.microsoft.com/office/drawing/2014/main" id="{415E5BAC-30FD-4D16-9414-16F37749B620}"/>
                </a:ext>
              </a:extLst>
            </p:cNvPr>
            <p:cNvSpPr/>
            <p:nvPr/>
          </p:nvSpPr>
          <p:spPr>
            <a:xfrm>
              <a:off x="1295756" y="4536393"/>
              <a:ext cx="752255" cy="1074650"/>
            </a:xfrm>
            <a:custGeom>
              <a:avLst/>
              <a:gdLst>
                <a:gd name="connsiteX0" fmla="*/ 0 w 1074649"/>
                <a:gd name="connsiteY0" fmla="*/ 0 h 752254"/>
                <a:gd name="connsiteX1" fmla="*/ 698522 w 1074649"/>
                <a:gd name="connsiteY1" fmla="*/ 0 h 752254"/>
                <a:gd name="connsiteX2" fmla="*/ 1074649 w 1074649"/>
                <a:gd name="connsiteY2" fmla="*/ 376127 h 752254"/>
                <a:gd name="connsiteX3" fmla="*/ 698522 w 1074649"/>
                <a:gd name="connsiteY3" fmla="*/ 752254 h 752254"/>
                <a:gd name="connsiteX4" fmla="*/ 0 w 1074649"/>
                <a:gd name="connsiteY4" fmla="*/ 752254 h 752254"/>
                <a:gd name="connsiteX5" fmla="*/ 376127 w 1074649"/>
                <a:gd name="connsiteY5" fmla="*/ 376127 h 752254"/>
                <a:gd name="connsiteX6" fmla="*/ 0 w 1074649"/>
                <a:gd name="connsiteY6" fmla="*/ 0 h 752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4649" h="752254">
                  <a:moveTo>
                    <a:pt x="1074648" y="0"/>
                  </a:moveTo>
                  <a:lnTo>
                    <a:pt x="1074648" y="488965"/>
                  </a:lnTo>
                  <a:lnTo>
                    <a:pt x="537325" y="752254"/>
                  </a:lnTo>
                  <a:lnTo>
                    <a:pt x="1" y="488965"/>
                  </a:lnTo>
                  <a:lnTo>
                    <a:pt x="1" y="0"/>
                  </a:lnTo>
                  <a:lnTo>
                    <a:pt x="537325" y="263289"/>
                  </a:lnTo>
                  <a:lnTo>
                    <a:pt x="1074648"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1" tIns="385017" rIns="8890" bIns="385018" numCol="1" spcCol="1270" anchor="ctr" anchorCtr="0">
              <a:noAutofit/>
            </a:bodyPr>
            <a:lstStyle/>
            <a:p>
              <a:pPr marL="0" lvl="0" indent="0" algn="ctr" defTabSz="622300">
                <a:lnSpc>
                  <a:spcPct val="90000"/>
                </a:lnSpc>
                <a:spcBef>
                  <a:spcPct val="0"/>
                </a:spcBef>
                <a:spcAft>
                  <a:spcPct val="35000"/>
                </a:spcAft>
                <a:buNone/>
              </a:pPr>
              <a:r>
                <a:rPr lang="en-US" sz="1400" kern="1200"/>
                <a:t>Filter</a:t>
              </a:r>
            </a:p>
          </p:txBody>
        </p:sp>
        <p:sp>
          <p:nvSpPr>
            <p:cNvPr id="33" name="Freeform: Shape 32">
              <a:extLst>
                <a:ext uri="{FF2B5EF4-FFF2-40B4-BE49-F238E27FC236}">
                  <a16:creationId xmlns:a16="http://schemas.microsoft.com/office/drawing/2014/main" id="{F034346D-FD07-48EC-8E57-4D08D84A3C5A}"/>
                </a:ext>
              </a:extLst>
            </p:cNvPr>
            <p:cNvSpPr/>
            <p:nvPr/>
          </p:nvSpPr>
          <p:spPr>
            <a:xfrm>
              <a:off x="2015731" y="4542683"/>
              <a:ext cx="2576364" cy="698523"/>
            </a:xfrm>
            <a:custGeom>
              <a:avLst/>
              <a:gdLst>
                <a:gd name="connsiteX0" fmla="*/ 116423 w 698522"/>
                <a:gd name="connsiteY0" fmla="*/ 0 h 2576363"/>
                <a:gd name="connsiteX1" fmla="*/ 582099 w 698522"/>
                <a:gd name="connsiteY1" fmla="*/ 0 h 2576363"/>
                <a:gd name="connsiteX2" fmla="*/ 698522 w 698522"/>
                <a:gd name="connsiteY2" fmla="*/ 116423 h 2576363"/>
                <a:gd name="connsiteX3" fmla="*/ 698522 w 698522"/>
                <a:gd name="connsiteY3" fmla="*/ 2576363 h 2576363"/>
                <a:gd name="connsiteX4" fmla="*/ 698522 w 698522"/>
                <a:gd name="connsiteY4" fmla="*/ 2576363 h 2576363"/>
                <a:gd name="connsiteX5" fmla="*/ 0 w 698522"/>
                <a:gd name="connsiteY5" fmla="*/ 2576363 h 2576363"/>
                <a:gd name="connsiteX6" fmla="*/ 0 w 698522"/>
                <a:gd name="connsiteY6" fmla="*/ 2576363 h 2576363"/>
                <a:gd name="connsiteX7" fmla="*/ 0 w 698522"/>
                <a:gd name="connsiteY7" fmla="*/ 116423 h 2576363"/>
                <a:gd name="connsiteX8" fmla="*/ 116423 w 698522"/>
                <a:gd name="connsiteY8" fmla="*/ 0 h 257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522" h="2576363">
                  <a:moveTo>
                    <a:pt x="698522" y="429405"/>
                  </a:moveTo>
                  <a:lnTo>
                    <a:pt x="698522" y="2146958"/>
                  </a:lnTo>
                  <a:cubicBezTo>
                    <a:pt x="698522" y="2384112"/>
                    <a:pt x="684390" y="2576361"/>
                    <a:pt x="666956" y="2576361"/>
                  </a:cubicBezTo>
                  <a:lnTo>
                    <a:pt x="0" y="2576361"/>
                  </a:lnTo>
                  <a:lnTo>
                    <a:pt x="0" y="2576361"/>
                  </a:lnTo>
                  <a:lnTo>
                    <a:pt x="0" y="2"/>
                  </a:lnTo>
                  <a:lnTo>
                    <a:pt x="0" y="2"/>
                  </a:lnTo>
                  <a:lnTo>
                    <a:pt x="666956" y="2"/>
                  </a:lnTo>
                  <a:cubicBezTo>
                    <a:pt x="684390" y="2"/>
                    <a:pt x="698522" y="192251"/>
                    <a:pt x="698522" y="429405"/>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9" tIns="49340" rIns="49339" bIns="49339" numCol="1" spcCol="1270" anchor="ctr" anchorCtr="0">
              <a:noAutofit/>
            </a:bodyPr>
            <a:lstStyle/>
            <a:p>
              <a:pPr marL="228600" lvl="1" indent="-228600" algn="l" defTabSz="1066800">
                <a:lnSpc>
                  <a:spcPct val="90000"/>
                </a:lnSpc>
                <a:spcBef>
                  <a:spcPct val="0"/>
                </a:spcBef>
                <a:spcAft>
                  <a:spcPct val="15000"/>
                </a:spcAft>
                <a:buChar char="•"/>
              </a:pPr>
              <a:r>
                <a:rPr lang="en-US" sz="2400" kern="1200"/>
                <a:t>Lọc thư</a:t>
              </a:r>
            </a:p>
          </p:txBody>
        </p:sp>
      </p:grpSp>
      <p:grpSp>
        <p:nvGrpSpPr>
          <p:cNvPr id="47" name="Group 46">
            <a:extLst>
              <a:ext uri="{FF2B5EF4-FFF2-40B4-BE49-F238E27FC236}">
                <a16:creationId xmlns:a16="http://schemas.microsoft.com/office/drawing/2014/main" id="{C50D24C1-BC6C-4835-8385-ED59A7CB870B}"/>
              </a:ext>
            </a:extLst>
          </p:cNvPr>
          <p:cNvGrpSpPr/>
          <p:nvPr/>
        </p:nvGrpSpPr>
        <p:grpSpPr>
          <a:xfrm>
            <a:off x="1295756" y="5466922"/>
            <a:ext cx="3296339" cy="1074650"/>
            <a:chOff x="1295756" y="5466922"/>
            <a:chExt cx="3296339" cy="1074650"/>
          </a:xfrm>
        </p:grpSpPr>
        <p:sp>
          <p:nvSpPr>
            <p:cNvPr id="35" name="Freeform: Shape 34">
              <a:extLst>
                <a:ext uri="{FF2B5EF4-FFF2-40B4-BE49-F238E27FC236}">
                  <a16:creationId xmlns:a16="http://schemas.microsoft.com/office/drawing/2014/main" id="{569F0614-D34C-4A88-B417-DCF517E2C3CB}"/>
                </a:ext>
              </a:extLst>
            </p:cNvPr>
            <p:cNvSpPr/>
            <p:nvPr/>
          </p:nvSpPr>
          <p:spPr>
            <a:xfrm>
              <a:off x="1295756" y="5466922"/>
              <a:ext cx="752255" cy="1074650"/>
            </a:xfrm>
            <a:custGeom>
              <a:avLst/>
              <a:gdLst>
                <a:gd name="connsiteX0" fmla="*/ 0 w 1074649"/>
                <a:gd name="connsiteY0" fmla="*/ 0 h 752254"/>
                <a:gd name="connsiteX1" fmla="*/ 698522 w 1074649"/>
                <a:gd name="connsiteY1" fmla="*/ 0 h 752254"/>
                <a:gd name="connsiteX2" fmla="*/ 1074649 w 1074649"/>
                <a:gd name="connsiteY2" fmla="*/ 376127 h 752254"/>
                <a:gd name="connsiteX3" fmla="*/ 698522 w 1074649"/>
                <a:gd name="connsiteY3" fmla="*/ 752254 h 752254"/>
                <a:gd name="connsiteX4" fmla="*/ 0 w 1074649"/>
                <a:gd name="connsiteY4" fmla="*/ 752254 h 752254"/>
                <a:gd name="connsiteX5" fmla="*/ 376127 w 1074649"/>
                <a:gd name="connsiteY5" fmla="*/ 376127 h 752254"/>
                <a:gd name="connsiteX6" fmla="*/ 0 w 1074649"/>
                <a:gd name="connsiteY6" fmla="*/ 0 h 752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4649" h="752254">
                  <a:moveTo>
                    <a:pt x="1074648" y="0"/>
                  </a:moveTo>
                  <a:lnTo>
                    <a:pt x="1074648" y="488965"/>
                  </a:lnTo>
                  <a:lnTo>
                    <a:pt x="537325" y="752254"/>
                  </a:lnTo>
                  <a:lnTo>
                    <a:pt x="1" y="488965"/>
                  </a:lnTo>
                  <a:lnTo>
                    <a:pt x="1" y="0"/>
                  </a:lnTo>
                  <a:lnTo>
                    <a:pt x="537325" y="263289"/>
                  </a:lnTo>
                  <a:lnTo>
                    <a:pt x="1074648"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1" tIns="385017" rIns="8890" bIns="385018" numCol="1" spcCol="1270" anchor="ctr" anchorCtr="0">
              <a:noAutofit/>
            </a:bodyPr>
            <a:lstStyle/>
            <a:p>
              <a:pPr marL="0" lvl="0" indent="0" algn="ctr" defTabSz="622300">
                <a:lnSpc>
                  <a:spcPct val="90000"/>
                </a:lnSpc>
                <a:spcBef>
                  <a:spcPct val="0"/>
                </a:spcBef>
                <a:spcAft>
                  <a:spcPct val="35000"/>
                </a:spcAft>
                <a:buNone/>
              </a:pPr>
              <a:r>
                <a:rPr lang="en-US" sz="1400"/>
                <a:t>Spam</a:t>
              </a:r>
              <a:endParaRPr lang="en-US" sz="1400" kern="1200"/>
            </a:p>
          </p:txBody>
        </p:sp>
        <p:sp>
          <p:nvSpPr>
            <p:cNvPr id="37" name="Freeform: Shape 36">
              <a:extLst>
                <a:ext uri="{FF2B5EF4-FFF2-40B4-BE49-F238E27FC236}">
                  <a16:creationId xmlns:a16="http://schemas.microsoft.com/office/drawing/2014/main" id="{A1BC010A-1B1E-49A2-807E-0BCE25E264D3}"/>
                </a:ext>
              </a:extLst>
            </p:cNvPr>
            <p:cNvSpPr/>
            <p:nvPr/>
          </p:nvSpPr>
          <p:spPr>
            <a:xfrm>
              <a:off x="2015731" y="5473212"/>
              <a:ext cx="2576364" cy="698523"/>
            </a:xfrm>
            <a:custGeom>
              <a:avLst/>
              <a:gdLst>
                <a:gd name="connsiteX0" fmla="*/ 116423 w 698522"/>
                <a:gd name="connsiteY0" fmla="*/ 0 h 2576363"/>
                <a:gd name="connsiteX1" fmla="*/ 582099 w 698522"/>
                <a:gd name="connsiteY1" fmla="*/ 0 h 2576363"/>
                <a:gd name="connsiteX2" fmla="*/ 698522 w 698522"/>
                <a:gd name="connsiteY2" fmla="*/ 116423 h 2576363"/>
                <a:gd name="connsiteX3" fmla="*/ 698522 w 698522"/>
                <a:gd name="connsiteY3" fmla="*/ 2576363 h 2576363"/>
                <a:gd name="connsiteX4" fmla="*/ 698522 w 698522"/>
                <a:gd name="connsiteY4" fmla="*/ 2576363 h 2576363"/>
                <a:gd name="connsiteX5" fmla="*/ 0 w 698522"/>
                <a:gd name="connsiteY5" fmla="*/ 2576363 h 2576363"/>
                <a:gd name="connsiteX6" fmla="*/ 0 w 698522"/>
                <a:gd name="connsiteY6" fmla="*/ 2576363 h 2576363"/>
                <a:gd name="connsiteX7" fmla="*/ 0 w 698522"/>
                <a:gd name="connsiteY7" fmla="*/ 116423 h 2576363"/>
                <a:gd name="connsiteX8" fmla="*/ 116423 w 698522"/>
                <a:gd name="connsiteY8" fmla="*/ 0 h 257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522" h="2576363">
                  <a:moveTo>
                    <a:pt x="698522" y="429405"/>
                  </a:moveTo>
                  <a:lnTo>
                    <a:pt x="698522" y="2146958"/>
                  </a:lnTo>
                  <a:cubicBezTo>
                    <a:pt x="698522" y="2384112"/>
                    <a:pt x="684390" y="2576361"/>
                    <a:pt x="666956" y="2576361"/>
                  </a:cubicBezTo>
                  <a:lnTo>
                    <a:pt x="0" y="2576361"/>
                  </a:lnTo>
                  <a:lnTo>
                    <a:pt x="0" y="2576361"/>
                  </a:lnTo>
                  <a:lnTo>
                    <a:pt x="0" y="2"/>
                  </a:lnTo>
                  <a:lnTo>
                    <a:pt x="0" y="2"/>
                  </a:lnTo>
                  <a:lnTo>
                    <a:pt x="666956" y="2"/>
                  </a:lnTo>
                  <a:cubicBezTo>
                    <a:pt x="684390" y="2"/>
                    <a:pt x="698522" y="192251"/>
                    <a:pt x="698522" y="429405"/>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9" tIns="49340" rIns="49339" bIns="49339" numCol="1" spcCol="1270" anchor="ctr" anchorCtr="0">
              <a:noAutofit/>
            </a:bodyPr>
            <a:lstStyle/>
            <a:p>
              <a:pPr marL="228600" lvl="1" indent="-228600" algn="l" defTabSz="1066800">
                <a:lnSpc>
                  <a:spcPct val="90000"/>
                </a:lnSpc>
                <a:spcBef>
                  <a:spcPct val="0"/>
                </a:spcBef>
                <a:spcAft>
                  <a:spcPct val="15000"/>
                </a:spcAft>
                <a:buChar char="•"/>
              </a:pPr>
              <a:r>
                <a:rPr lang="en-US" sz="2400" kern="1200"/>
                <a:t>Chặn thư rác</a:t>
              </a:r>
            </a:p>
          </p:txBody>
        </p:sp>
      </p:grpSp>
      <p:grpSp>
        <p:nvGrpSpPr>
          <p:cNvPr id="29" name="Group 28">
            <a:extLst>
              <a:ext uri="{FF2B5EF4-FFF2-40B4-BE49-F238E27FC236}">
                <a16:creationId xmlns:a16="http://schemas.microsoft.com/office/drawing/2014/main" id="{6E596ECD-3CEC-4419-9877-C8BBB57FDEA5}"/>
              </a:ext>
            </a:extLst>
          </p:cNvPr>
          <p:cNvGrpSpPr/>
          <p:nvPr/>
        </p:nvGrpSpPr>
        <p:grpSpPr>
          <a:xfrm>
            <a:off x="6424249" y="2781718"/>
            <a:ext cx="1655561" cy="1655561"/>
            <a:chOff x="6259457" y="2779792"/>
            <a:chExt cx="1655561" cy="1655561"/>
          </a:xfrm>
        </p:grpSpPr>
        <p:pic>
          <p:nvPicPr>
            <p:cNvPr id="30" name="Graphic 29" descr="Document outline">
              <a:extLst>
                <a:ext uri="{FF2B5EF4-FFF2-40B4-BE49-F238E27FC236}">
                  <a16:creationId xmlns:a16="http://schemas.microsoft.com/office/drawing/2014/main" id="{957ED425-E9EC-4CDA-95BF-75D585ABF3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259457" y="2779792"/>
              <a:ext cx="1655561" cy="1655561"/>
            </a:xfrm>
            <a:prstGeom prst="rect">
              <a:avLst/>
            </a:prstGeom>
          </p:spPr>
        </p:pic>
        <p:sp>
          <p:nvSpPr>
            <p:cNvPr id="31" name="TextBox 30">
              <a:extLst>
                <a:ext uri="{FF2B5EF4-FFF2-40B4-BE49-F238E27FC236}">
                  <a16:creationId xmlns:a16="http://schemas.microsoft.com/office/drawing/2014/main" id="{2DF97C3A-7890-47F7-8DA4-60811821DDD7}"/>
                </a:ext>
              </a:extLst>
            </p:cNvPr>
            <p:cNvSpPr txBox="1"/>
            <p:nvPr/>
          </p:nvSpPr>
          <p:spPr>
            <a:xfrm>
              <a:off x="6631911" y="3123217"/>
              <a:ext cx="1078493" cy="1015663"/>
            </a:xfrm>
            <a:prstGeom prst="rect">
              <a:avLst/>
            </a:prstGeom>
            <a:noFill/>
          </p:spPr>
          <p:txBody>
            <a:bodyPr wrap="square" rtlCol="0">
              <a:spAutoFit/>
            </a:bodyPr>
            <a:lstStyle/>
            <a:p>
              <a:r>
                <a:rPr lang="en-US" sz="1200"/>
                <a:t>From: John</a:t>
              </a:r>
            </a:p>
            <a:p>
              <a:r>
                <a:rPr lang="en-US" sz="1200"/>
                <a:t>To: Mary</a:t>
              </a:r>
            </a:p>
            <a:p>
              <a:r>
                <a:rPr lang="en-US" sz="1200"/>
                <a:t>Dear Mary,</a:t>
              </a:r>
            </a:p>
            <a:p>
              <a:r>
                <a:rPr lang="en-US" sz="1200"/>
                <a:t>I miss you so much,…</a:t>
              </a:r>
            </a:p>
          </p:txBody>
        </p:sp>
      </p:grpSp>
      <p:cxnSp>
        <p:nvCxnSpPr>
          <p:cNvPr id="32" name="Straight Connector 31">
            <a:extLst>
              <a:ext uri="{FF2B5EF4-FFF2-40B4-BE49-F238E27FC236}">
                <a16:creationId xmlns:a16="http://schemas.microsoft.com/office/drawing/2014/main" id="{9BA08AF1-10C6-42BF-B43C-14507B6833BA}"/>
              </a:ext>
            </a:extLst>
          </p:cNvPr>
          <p:cNvCxnSpPr/>
          <p:nvPr/>
        </p:nvCxnSpPr>
        <p:spPr>
          <a:xfrm>
            <a:off x="6689322" y="2839545"/>
            <a:ext cx="1125416" cy="14711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A9B6556-3D82-491E-95F3-ED3D45B418BA}"/>
              </a:ext>
            </a:extLst>
          </p:cNvPr>
          <p:cNvCxnSpPr>
            <a:cxnSpLocks/>
          </p:cNvCxnSpPr>
          <p:nvPr/>
        </p:nvCxnSpPr>
        <p:spPr>
          <a:xfrm flipH="1">
            <a:off x="6689322" y="2895482"/>
            <a:ext cx="1092853" cy="141519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435C8F29-0D72-46EB-AFE5-18B1C5FD52AD}"/>
              </a:ext>
            </a:extLst>
          </p:cNvPr>
          <p:cNvGrpSpPr/>
          <p:nvPr/>
        </p:nvGrpSpPr>
        <p:grpSpPr>
          <a:xfrm>
            <a:off x="6424249" y="2775298"/>
            <a:ext cx="1655561" cy="1655561"/>
            <a:chOff x="6259457" y="2779792"/>
            <a:chExt cx="1655561" cy="1655561"/>
          </a:xfrm>
        </p:grpSpPr>
        <p:pic>
          <p:nvPicPr>
            <p:cNvPr id="38" name="Graphic 37" descr="Document outline">
              <a:extLst>
                <a:ext uri="{FF2B5EF4-FFF2-40B4-BE49-F238E27FC236}">
                  <a16:creationId xmlns:a16="http://schemas.microsoft.com/office/drawing/2014/main" id="{D4E169CA-6E27-4916-BBBB-7745130625F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259457" y="2779792"/>
              <a:ext cx="1655561" cy="1655561"/>
            </a:xfrm>
            <a:prstGeom prst="rect">
              <a:avLst/>
            </a:prstGeom>
          </p:spPr>
        </p:pic>
        <p:sp>
          <p:nvSpPr>
            <p:cNvPr id="40" name="TextBox 39">
              <a:extLst>
                <a:ext uri="{FF2B5EF4-FFF2-40B4-BE49-F238E27FC236}">
                  <a16:creationId xmlns:a16="http://schemas.microsoft.com/office/drawing/2014/main" id="{A7E00540-4FCB-4DB2-B674-1BFE2A4A5320}"/>
                </a:ext>
              </a:extLst>
            </p:cNvPr>
            <p:cNvSpPr txBox="1"/>
            <p:nvPr/>
          </p:nvSpPr>
          <p:spPr>
            <a:xfrm>
              <a:off x="6631911" y="3123217"/>
              <a:ext cx="1078493" cy="1015663"/>
            </a:xfrm>
            <a:prstGeom prst="rect">
              <a:avLst/>
            </a:prstGeom>
            <a:noFill/>
          </p:spPr>
          <p:txBody>
            <a:bodyPr wrap="square" rtlCol="0">
              <a:spAutoFit/>
            </a:bodyPr>
            <a:lstStyle/>
            <a:p>
              <a:r>
                <a:rPr lang="en-US" sz="1200"/>
                <a:t>From: John</a:t>
              </a:r>
            </a:p>
            <a:p>
              <a:r>
                <a:rPr lang="en-US" sz="1200"/>
                <a:t>To: Mary</a:t>
              </a:r>
            </a:p>
            <a:p>
              <a:r>
                <a:rPr lang="en-US" sz="1200"/>
                <a:t>Dear Mary,</a:t>
              </a:r>
            </a:p>
            <a:p>
              <a:r>
                <a:rPr lang="en-US" sz="1200"/>
                <a:t>I miss you so much,…</a:t>
              </a:r>
            </a:p>
          </p:txBody>
        </p:sp>
      </p:grpSp>
      <p:grpSp>
        <p:nvGrpSpPr>
          <p:cNvPr id="42" name="Group 41">
            <a:extLst>
              <a:ext uri="{FF2B5EF4-FFF2-40B4-BE49-F238E27FC236}">
                <a16:creationId xmlns:a16="http://schemas.microsoft.com/office/drawing/2014/main" id="{26830311-21E2-4DD2-8F90-C0A0A7452A14}"/>
              </a:ext>
            </a:extLst>
          </p:cNvPr>
          <p:cNvGrpSpPr/>
          <p:nvPr/>
        </p:nvGrpSpPr>
        <p:grpSpPr>
          <a:xfrm>
            <a:off x="6436432" y="2775298"/>
            <a:ext cx="1655561" cy="1655561"/>
            <a:chOff x="6259457" y="2779792"/>
            <a:chExt cx="1655561" cy="1655561"/>
          </a:xfrm>
        </p:grpSpPr>
        <p:pic>
          <p:nvPicPr>
            <p:cNvPr id="44" name="Graphic 43" descr="Document outline">
              <a:extLst>
                <a:ext uri="{FF2B5EF4-FFF2-40B4-BE49-F238E27FC236}">
                  <a16:creationId xmlns:a16="http://schemas.microsoft.com/office/drawing/2014/main" id="{38AB1AAD-BFB7-48C7-AD35-094115533B8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259457" y="2779792"/>
              <a:ext cx="1655561" cy="1655561"/>
            </a:xfrm>
            <a:prstGeom prst="rect">
              <a:avLst/>
            </a:prstGeom>
          </p:spPr>
        </p:pic>
        <p:sp>
          <p:nvSpPr>
            <p:cNvPr id="46" name="TextBox 45">
              <a:extLst>
                <a:ext uri="{FF2B5EF4-FFF2-40B4-BE49-F238E27FC236}">
                  <a16:creationId xmlns:a16="http://schemas.microsoft.com/office/drawing/2014/main" id="{522C89FB-88CC-4544-9F69-B20DABD0CF9C}"/>
                </a:ext>
              </a:extLst>
            </p:cNvPr>
            <p:cNvSpPr txBox="1"/>
            <p:nvPr/>
          </p:nvSpPr>
          <p:spPr>
            <a:xfrm>
              <a:off x="6631911" y="3123217"/>
              <a:ext cx="1078493" cy="1015663"/>
            </a:xfrm>
            <a:prstGeom prst="rect">
              <a:avLst/>
            </a:prstGeom>
            <a:noFill/>
          </p:spPr>
          <p:txBody>
            <a:bodyPr wrap="square" rtlCol="0">
              <a:spAutoFit/>
            </a:bodyPr>
            <a:lstStyle/>
            <a:p>
              <a:r>
                <a:rPr lang="en-US" sz="1200"/>
                <a:t>From: John</a:t>
              </a:r>
            </a:p>
            <a:p>
              <a:r>
                <a:rPr lang="en-US" sz="1200"/>
                <a:t>To: Mary</a:t>
              </a:r>
            </a:p>
            <a:p>
              <a:r>
                <a:rPr lang="en-US" sz="1200"/>
                <a:t>Dear Mary,</a:t>
              </a:r>
            </a:p>
            <a:p>
              <a:r>
                <a:rPr lang="en-US" sz="1200"/>
                <a:t>I miss you so much,…</a:t>
              </a:r>
            </a:p>
          </p:txBody>
        </p:sp>
      </p:grpSp>
      <p:grpSp>
        <p:nvGrpSpPr>
          <p:cNvPr id="48" name="Group 47">
            <a:extLst>
              <a:ext uri="{FF2B5EF4-FFF2-40B4-BE49-F238E27FC236}">
                <a16:creationId xmlns:a16="http://schemas.microsoft.com/office/drawing/2014/main" id="{DC828C65-402D-4BAA-9D9B-764DCD21E095}"/>
              </a:ext>
            </a:extLst>
          </p:cNvPr>
          <p:cNvGrpSpPr/>
          <p:nvPr/>
        </p:nvGrpSpPr>
        <p:grpSpPr>
          <a:xfrm>
            <a:off x="6437814" y="2774009"/>
            <a:ext cx="1655561" cy="1655561"/>
            <a:chOff x="6259457" y="2779792"/>
            <a:chExt cx="1655561" cy="1655561"/>
          </a:xfrm>
        </p:grpSpPr>
        <p:pic>
          <p:nvPicPr>
            <p:cNvPr id="49" name="Graphic 48" descr="Document outline">
              <a:extLst>
                <a:ext uri="{FF2B5EF4-FFF2-40B4-BE49-F238E27FC236}">
                  <a16:creationId xmlns:a16="http://schemas.microsoft.com/office/drawing/2014/main" id="{A5624FBA-8C14-4493-AAB0-5B3CE3D71C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259457" y="2779792"/>
              <a:ext cx="1655561" cy="1655561"/>
            </a:xfrm>
            <a:prstGeom prst="rect">
              <a:avLst/>
            </a:prstGeom>
          </p:spPr>
        </p:pic>
        <p:sp>
          <p:nvSpPr>
            <p:cNvPr id="50" name="TextBox 49">
              <a:extLst>
                <a:ext uri="{FF2B5EF4-FFF2-40B4-BE49-F238E27FC236}">
                  <a16:creationId xmlns:a16="http://schemas.microsoft.com/office/drawing/2014/main" id="{7733A667-70D0-437B-A50A-95ABE6B515E2}"/>
                </a:ext>
              </a:extLst>
            </p:cNvPr>
            <p:cNvSpPr txBox="1"/>
            <p:nvPr/>
          </p:nvSpPr>
          <p:spPr>
            <a:xfrm>
              <a:off x="6631911" y="3123217"/>
              <a:ext cx="1078493" cy="1015663"/>
            </a:xfrm>
            <a:prstGeom prst="rect">
              <a:avLst/>
            </a:prstGeom>
            <a:noFill/>
          </p:spPr>
          <p:txBody>
            <a:bodyPr wrap="square" rtlCol="0">
              <a:spAutoFit/>
            </a:bodyPr>
            <a:lstStyle/>
            <a:p>
              <a:r>
                <a:rPr lang="en-US" sz="1200"/>
                <a:t>From: John</a:t>
              </a:r>
            </a:p>
            <a:p>
              <a:r>
                <a:rPr lang="en-US" sz="1200"/>
                <a:t>To: Mary</a:t>
              </a:r>
            </a:p>
            <a:p>
              <a:r>
                <a:rPr lang="en-US" sz="1200"/>
                <a:t>Dear Mary,</a:t>
              </a:r>
            </a:p>
            <a:p>
              <a:r>
                <a:rPr lang="en-US" sz="1200"/>
                <a:t>I miss you so much,…</a:t>
              </a:r>
            </a:p>
          </p:txBody>
        </p:sp>
      </p:grpSp>
      <p:pic>
        <p:nvPicPr>
          <p:cNvPr id="16" name="Graphic 15" descr="Raised hand with solid fill">
            <a:extLst>
              <a:ext uri="{FF2B5EF4-FFF2-40B4-BE49-F238E27FC236}">
                <a16:creationId xmlns:a16="http://schemas.microsoft.com/office/drawing/2014/main" id="{88CDFFC2-0C58-426C-918B-2000C3D303C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821991" y="3125143"/>
            <a:ext cx="914400" cy="914400"/>
          </a:xfrm>
          <a:prstGeom prst="rect">
            <a:avLst/>
          </a:prstGeom>
        </p:spPr>
      </p:pic>
    </p:spTree>
    <p:extLst>
      <p:ext uri="{BB962C8B-B14F-4D97-AF65-F5344CB8AC3E}">
        <p14:creationId xmlns:p14="http://schemas.microsoft.com/office/powerpoint/2010/main" val="210086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up)">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32"/>
                                        </p:tgtEl>
                                      </p:cBhvr>
                                    </p:animEffect>
                                    <p:set>
                                      <p:cBhvr>
                                        <p:cTn id="27" dur="1" fill="hold">
                                          <p:stCondLst>
                                            <p:cond delay="499"/>
                                          </p:stCondLst>
                                        </p:cTn>
                                        <p:tgtEl>
                                          <p:spTgt spid="32"/>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34"/>
                                        </p:tgtEl>
                                      </p:cBhvr>
                                    </p:animEffect>
                                    <p:set>
                                      <p:cBhvr>
                                        <p:cTn id="30" dur="1" fill="hold">
                                          <p:stCondLst>
                                            <p:cond delay="499"/>
                                          </p:stCondLst>
                                        </p:cTn>
                                        <p:tgtEl>
                                          <p:spTgt spid="3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500"/>
                                        <p:tgtEl>
                                          <p:spTgt spid="4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childTnLst>
                          </p:cTn>
                        </p:par>
                      </p:childTnLst>
                    </p:cTn>
                  </p:par>
                  <p:par>
                    <p:cTn id="41" fill="hold">
                      <p:stCondLst>
                        <p:cond delay="indefinite"/>
                      </p:stCondLst>
                      <p:childTnLst>
                        <p:par>
                          <p:cTn id="42" fill="hold">
                            <p:stCondLst>
                              <p:cond delay="0"/>
                            </p:stCondLst>
                            <p:childTnLst>
                              <p:par>
                                <p:cTn id="43" presetID="63" presetClass="path" presetSubtype="0" accel="50000" decel="50000" fill="hold" nodeType="clickEffect">
                                  <p:stCondLst>
                                    <p:cond delay="0"/>
                                  </p:stCondLst>
                                  <p:childTnLst>
                                    <p:animMotion origin="layout" path="M 0 0 L 0.25 0 E" pathEditMode="relative" ptsTypes="">
                                      <p:cBhvr>
                                        <p:cTn id="44" dur="500" fill="hold"/>
                                        <p:tgtEl>
                                          <p:spTgt spid="36"/>
                                        </p:tgtEl>
                                        <p:attrNameLst>
                                          <p:attrName>ppt_x</p:attrName>
                                          <p:attrName>ppt_y</p:attrName>
                                        </p:attrNameLst>
                                      </p:cBhvr>
                                    </p:animMotion>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500"/>
                                        <p:tgtEl>
                                          <p:spTgt spid="4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500"/>
                                        <p:tgtEl>
                                          <p:spTgt spid="42"/>
                                        </p:tgtEl>
                                      </p:cBhvr>
                                    </p:animEffect>
                                  </p:childTnLst>
                                </p:cTn>
                              </p:par>
                            </p:childTnLst>
                          </p:cTn>
                        </p:par>
                      </p:childTnLst>
                    </p:cTn>
                  </p:par>
                  <p:par>
                    <p:cTn id="55" fill="hold">
                      <p:stCondLst>
                        <p:cond delay="indefinite"/>
                      </p:stCondLst>
                      <p:childTnLst>
                        <p:par>
                          <p:cTn id="56" fill="hold">
                            <p:stCondLst>
                              <p:cond delay="0"/>
                            </p:stCondLst>
                            <p:childTnLst>
                              <p:par>
                                <p:cTn id="57" presetID="56" presetClass="path" presetSubtype="0" accel="50000" decel="50000" fill="hold" nodeType="clickEffect">
                                  <p:stCondLst>
                                    <p:cond delay="0"/>
                                  </p:stCondLst>
                                  <p:childTnLst>
                                    <p:animMotion origin="layout" path="M 0 0 L 0.25 -0.25 E" pathEditMode="relative" ptsTypes="">
                                      <p:cBhvr>
                                        <p:cTn id="58" dur="500" fill="hold"/>
                                        <p:tgtEl>
                                          <p:spTgt spid="42"/>
                                        </p:tgtEl>
                                        <p:attrNameLst>
                                          <p:attrName>ppt_x</p:attrName>
                                          <p:attrName>ppt_y</p:attrName>
                                        </p:attrNameLst>
                                      </p:cBhvr>
                                    </p:animMotion>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fade">
                                      <p:cBhvr>
                                        <p:cTn id="63" dur="500"/>
                                        <p:tgtEl>
                                          <p:spTgt spid="48"/>
                                        </p:tgtEl>
                                      </p:cBhvr>
                                    </p:animEffect>
                                  </p:childTnLst>
                                </p:cTn>
                              </p:par>
                            </p:childTnLst>
                          </p:cTn>
                        </p:par>
                      </p:childTnLst>
                    </p:cTn>
                  </p:par>
                  <p:par>
                    <p:cTn id="64" fill="hold">
                      <p:stCondLst>
                        <p:cond delay="indefinite"/>
                      </p:stCondLst>
                      <p:childTnLst>
                        <p:par>
                          <p:cTn id="65" fill="hold">
                            <p:stCondLst>
                              <p:cond delay="0"/>
                            </p:stCondLst>
                            <p:childTnLst>
                              <p:par>
                                <p:cTn id="66" presetID="49" presetClass="path" presetSubtype="0" accel="50000" decel="50000" fill="hold" nodeType="clickEffect">
                                  <p:stCondLst>
                                    <p:cond delay="0"/>
                                  </p:stCondLst>
                                  <p:childTnLst>
                                    <p:animMotion origin="layout" path="M 0 0 L 0.25 0.25 E" pathEditMode="relative" ptsTypes="">
                                      <p:cBhvr>
                                        <p:cTn id="67" dur="500" fill="hold"/>
                                        <p:tgtEl>
                                          <p:spTgt spid="48"/>
                                        </p:tgtEl>
                                        <p:attrNameLst>
                                          <p:attrName>ppt_x</p:attrName>
                                          <p:attrName>ppt_y</p:attrName>
                                        </p:attrNameLst>
                                      </p:cBhvr>
                                    </p:animMotion>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fade">
                                      <p:cBhvr>
                                        <p:cTn id="72" dur="500"/>
                                        <p:tgtEl>
                                          <p:spTgt spid="45"/>
                                        </p:tgtEl>
                                      </p:cBhvr>
                                    </p:animEffect>
                                  </p:childTnLst>
                                </p:cTn>
                              </p:par>
                            </p:childTnLst>
                          </p:cTn>
                        </p:par>
                      </p:childTnLst>
                    </p:cTn>
                  </p:par>
                  <p:par>
                    <p:cTn id="73" fill="hold">
                      <p:stCondLst>
                        <p:cond delay="indefinite"/>
                      </p:stCondLst>
                      <p:childTnLst>
                        <p:par>
                          <p:cTn id="74" fill="hold">
                            <p:stCondLst>
                              <p:cond delay="0"/>
                            </p:stCondLst>
                            <p:childTnLst>
                              <p:par>
                                <p:cTn id="75" presetID="32" presetClass="emph" presetSubtype="0" fill="hold" nodeType="clickEffect">
                                  <p:stCondLst>
                                    <p:cond delay="0"/>
                                  </p:stCondLst>
                                  <p:childTnLst>
                                    <p:animRot by="120000">
                                      <p:cBhvr>
                                        <p:cTn id="76" dur="100" fill="hold">
                                          <p:stCondLst>
                                            <p:cond delay="0"/>
                                          </p:stCondLst>
                                        </p:cTn>
                                        <p:tgtEl>
                                          <p:spTgt spid="42"/>
                                        </p:tgtEl>
                                        <p:attrNameLst>
                                          <p:attrName>r</p:attrName>
                                        </p:attrNameLst>
                                      </p:cBhvr>
                                    </p:animRot>
                                    <p:animRot by="-240000">
                                      <p:cBhvr>
                                        <p:cTn id="77" dur="200" fill="hold">
                                          <p:stCondLst>
                                            <p:cond delay="200"/>
                                          </p:stCondLst>
                                        </p:cTn>
                                        <p:tgtEl>
                                          <p:spTgt spid="42"/>
                                        </p:tgtEl>
                                        <p:attrNameLst>
                                          <p:attrName>r</p:attrName>
                                        </p:attrNameLst>
                                      </p:cBhvr>
                                    </p:animRot>
                                    <p:animRot by="240000">
                                      <p:cBhvr>
                                        <p:cTn id="78" dur="200" fill="hold">
                                          <p:stCondLst>
                                            <p:cond delay="400"/>
                                          </p:stCondLst>
                                        </p:cTn>
                                        <p:tgtEl>
                                          <p:spTgt spid="42"/>
                                        </p:tgtEl>
                                        <p:attrNameLst>
                                          <p:attrName>r</p:attrName>
                                        </p:attrNameLst>
                                      </p:cBhvr>
                                    </p:animRot>
                                    <p:animRot by="-240000">
                                      <p:cBhvr>
                                        <p:cTn id="79" dur="200" fill="hold">
                                          <p:stCondLst>
                                            <p:cond delay="600"/>
                                          </p:stCondLst>
                                        </p:cTn>
                                        <p:tgtEl>
                                          <p:spTgt spid="42"/>
                                        </p:tgtEl>
                                        <p:attrNameLst>
                                          <p:attrName>r</p:attrName>
                                        </p:attrNameLst>
                                      </p:cBhvr>
                                    </p:animRot>
                                    <p:animRot by="120000">
                                      <p:cBhvr>
                                        <p:cTn id="80" dur="200" fill="hold">
                                          <p:stCondLst>
                                            <p:cond delay="800"/>
                                          </p:stCondLst>
                                        </p:cTn>
                                        <p:tgtEl>
                                          <p:spTgt spid="42"/>
                                        </p:tgtEl>
                                        <p:attrNameLst>
                                          <p:attrName>r</p:attrName>
                                        </p:attrNameLst>
                                      </p:cBhvr>
                                    </p:animRot>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nodeType="clickEffect">
                                  <p:stCondLst>
                                    <p:cond delay="0"/>
                                  </p:stCondLst>
                                  <p:childTnLst>
                                    <p:animEffect transition="out" filter="fade">
                                      <p:cBhvr>
                                        <p:cTn id="84" dur="500"/>
                                        <p:tgtEl>
                                          <p:spTgt spid="42"/>
                                        </p:tgtEl>
                                      </p:cBhvr>
                                    </p:animEffect>
                                    <p:set>
                                      <p:cBhvr>
                                        <p:cTn id="85" dur="1" fill="hold">
                                          <p:stCondLst>
                                            <p:cond delay="499"/>
                                          </p:stCondLst>
                                        </p:cTn>
                                        <p:tgtEl>
                                          <p:spTgt spid="42"/>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26" presetClass="emph" presetSubtype="0" fill="hold" nodeType="clickEffect">
                                  <p:stCondLst>
                                    <p:cond delay="0"/>
                                  </p:stCondLst>
                                  <p:childTnLst>
                                    <p:animEffect transition="out" filter="fade">
                                      <p:cBhvr>
                                        <p:cTn id="89" dur="500" tmFilter="0, 0; .2, .5; .8, .5; 1, 0"/>
                                        <p:tgtEl>
                                          <p:spTgt spid="48"/>
                                        </p:tgtEl>
                                      </p:cBhvr>
                                    </p:animEffect>
                                    <p:animScale>
                                      <p:cBhvr>
                                        <p:cTn id="90" dur="250" autoRev="1" fill="hold"/>
                                        <p:tgtEl>
                                          <p:spTgt spid="48"/>
                                        </p:tgtEl>
                                      </p:cBhvr>
                                      <p:by x="105000" y="105000"/>
                                    </p:animScale>
                                  </p:childTnLst>
                                </p:cTn>
                              </p:par>
                            </p:childTnLst>
                          </p:cTn>
                        </p:par>
                      </p:childTnLst>
                    </p:cTn>
                  </p:par>
                  <p:par>
                    <p:cTn id="91" fill="hold">
                      <p:stCondLst>
                        <p:cond delay="indefinite"/>
                      </p:stCondLst>
                      <p:childTnLst>
                        <p:par>
                          <p:cTn id="92" fill="hold">
                            <p:stCondLst>
                              <p:cond delay="0"/>
                            </p:stCondLst>
                            <p:childTnLst>
                              <p:par>
                                <p:cTn id="93" presetID="10" presetClass="exit" presetSubtype="0" fill="hold" nodeType="clickEffect">
                                  <p:stCondLst>
                                    <p:cond delay="0"/>
                                  </p:stCondLst>
                                  <p:childTnLst>
                                    <p:animEffect transition="out" filter="fade">
                                      <p:cBhvr>
                                        <p:cTn id="94" dur="500"/>
                                        <p:tgtEl>
                                          <p:spTgt spid="48"/>
                                        </p:tgtEl>
                                      </p:cBhvr>
                                    </p:animEffect>
                                    <p:set>
                                      <p:cBhvr>
                                        <p:cTn id="95" dur="1" fill="hold">
                                          <p:stCondLst>
                                            <p:cond delay="499"/>
                                          </p:stCondLst>
                                        </p:cTn>
                                        <p:tgtEl>
                                          <p:spTgt spid="48"/>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47"/>
                                        </p:tgtEl>
                                        <p:attrNameLst>
                                          <p:attrName>style.visibility</p:attrName>
                                        </p:attrNameLst>
                                      </p:cBhvr>
                                      <p:to>
                                        <p:strVal val="visible"/>
                                      </p:to>
                                    </p:set>
                                    <p:animEffect transition="in" filter="fade">
                                      <p:cBhvr>
                                        <p:cTn id="100" dur="500"/>
                                        <p:tgtEl>
                                          <p:spTgt spid="47"/>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fade">
                                      <p:cBhvr>
                                        <p:cTn id="10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AF0973-7270-477B-8F36-86726C7EFA9C}"/>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sp>
        <p:nvSpPr>
          <p:cNvPr id="14" name="Freeform: Shape 13">
            <a:extLst>
              <a:ext uri="{FF2B5EF4-FFF2-40B4-BE49-F238E27FC236}">
                <a16:creationId xmlns:a16="http://schemas.microsoft.com/office/drawing/2014/main" id="{2E51DD8F-656C-4E37-8385-C21792435A8F}"/>
              </a:ext>
            </a:extLst>
          </p:cNvPr>
          <p:cNvSpPr/>
          <p:nvPr/>
        </p:nvSpPr>
        <p:spPr>
          <a:xfrm>
            <a:off x="2074405" y="1344893"/>
            <a:ext cx="2576676" cy="2576676"/>
          </a:xfrm>
          <a:custGeom>
            <a:avLst/>
            <a:gdLst>
              <a:gd name="connsiteX0" fmla="*/ 0 w 2576676"/>
              <a:gd name="connsiteY0" fmla="*/ 1288338 h 2576676"/>
              <a:gd name="connsiteX1" fmla="*/ 1288338 w 2576676"/>
              <a:gd name="connsiteY1" fmla="*/ 0 h 2576676"/>
              <a:gd name="connsiteX2" fmla="*/ 2576676 w 2576676"/>
              <a:gd name="connsiteY2" fmla="*/ 1288338 h 2576676"/>
              <a:gd name="connsiteX3" fmla="*/ 1288338 w 2576676"/>
              <a:gd name="connsiteY3" fmla="*/ 2576676 h 2576676"/>
              <a:gd name="connsiteX4" fmla="*/ 0 w 2576676"/>
              <a:gd name="connsiteY4" fmla="*/ 1288338 h 2576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676" h="2576676">
                <a:moveTo>
                  <a:pt x="0" y="1288338"/>
                </a:moveTo>
                <a:cubicBezTo>
                  <a:pt x="0" y="576809"/>
                  <a:pt x="576809" y="0"/>
                  <a:pt x="1288338" y="0"/>
                </a:cubicBezTo>
                <a:cubicBezTo>
                  <a:pt x="1999867" y="0"/>
                  <a:pt x="2576676" y="576809"/>
                  <a:pt x="2576676" y="1288338"/>
                </a:cubicBezTo>
                <a:cubicBezTo>
                  <a:pt x="2576676" y="1999867"/>
                  <a:pt x="1999867" y="2576676"/>
                  <a:pt x="1288338" y="2576676"/>
                </a:cubicBezTo>
                <a:cubicBezTo>
                  <a:pt x="576809" y="2576676"/>
                  <a:pt x="0" y="1999867"/>
                  <a:pt x="0" y="1288338"/>
                </a:cubicBezTo>
                <a:close/>
              </a:path>
            </a:pathLst>
          </a:custGeom>
          <a:solidFill>
            <a:srgbClr val="00FF00">
              <a:alpha val="50000"/>
            </a:srgbClr>
          </a:solidFill>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spcFirstLastPara="0" vert="horz" wrap="square" lIns="343557" tIns="450919" rIns="343557" bIns="966253" numCol="1" spcCol="1270" anchor="ctr" anchorCtr="0">
            <a:noAutofit/>
          </a:bodyPr>
          <a:lstStyle/>
          <a:p>
            <a:pPr marL="0" lvl="0" indent="0" algn="ctr" defTabSz="1066800">
              <a:lnSpc>
                <a:spcPct val="90000"/>
              </a:lnSpc>
              <a:spcBef>
                <a:spcPct val="0"/>
              </a:spcBef>
              <a:spcAft>
                <a:spcPct val="35000"/>
              </a:spcAft>
              <a:buNone/>
            </a:pPr>
            <a:endParaRPr lang="en-US" kern="1200">
              <a:latin typeface="Bookman Old Style" panose="02050604050505020204" pitchFamily="18" charset="0"/>
            </a:endParaRPr>
          </a:p>
          <a:p>
            <a:pPr marL="0" lvl="0" indent="0" algn="ctr" defTabSz="1066800">
              <a:lnSpc>
                <a:spcPct val="90000"/>
              </a:lnSpc>
              <a:spcBef>
                <a:spcPct val="0"/>
              </a:spcBef>
              <a:spcAft>
                <a:spcPct val="35000"/>
              </a:spcAft>
              <a:buNone/>
            </a:pPr>
            <a:r>
              <a:rPr lang="en-US" sz="2400" kern="1200">
                <a:latin typeface="Bookman Old Style" panose="02050604050505020204" pitchFamily="18" charset="0"/>
              </a:rPr>
              <a:t>Dịch vụ thư điện tử</a:t>
            </a:r>
          </a:p>
          <a:p>
            <a:pPr marL="0" lvl="0" indent="0" algn="ctr" defTabSz="1066800">
              <a:lnSpc>
                <a:spcPct val="90000"/>
              </a:lnSpc>
              <a:spcBef>
                <a:spcPct val="0"/>
              </a:spcBef>
              <a:spcAft>
                <a:spcPct val="35000"/>
              </a:spcAft>
              <a:buNone/>
            </a:pPr>
            <a:endParaRPr lang="en-US" sz="2400">
              <a:latin typeface="Bookman Old Style" panose="02050604050505020204" pitchFamily="18" charset="0"/>
            </a:endParaRPr>
          </a:p>
          <a:p>
            <a:pPr marL="0" lvl="0" indent="0" algn="ctr" defTabSz="1066800">
              <a:lnSpc>
                <a:spcPct val="90000"/>
              </a:lnSpc>
              <a:spcBef>
                <a:spcPct val="0"/>
              </a:spcBef>
              <a:spcAft>
                <a:spcPct val="35000"/>
              </a:spcAft>
              <a:buNone/>
            </a:pPr>
            <a:endParaRPr lang="en-US" sz="2400" kern="1200">
              <a:latin typeface="Bookman Old Style" panose="02050604050505020204" pitchFamily="18" charset="0"/>
            </a:endParaRPr>
          </a:p>
        </p:txBody>
      </p:sp>
      <p:sp>
        <p:nvSpPr>
          <p:cNvPr id="15" name="Freeform: Shape 14">
            <a:extLst>
              <a:ext uri="{FF2B5EF4-FFF2-40B4-BE49-F238E27FC236}">
                <a16:creationId xmlns:a16="http://schemas.microsoft.com/office/drawing/2014/main" id="{604DFDF6-60F8-4DCA-B3FB-352851593AEC}"/>
              </a:ext>
            </a:extLst>
          </p:cNvPr>
          <p:cNvSpPr/>
          <p:nvPr/>
        </p:nvSpPr>
        <p:spPr>
          <a:xfrm>
            <a:off x="2933406" y="2936431"/>
            <a:ext cx="2576676" cy="2576676"/>
          </a:xfrm>
          <a:custGeom>
            <a:avLst/>
            <a:gdLst>
              <a:gd name="connsiteX0" fmla="*/ 0 w 2576676"/>
              <a:gd name="connsiteY0" fmla="*/ 1288338 h 2576676"/>
              <a:gd name="connsiteX1" fmla="*/ 1288338 w 2576676"/>
              <a:gd name="connsiteY1" fmla="*/ 0 h 2576676"/>
              <a:gd name="connsiteX2" fmla="*/ 2576676 w 2576676"/>
              <a:gd name="connsiteY2" fmla="*/ 1288338 h 2576676"/>
              <a:gd name="connsiteX3" fmla="*/ 1288338 w 2576676"/>
              <a:gd name="connsiteY3" fmla="*/ 2576676 h 2576676"/>
              <a:gd name="connsiteX4" fmla="*/ 0 w 2576676"/>
              <a:gd name="connsiteY4" fmla="*/ 1288338 h 2576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676" h="2576676">
                <a:moveTo>
                  <a:pt x="0" y="1288338"/>
                </a:moveTo>
                <a:cubicBezTo>
                  <a:pt x="0" y="576809"/>
                  <a:pt x="576809" y="0"/>
                  <a:pt x="1288338" y="0"/>
                </a:cubicBezTo>
                <a:cubicBezTo>
                  <a:pt x="1999867" y="0"/>
                  <a:pt x="2576676" y="576809"/>
                  <a:pt x="2576676" y="1288338"/>
                </a:cubicBezTo>
                <a:cubicBezTo>
                  <a:pt x="2576676" y="1999867"/>
                  <a:pt x="1999867" y="2576676"/>
                  <a:pt x="1288338" y="2576676"/>
                </a:cubicBezTo>
                <a:cubicBezTo>
                  <a:pt x="576809" y="2576676"/>
                  <a:pt x="0" y="1999867"/>
                  <a:pt x="0" y="1288338"/>
                </a:cubicBezTo>
                <a:close/>
              </a:path>
            </a:pathLst>
          </a:custGeom>
          <a:solidFill>
            <a:srgbClr val="7030A0">
              <a:alpha val="50000"/>
            </a:srgbClr>
          </a:solidFill>
        </p:spPr>
        <p:style>
          <a:lnRef idx="2">
            <a:schemeClr val="lt1">
              <a:hueOff val="0"/>
              <a:satOff val="0"/>
              <a:lumOff val="0"/>
              <a:alphaOff val="0"/>
            </a:schemeClr>
          </a:lnRef>
          <a:fillRef idx="1">
            <a:schemeClr val="accent5">
              <a:alpha val="50000"/>
              <a:hueOff val="-941356"/>
              <a:satOff val="-12503"/>
              <a:lumOff val="196"/>
              <a:alphaOff val="0"/>
            </a:schemeClr>
          </a:fillRef>
          <a:effectRef idx="0">
            <a:schemeClr val="accent5">
              <a:alpha val="50000"/>
              <a:hueOff val="-941356"/>
              <a:satOff val="-12503"/>
              <a:lumOff val="196"/>
              <a:alphaOff val="0"/>
            </a:schemeClr>
          </a:effectRef>
          <a:fontRef idx="minor">
            <a:schemeClr val="tx1"/>
          </a:fontRef>
        </p:style>
        <p:txBody>
          <a:bodyPr spcFirstLastPara="0" vert="horz" wrap="square" lIns="788034" tIns="665641" rIns="242637" bIns="493864" numCol="1" spcCol="1270" anchor="ctr" anchorCtr="0">
            <a:noAutofit/>
          </a:bodyPr>
          <a:lstStyle/>
          <a:p>
            <a:pPr marL="0" lvl="0" indent="0" algn="ctr" defTabSz="1066800">
              <a:lnSpc>
                <a:spcPct val="90000"/>
              </a:lnSpc>
              <a:spcBef>
                <a:spcPct val="0"/>
              </a:spcBef>
              <a:spcAft>
                <a:spcPct val="35000"/>
              </a:spcAft>
              <a:buNone/>
            </a:pPr>
            <a:r>
              <a:rPr lang="en-US" sz="2400">
                <a:latin typeface="Bookman Old Style" panose="02050604050505020204" pitchFamily="18" charset="0"/>
              </a:rPr>
              <a:t>Đăng kí </a:t>
            </a:r>
            <a:r>
              <a:rPr lang="en-US" sz="2400" kern="1200">
                <a:latin typeface="Bookman Old Style" panose="02050604050505020204" pitchFamily="18" charset="0"/>
              </a:rPr>
              <a:t> sử dụng thư điện tử</a:t>
            </a:r>
          </a:p>
          <a:p>
            <a:pPr marL="0" lvl="0" indent="0" algn="ctr" defTabSz="1066800">
              <a:lnSpc>
                <a:spcPct val="90000"/>
              </a:lnSpc>
              <a:spcBef>
                <a:spcPct val="0"/>
              </a:spcBef>
              <a:spcAft>
                <a:spcPct val="35000"/>
              </a:spcAft>
              <a:buNone/>
            </a:pPr>
            <a:endParaRPr lang="en-US" sz="2400" kern="1200">
              <a:latin typeface="Bookman Old Style" panose="02050604050505020204" pitchFamily="18" charset="0"/>
            </a:endParaRPr>
          </a:p>
          <a:p>
            <a:pPr marL="0" lvl="0" indent="0" algn="ctr" defTabSz="1066800">
              <a:lnSpc>
                <a:spcPct val="90000"/>
              </a:lnSpc>
              <a:spcBef>
                <a:spcPct val="0"/>
              </a:spcBef>
              <a:spcAft>
                <a:spcPct val="35000"/>
              </a:spcAft>
              <a:buNone/>
            </a:pPr>
            <a:endParaRPr lang="en-US" sz="2400">
              <a:latin typeface="Bookman Old Style" panose="02050604050505020204" pitchFamily="18" charset="0"/>
            </a:endParaRPr>
          </a:p>
          <a:p>
            <a:pPr marL="0" lvl="0" indent="0" algn="ctr" defTabSz="1066800">
              <a:lnSpc>
                <a:spcPct val="90000"/>
              </a:lnSpc>
              <a:spcBef>
                <a:spcPct val="0"/>
              </a:spcBef>
              <a:spcAft>
                <a:spcPct val="35000"/>
              </a:spcAft>
              <a:buNone/>
            </a:pPr>
            <a:endParaRPr lang="en-US" sz="2400" kern="1200">
              <a:latin typeface="Bookman Old Style" panose="02050604050505020204" pitchFamily="18" charset="0"/>
            </a:endParaRPr>
          </a:p>
        </p:txBody>
      </p:sp>
      <p:sp>
        <p:nvSpPr>
          <p:cNvPr id="16" name="Freeform: Shape 15">
            <a:extLst>
              <a:ext uri="{FF2B5EF4-FFF2-40B4-BE49-F238E27FC236}">
                <a16:creationId xmlns:a16="http://schemas.microsoft.com/office/drawing/2014/main" id="{B483DDD5-FB91-4B51-9108-6711D2CB7422}"/>
              </a:ext>
            </a:extLst>
          </p:cNvPr>
          <p:cNvSpPr/>
          <p:nvPr/>
        </p:nvSpPr>
        <p:spPr>
          <a:xfrm>
            <a:off x="1088826" y="2936431"/>
            <a:ext cx="2576676" cy="2576676"/>
          </a:xfrm>
          <a:custGeom>
            <a:avLst/>
            <a:gdLst>
              <a:gd name="connsiteX0" fmla="*/ 0 w 2576676"/>
              <a:gd name="connsiteY0" fmla="*/ 1288338 h 2576676"/>
              <a:gd name="connsiteX1" fmla="*/ 1288338 w 2576676"/>
              <a:gd name="connsiteY1" fmla="*/ 0 h 2576676"/>
              <a:gd name="connsiteX2" fmla="*/ 2576676 w 2576676"/>
              <a:gd name="connsiteY2" fmla="*/ 1288338 h 2576676"/>
              <a:gd name="connsiteX3" fmla="*/ 1288338 w 2576676"/>
              <a:gd name="connsiteY3" fmla="*/ 2576676 h 2576676"/>
              <a:gd name="connsiteX4" fmla="*/ 0 w 2576676"/>
              <a:gd name="connsiteY4" fmla="*/ 1288338 h 2576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676" h="2576676">
                <a:moveTo>
                  <a:pt x="0" y="1288338"/>
                </a:moveTo>
                <a:cubicBezTo>
                  <a:pt x="0" y="576809"/>
                  <a:pt x="576809" y="0"/>
                  <a:pt x="1288338" y="0"/>
                </a:cubicBezTo>
                <a:cubicBezTo>
                  <a:pt x="1999867" y="0"/>
                  <a:pt x="2576676" y="576809"/>
                  <a:pt x="2576676" y="1288338"/>
                </a:cubicBezTo>
                <a:cubicBezTo>
                  <a:pt x="2576676" y="1999867"/>
                  <a:pt x="1999867" y="2576676"/>
                  <a:pt x="1288338" y="2576676"/>
                </a:cubicBezTo>
                <a:cubicBezTo>
                  <a:pt x="576809" y="2576676"/>
                  <a:pt x="0" y="1999867"/>
                  <a:pt x="0" y="1288338"/>
                </a:cubicBezTo>
                <a:close/>
              </a:path>
            </a:pathLst>
          </a:custGeom>
          <a:solidFill>
            <a:srgbClr val="FF0000">
              <a:alpha val="50000"/>
            </a:srgbClr>
          </a:solidFill>
        </p:spPr>
        <p:style>
          <a:lnRef idx="2">
            <a:schemeClr val="lt1">
              <a:hueOff val="0"/>
              <a:satOff val="0"/>
              <a:lumOff val="0"/>
              <a:alphaOff val="0"/>
            </a:schemeClr>
          </a:lnRef>
          <a:fillRef idx="1">
            <a:schemeClr val="accent5">
              <a:alpha val="50000"/>
              <a:hueOff val="-1882712"/>
              <a:satOff val="-25007"/>
              <a:lumOff val="393"/>
              <a:alphaOff val="0"/>
            </a:schemeClr>
          </a:fillRef>
          <a:effectRef idx="0">
            <a:schemeClr val="accent5">
              <a:alpha val="50000"/>
              <a:hueOff val="-1882712"/>
              <a:satOff val="-25007"/>
              <a:lumOff val="393"/>
              <a:alphaOff val="0"/>
            </a:schemeClr>
          </a:effectRef>
          <a:fontRef idx="minor">
            <a:schemeClr val="tx1"/>
          </a:fontRef>
        </p:style>
        <p:txBody>
          <a:bodyPr spcFirstLastPara="0" vert="horz" wrap="square" lIns="242637" tIns="665641" rIns="788034" bIns="493864" numCol="1" spcCol="1270" anchor="ctr" anchorCtr="0">
            <a:noAutofit/>
          </a:bodyPr>
          <a:lstStyle/>
          <a:p>
            <a:pPr marL="0" lvl="0" indent="0" algn="ctr" defTabSz="1066800">
              <a:lnSpc>
                <a:spcPct val="90000"/>
              </a:lnSpc>
              <a:spcBef>
                <a:spcPct val="0"/>
              </a:spcBef>
              <a:spcAft>
                <a:spcPct val="35000"/>
              </a:spcAft>
              <a:buNone/>
            </a:pPr>
            <a:r>
              <a:rPr lang="en-US" sz="2400" kern="1200">
                <a:latin typeface="Bookman Old Style" panose="02050604050505020204" pitchFamily="18" charset="0"/>
              </a:rPr>
              <a:t>Thư điện tử (email)</a:t>
            </a:r>
          </a:p>
          <a:p>
            <a:pPr marL="0" lvl="0" indent="0" algn="ctr" defTabSz="1066800">
              <a:lnSpc>
                <a:spcPct val="90000"/>
              </a:lnSpc>
              <a:spcBef>
                <a:spcPct val="0"/>
              </a:spcBef>
              <a:spcAft>
                <a:spcPct val="35000"/>
              </a:spcAft>
              <a:buNone/>
            </a:pPr>
            <a:endParaRPr lang="en-US" sz="2400">
              <a:latin typeface="Bookman Old Style" panose="02050604050505020204" pitchFamily="18" charset="0"/>
            </a:endParaRPr>
          </a:p>
          <a:p>
            <a:pPr marL="0" lvl="0" indent="0" algn="ctr" defTabSz="1066800">
              <a:lnSpc>
                <a:spcPct val="90000"/>
              </a:lnSpc>
              <a:spcBef>
                <a:spcPct val="0"/>
              </a:spcBef>
              <a:spcAft>
                <a:spcPct val="35000"/>
              </a:spcAft>
              <a:buNone/>
            </a:pPr>
            <a:endParaRPr lang="en-US" sz="2400" kern="1200">
              <a:latin typeface="Bookman Old Style" panose="02050604050505020204" pitchFamily="18" charset="0"/>
            </a:endParaRPr>
          </a:p>
        </p:txBody>
      </p:sp>
      <p:sp>
        <p:nvSpPr>
          <p:cNvPr id="6" name="TextBox 5">
            <a:extLst>
              <a:ext uri="{FF2B5EF4-FFF2-40B4-BE49-F238E27FC236}">
                <a16:creationId xmlns:a16="http://schemas.microsoft.com/office/drawing/2014/main" id="{D921A6EC-80A0-4719-9851-72ED1452A08C}"/>
              </a:ext>
            </a:extLst>
          </p:cNvPr>
          <p:cNvSpPr txBox="1"/>
          <p:nvPr/>
        </p:nvSpPr>
        <p:spPr>
          <a:xfrm>
            <a:off x="6886462" y="3366818"/>
            <a:ext cx="4047836" cy="2246769"/>
          </a:xfrm>
          <a:prstGeom prst="rect">
            <a:avLst/>
          </a:prstGeom>
          <a:noFill/>
        </p:spPr>
        <p:txBody>
          <a:bodyPr wrap="square" rtlCol="0">
            <a:spAutoFit/>
          </a:bodyPr>
          <a:lstStyle/>
          <a:p>
            <a:r>
              <a:rPr lang="en-US" sz="2800">
                <a:latin typeface="Bookman Old Style" panose="02050604050505020204" pitchFamily="18" charset="0"/>
              </a:rPr>
              <a:t>Đăng ký tài khoản thư điện tử với nhà cung cấp dịch vụ thư điện tử (Google, Yahoo, Microsoft,…)</a:t>
            </a:r>
            <a:endParaRPr lang="en-US" sz="2800" kern="1200">
              <a:latin typeface="Bookman Old Style" panose="02050604050505020204" pitchFamily="18" charset="0"/>
            </a:endParaRPr>
          </a:p>
        </p:txBody>
      </p:sp>
    </p:spTree>
    <p:extLst>
      <p:ext uri="{BB962C8B-B14F-4D97-AF65-F5344CB8AC3E}">
        <p14:creationId xmlns:p14="http://schemas.microsoft.com/office/powerpoint/2010/main" val="40234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grpId="0" nodeType="clickEffect">
                                  <p:stCondLst>
                                    <p:cond delay="0"/>
                                  </p:stCondLst>
                                  <p:childTnLst>
                                    <p:animMotion origin="layout" path="M -1.25E-6 0.00023 C 0.06901 0.00023 0.125 0.05625 0.125 0.12523 C 0.125 0.19421 0.06901 0.25023 -1.25E-6 0.25023 C -0.06901 0.25023 -0.125 0.19421 -0.125 0.12523 C -0.125 0.05625 -0.06901 0.00023 -1.25E-6 0.00023 Z " pathEditMode="relative" rAng="0" ptsTypes="AAAAA">
                                      <p:cBhvr>
                                        <p:cTn id="6" dur="1000" fill="hold"/>
                                        <p:tgtEl>
                                          <p:spTgt spid="14"/>
                                        </p:tgtEl>
                                        <p:attrNameLst>
                                          <p:attrName>ppt_x</p:attrName>
                                          <p:attrName>ppt_y</p:attrName>
                                        </p:attrNameLst>
                                      </p:cBhvr>
                                      <p:rCtr x="0" y="12500"/>
                                    </p:animMotion>
                                  </p:childTnLst>
                                </p:cTn>
                              </p:par>
                              <p:par>
                                <p:cTn id="7" presetID="1" presetClass="path" presetSubtype="0" accel="50000" decel="50000" fill="hold" grpId="0" nodeType="withEffect">
                                  <p:stCondLst>
                                    <p:cond delay="0"/>
                                  </p:stCondLst>
                                  <p:childTnLst>
                                    <p:animMotion origin="layout" path="M -0.00065 -2.22222E-6 C -0.03958 0.10185 -0.09674 0.15301 -0.1289 0.11459 C -0.16106 0.0757 -0.15586 -0.03819 -0.11731 -0.13958 C -0.07903 -0.24097 -0.02122 -0.29282 0.01094 -0.25416 C 0.04297 -0.21528 0.03776 -0.10162 -0.00065 -2.22222E-6 Z " pathEditMode="relative" rAng="7440000" ptsTypes="AAAAA">
                                      <p:cBhvr>
                                        <p:cTn id="8" dur="1000" fill="hold"/>
                                        <p:tgtEl>
                                          <p:spTgt spid="15"/>
                                        </p:tgtEl>
                                        <p:attrNameLst>
                                          <p:attrName>ppt_x</p:attrName>
                                          <p:attrName>ppt_y</p:attrName>
                                        </p:attrNameLst>
                                      </p:cBhvr>
                                      <p:rCtr x="-5833" y="-6991"/>
                                    </p:animMotion>
                                  </p:childTnLst>
                                </p:cTn>
                              </p:par>
                              <p:par>
                                <p:cTn id="9" presetID="1" presetClass="path" presetSubtype="0" accel="50000" decel="50000" fill="hold" grpId="0" nodeType="withEffect">
                                  <p:stCondLst>
                                    <p:cond delay="0"/>
                                  </p:stCondLst>
                                  <p:childTnLst>
                                    <p:animMotion origin="layout" path="M -0.00143 -2.22222E-6 C -0.03073 -0.11134 -0.02604 -0.22523 0.00912 -0.2544 C 0.04388 -0.28333 0.09622 -0.2169 0.12565 -0.10578 C 0.15469 0.00579 0.15026 0.11945 0.1151 0.14861 C 0.07995 0.17778 0.02747 0.11134 -0.00143 -2.22222E-6 Z " pathEditMode="relative" rAng="14700000" ptsTypes="AAAAA">
                                      <p:cBhvr>
                                        <p:cTn id="10" dur="1000" fill="hold"/>
                                        <p:tgtEl>
                                          <p:spTgt spid="16"/>
                                        </p:tgtEl>
                                        <p:attrNameLst>
                                          <p:attrName>ppt_x</p:attrName>
                                          <p:attrName>ppt_y</p:attrName>
                                        </p:attrNameLst>
                                      </p:cBhvr>
                                      <p:rCtr x="6341" y="-5278"/>
                                    </p:animMotion>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grpId="1" nodeType="clickEffect">
                                  <p:stCondLst>
                                    <p:cond delay="0"/>
                                  </p:stCondLst>
                                  <p:childTnLst>
                                    <p:animScale>
                                      <p:cBhvr>
                                        <p:cTn id="14" dur="1000" fill="hold"/>
                                        <p:tgtEl>
                                          <p:spTgt spid="15"/>
                                        </p:tgtEl>
                                      </p:cBhvr>
                                      <p:by x="200000" y="200000"/>
                                    </p:animScale>
                                  </p:childTnLst>
                                </p:cTn>
                              </p:par>
                              <p:par>
                                <p:cTn id="15" presetID="56" presetClass="path" presetSubtype="0" accel="50000" decel="50000" fill="hold" grpId="2" nodeType="withEffect">
                                  <p:stCondLst>
                                    <p:cond delay="0"/>
                                  </p:stCondLst>
                                  <p:childTnLst>
                                    <p:animMotion origin="layout" path="M -3.95833E-6 -2.22222E-6 L 0.36993 -0.10463 " pathEditMode="relative" rAng="0" ptsTypes="AA">
                                      <p:cBhvr>
                                        <p:cTn id="16" dur="1000" fill="hold"/>
                                        <p:tgtEl>
                                          <p:spTgt spid="15"/>
                                        </p:tgtEl>
                                        <p:attrNameLst>
                                          <p:attrName>ppt_x</p:attrName>
                                          <p:attrName>ppt_y</p:attrName>
                                        </p:attrNameLst>
                                      </p:cBhvr>
                                      <p:rCtr x="18490" y="-5231"/>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5" grpId="1" animBg="1"/>
      <p:bldP spid="15" grpId="2" animBg="1"/>
      <p:bldP spid="16"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AF0973-7270-477B-8F36-86726C7EFA9C}"/>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sp>
        <p:nvSpPr>
          <p:cNvPr id="54" name="Rectangle 53">
            <a:extLst>
              <a:ext uri="{FF2B5EF4-FFF2-40B4-BE49-F238E27FC236}">
                <a16:creationId xmlns:a16="http://schemas.microsoft.com/office/drawing/2014/main" id="{5592C2BD-CA54-4E3F-8F89-472FB8C3CCD9}"/>
              </a:ext>
            </a:extLst>
          </p:cNvPr>
          <p:cNvSpPr/>
          <p:nvPr/>
        </p:nvSpPr>
        <p:spPr>
          <a:xfrm>
            <a:off x="0" y="518692"/>
            <a:ext cx="3736940" cy="64835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 Đăng kí thư điện tử</a:t>
            </a:r>
          </a:p>
        </p:txBody>
      </p:sp>
      <p:grpSp>
        <p:nvGrpSpPr>
          <p:cNvPr id="35" name="Group 34">
            <a:extLst>
              <a:ext uri="{FF2B5EF4-FFF2-40B4-BE49-F238E27FC236}">
                <a16:creationId xmlns:a16="http://schemas.microsoft.com/office/drawing/2014/main" id="{BC624A9E-3BFD-4601-B273-2FC0AF8EC66C}"/>
              </a:ext>
            </a:extLst>
          </p:cNvPr>
          <p:cNvGrpSpPr/>
          <p:nvPr/>
        </p:nvGrpSpPr>
        <p:grpSpPr>
          <a:xfrm>
            <a:off x="9662710" y="1473429"/>
            <a:ext cx="1606834" cy="1765309"/>
            <a:chOff x="4010181" y="2440270"/>
            <a:chExt cx="936041" cy="979563"/>
          </a:xfrm>
        </p:grpSpPr>
        <p:pic>
          <p:nvPicPr>
            <p:cNvPr id="37" name="Graphic 36" descr="Computer outline">
              <a:extLst>
                <a:ext uri="{FF2B5EF4-FFF2-40B4-BE49-F238E27FC236}">
                  <a16:creationId xmlns:a16="http://schemas.microsoft.com/office/drawing/2014/main" id="{49553E3B-D9E5-4B79-B29B-A3EA70B4FE4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010181" y="2440270"/>
              <a:ext cx="914400" cy="914400"/>
            </a:xfrm>
            <a:prstGeom prst="rect">
              <a:avLst/>
            </a:prstGeom>
          </p:spPr>
        </p:pic>
        <p:sp>
          <p:nvSpPr>
            <p:cNvPr id="39" name="TextBox 38">
              <a:extLst>
                <a:ext uri="{FF2B5EF4-FFF2-40B4-BE49-F238E27FC236}">
                  <a16:creationId xmlns:a16="http://schemas.microsoft.com/office/drawing/2014/main" id="{EE3EA3F8-8E97-49A4-89F4-55A19DD05C13}"/>
                </a:ext>
              </a:extLst>
            </p:cNvPr>
            <p:cNvSpPr txBox="1"/>
            <p:nvPr/>
          </p:nvSpPr>
          <p:spPr>
            <a:xfrm>
              <a:off x="4031822" y="3095344"/>
              <a:ext cx="914400" cy="324489"/>
            </a:xfrm>
            <a:prstGeom prst="rect">
              <a:avLst/>
            </a:prstGeom>
            <a:noFill/>
          </p:spPr>
          <p:txBody>
            <a:bodyPr wrap="square" rtlCol="0">
              <a:spAutoFit/>
            </a:bodyPr>
            <a:lstStyle/>
            <a:p>
              <a:r>
                <a:rPr lang="en-US" sz="3200">
                  <a:solidFill>
                    <a:schemeClr val="bg1"/>
                  </a:solidFill>
                </a:rPr>
                <a:t>Google</a:t>
              </a:r>
            </a:p>
          </p:txBody>
        </p:sp>
      </p:grpSp>
      <p:sp>
        <p:nvSpPr>
          <p:cNvPr id="5" name="Arrow: Circular 4">
            <a:extLst>
              <a:ext uri="{FF2B5EF4-FFF2-40B4-BE49-F238E27FC236}">
                <a16:creationId xmlns:a16="http://schemas.microsoft.com/office/drawing/2014/main" id="{496EFF3B-ECB1-4AF6-BD02-A79135BEB829}"/>
              </a:ext>
            </a:extLst>
          </p:cNvPr>
          <p:cNvSpPr/>
          <p:nvPr/>
        </p:nvSpPr>
        <p:spPr>
          <a:xfrm>
            <a:off x="1422653" y="998079"/>
            <a:ext cx="3862791" cy="3714594"/>
          </a:xfrm>
          <a:prstGeom prst="circularArrow">
            <a:avLst>
              <a:gd name="adj1" fmla="val 10980"/>
              <a:gd name="adj2" fmla="val 1142322"/>
              <a:gd name="adj3" fmla="val 4500000"/>
              <a:gd name="adj4" fmla="val 10800000"/>
              <a:gd name="adj5" fmla="val 125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7" name="Freeform: Shape 6">
            <a:extLst>
              <a:ext uri="{FF2B5EF4-FFF2-40B4-BE49-F238E27FC236}">
                <a16:creationId xmlns:a16="http://schemas.microsoft.com/office/drawing/2014/main" id="{38D037D5-3F9E-407E-9B4A-5C16D46CAFED}"/>
              </a:ext>
            </a:extLst>
          </p:cNvPr>
          <p:cNvSpPr/>
          <p:nvPr/>
        </p:nvSpPr>
        <p:spPr>
          <a:xfrm>
            <a:off x="2250830" y="1553816"/>
            <a:ext cx="2340893" cy="2554519"/>
          </a:xfrm>
          <a:custGeom>
            <a:avLst/>
            <a:gdLst>
              <a:gd name="connsiteX0" fmla="*/ 0 w 2338910"/>
              <a:gd name="connsiteY0" fmla="*/ 0 h 2891949"/>
              <a:gd name="connsiteX1" fmla="*/ 2338910 w 2338910"/>
              <a:gd name="connsiteY1" fmla="*/ 0 h 2891949"/>
              <a:gd name="connsiteX2" fmla="*/ 2338910 w 2338910"/>
              <a:gd name="connsiteY2" fmla="*/ 2891949 h 2891949"/>
              <a:gd name="connsiteX3" fmla="*/ 0 w 2338910"/>
              <a:gd name="connsiteY3" fmla="*/ 2891949 h 2891949"/>
              <a:gd name="connsiteX4" fmla="*/ 0 w 2338910"/>
              <a:gd name="connsiteY4" fmla="*/ 0 h 28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8910" h="2891949">
                <a:moveTo>
                  <a:pt x="0" y="0"/>
                </a:moveTo>
                <a:lnTo>
                  <a:pt x="2338910" y="0"/>
                </a:lnTo>
                <a:lnTo>
                  <a:pt x="2338910" y="2891949"/>
                </a:lnTo>
                <a:lnTo>
                  <a:pt x="0" y="289194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t>Đăng kí dịch vụ với nhà cung cấp dịch vụ thư điện tử</a:t>
            </a:r>
          </a:p>
        </p:txBody>
      </p:sp>
      <p:sp>
        <p:nvSpPr>
          <p:cNvPr id="8" name="Block Arc 7">
            <a:extLst>
              <a:ext uri="{FF2B5EF4-FFF2-40B4-BE49-F238E27FC236}">
                <a16:creationId xmlns:a16="http://schemas.microsoft.com/office/drawing/2014/main" id="{58E41B0A-F040-485A-85D6-71FFAA7146F9}"/>
              </a:ext>
            </a:extLst>
          </p:cNvPr>
          <p:cNvSpPr/>
          <p:nvPr/>
        </p:nvSpPr>
        <p:spPr>
          <a:xfrm>
            <a:off x="730768" y="3419624"/>
            <a:ext cx="3169071" cy="3368039"/>
          </a:xfrm>
          <a:prstGeom prst="blockArc">
            <a:avLst>
              <a:gd name="adj1" fmla="val 0"/>
              <a:gd name="adj2" fmla="val 18900000"/>
              <a:gd name="adj3" fmla="val 12740"/>
            </a:avLst>
          </a:prstGeom>
        </p:spPr>
        <p:style>
          <a:lnRef idx="2">
            <a:schemeClr val="lt1">
              <a:hueOff val="0"/>
              <a:satOff val="0"/>
              <a:lumOff val="0"/>
              <a:alphaOff val="0"/>
            </a:schemeClr>
          </a:lnRef>
          <a:fillRef idx="1">
            <a:schemeClr val="accent5">
              <a:hueOff val="-1882712"/>
              <a:satOff val="-25007"/>
              <a:lumOff val="393"/>
              <a:alphaOff val="0"/>
            </a:schemeClr>
          </a:fillRef>
          <a:effectRef idx="0">
            <a:schemeClr val="accent5">
              <a:hueOff val="-1882712"/>
              <a:satOff val="-25007"/>
              <a:lumOff val="393"/>
              <a:alphaOff val="0"/>
            </a:schemeClr>
          </a:effectRef>
          <a:fontRef idx="minor">
            <a:schemeClr val="lt1"/>
          </a:fontRef>
        </p:style>
      </p:sp>
      <p:sp>
        <p:nvSpPr>
          <p:cNvPr id="9" name="Freeform: Shape 8">
            <a:extLst>
              <a:ext uri="{FF2B5EF4-FFF2-40B4-BE49-F238E27FC236}">
                <a16:creationId xmlns:a16="http://schemas.microsoft.com/office/drawing/2014/main" id="{F9E1BF18-0517-49ED-836D-7D71E09AB126}"/>
              </a:ext>
            </a:extLst>
          </p:cNvPr>
          <p:cNvSpPr/>
          <p:nvPr/>
        </p:nvSpPr>
        <p:spPr>
          <a:xfrm>
            <a:off x="1225898" y="4194221"/>
            <a:ext cx="2210638" cy="1944414"/>
          </a:xfrm>
          <a:custGeom>
            <a:avLst/>
            <a:gdLst>
              <a:gd name="connsiteX0" fmla="*/ 0 w 2796582"/>
              <a:gd name="connsiteY0" fmla="*/ 0 h 3105776"/>
              <a:gd name="connsiteX1" fmla="*/ 2796582 w 2796582"/>
              <a:gd name="connsiteY1" fmla="*/ 0 h 3105776"/>
              <a:gd name="connsiteX2" fmla="*/ 2796582 w 2796582"/>
              <a:gd name="connsiteY2" fmla="*/ 3105776 h 3105776"/>
              <a:gd name="connsiteX3" fmla="*/ 0 w 2796582"/>
              <a:gd name="connsiteY3" fmla="*/ 3105776 h 3105776"/>
              <a:gd name="connsiteX4" fmla="*/ 0 w 2796582"/>
              <a:gd name="connsiteY4" fmla="*/ 0 h 3105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6582" h="3105776">
                <a:moveTo>
                  <a:pt x="0" y="0"/>
                </a:moveTo>
                <a:lnTo>
                  <a:pt x="2796582" y="0"/>
                </a:lnTo>
                <a:lnTo>
                  <a:pt x="2796582" y="3105776"/>
                </a:lnTo>
                <a:lnTo>
                  <a:pt x="0" y="31057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t>Được cấp hộp thư điện tử và tài khoản thư điện tử</a:t>
            </a:r>
          </a:p>
        </p:txBody>
      </p:sp>
      <p:pic>
        <p:nvPicPr>
          <p:cNvPr id="43" name="Graphic 42" descr="Blog outline">
            <a:extLst>
              <a:ext uri="{FF2B5EF4-FFF2-40B4-BE49-F238E27FC236}">
                <a16:creationId xmlns:a16="http://schemas.microsoft.com/office/drawing/2014/main" id="{FDA60A64-9590-4485-B8A0-44FAFFC1866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105763" y="2227356"/>
            <a:ext cx="914400" cy="914400"/>
          </a:xfrm>
          <a:prstGeom prst="rect">
            <a:avLst/>
          </a:prstGeom>
        </p:spPr>
      </p:pic>
      <p:pic>
        <p:nvPicPr>
          <p:cNvPr id="45" name="Graphic 44" descr="Email outline">
            <a:extLst>
              <a:ext uri="{FF2B5EF4-FFF2-40B4-BE49-F238E27FC236}">
                <a16:creationId xmlns:a16="http://schemas.microsoft.com/office/drawing/2014/main" id="{48482501-91ED-4BB7-94C0-21C28794A28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9746685" y="1675738"/>
            <a:ext cx="1002856" cy="1002856"/>
          </a:xfrm>
          <a:prstGeom prst="rect">
            <a:avLst/>
          </a:prstGeom>
        </p:spPr>
      </p:pic>
      <p:cxnSp>
        <p:nvCxnSpPr>
          <p:cNvPr id="47" name="Straight Connector 46">
            <a:extLst>
              <a:ext uri="{FF2B5EF4-FFF2-40B4-BE49-F238E27FC236}">
                <a16:creationId xmlns:a16="http://schemas.microsoft.com/office/drawing/2014/main" id="{1F8C2807-E811-4DB6-815E-DC01C2F26D5C}"/>
              </a:ext>
            </a:extLst>
          </p:cNvPr>
          <p:cNvCxnSpPr>
            <a:cxnSpLocks/>
          </p:cNvCxnSpPr>
          <p:nvPr/>
        </p:nvCxnSpPr>
        <p:spPr>
          <a:xfrm>
            <a:off x="8488881" y="2214351"/>
            <a:ext cx="121097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0579F55F-9932-4C2A-948E-4C1D0FD6DC25}"/>
              </a:ext>
            </a:extLst>
          </p:cNvPr>
          <p:cNvGrpSpPr/>
          <p:nvPr/>
        </p:nvGrpSpPr>
        <p:grpSpPr>
          <a:xfrm>
            <a:off x="8455061" y="1692470"/>
            <a:ext cx="3586103" cy="1357007"/>
            <a:chOff x="5927087" y="4883019"/>
            <a:chExt cx="3586103" cy="1357007"/>
          </a:xfrm>
        </p:grpSpPr>
        <p:sp>
          <p:nvSpPr>
            <p:cNvPr id="57" name="Rectangle: Rounded Corners 56">
              <a:extLst>
                <a:ext uri="{FF2B5EF4-FFF2-40B4-BE49-F238E27FC236}">
                  <a16:creationId xmlns:a16="http://schemas.microsoft.com/office/drawing/2014/main" id="{A0E0BD7A-BB46-499B-841B-70B599918537}"/>
                </a:ext>
              </a:extLst>
            </p:cNvPr>
            <p:cNvSpPr/>
            <p:nvPr/>
          </p:nvSpPr>
          <p:spPr>
            <a:xfrm>
              <a:off x="5927087" y="4883019"/>
              <a:ext cx="3586103" cy="1357007"/>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Times New Roman" panose="02020603050405020304" pitchFamily="18" charset="0"/>
                  <a:cs typeface="Times New Roman" panose="02020603050405020304" pitchFamily="18" charset="0"/>
                </a:rPr>
                <a:t>Tài khoản</a:t>
              </a:r>
            </a:p>
            <a:p>
              <a:pPr algn="ctr"/>
              <a:endParaRPr lang="en-US" sz="2400">
                <a:solidFill>
                  <a:schemeClr val="tx1"/>
                </a:solidFill>
                <a:latin typeface="Times New Roman" panose="02020603050405020304" pitchFamily="18" charset="0"/>
                <a:cs typeface="Times New Roman" panose="02020603050405020304" pitchFamily="18" charset="0"/>
              </a:endParaRPr>
            </a:p>
            <a:p>
              <a:pPr algn="ctr"/>
              <a:endParaRPr lang="en-US" sz="2400">
                <a:solidFill>
                  <a:schemeClr val="tx1"/>
                </a:solidFill>
                <a:latin typeface="Times New Roman" panose="02020603050405020304" pitchFamily="18" charset="0"/>
                <a:cs typeface="Times New Roman" panose="02020603050405020304" pitchFamily="18" charset="0"/>
              </a:endParaRPr>
            </a:p>
          </p:txBody>
        </p:sp>
        <p:sp>
          <p:nvSpPr>
            <p:cNvPr id="58" name="Rectangle: Rounded Corners 57">
              <a:extLst>
                <a:ext uri="{FF2B5EF4-FFF2-40B4-BE49-F238E27FC236}">
                  <a16:creationId xmlns:a16="http://schemas.microsoft.com/office/drawing/2014/main" id="{A5545482-E001-4760-BBDC-8DB592D1AF18}"/>
                </a:ext>
              </a:extLst>
            </p:cNvPr>
            <p:cNvSpPr/>
            <p:nvPr/>
          </p:nvSpPr>
          <p:spPr>
            <a:xfrm>
              <a:off x="5980334" y="5432870"/>
              <a:ext cx="1719708" cy="6888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Times New Roman" panose="02020603050405020304" pitchFamily="18" charset="0"/>
                  <a:cs typeface="Times New Roman" panose="02020603050405020304" pitchFamily="18" charset="0"/>
                </a:rPr>
                <a:t>Tên đăng nhập</a:t>
              </a:r>
            </a:p>
          </p:txBody>
        </p:sp>
        <p:sp>
          <p:nvSpPr>
            <p:cNvPr id="59" name="Rectangle: Rounded Corners 58">
              <a:extLst>
                <a:ext uri="{FF2B5EF4-FFF2-40B4-BE49-F238E27FC236}">
                  <a16:creationId xmlns:a16="http://schemas.microsoft.com/office/drawing/2014/main" id="{662037A1-DCBE-4897-8D3A-895557FC174D}"/>
                </a:ext>
              </a:extLst>
            </p:cNvPr>
            <p:cNvSpPr/>
            <p:nvPr/>
          </p:nvSpPr>
          <p:spPr>
            <a:xfrm>
              <a:off x="7736714" y="5417557"/>
              <a:ext cx="1719708" cy="6888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Times New Roman" panose="02020603050405020304" pitchFamily="18" charset="0"/>
                  <a:cs typeface="Times New Roman" panose="02020603050405020304" pitchFamily="18" charset="0"/>
                </a:rPr>
                <a:t>Mật khẩu</a:t>
              </a:r>
            </a:p>
          </p:txBody>
        </p:sp>
      </p:grpSp>
      <p:sp>
        <p:nvSpPr>
          <p:cNvPr id="62" name="TextBox 61">
            <a:extLst>
              <a:ext uri="{FF2B5EF4-FFF2-40B4-BE49-F238E27FC236}">
                <a16:creationId xmlns:a16="http://schemas.microsoft.com/office/drawing/2014/main" id="{1D69C223-DB4D-4D8A-95EC-7CB4FC6B9D35}"/>
              </a:ext>
            </a:extLst>
          </p:cNvPr>
          <p:cNvSpPr txBox="1"/>
          <p:nvPr/>
        </p:nvSpPr>
        <p:spPr>
          <a:xfrm>
            <a:off x="6330502" y="2687609"/>
            <a:ext cx="3504363" cy="461665"/>
          </a:xfrm>
          <a:prstGeom prst="rect">
            <a:avLst/>
          </a:prstGeom>
          <a:noFill/>
        </p:spPr>
        <p:txBody>
          <a:bodyPr wrap="square">
            <a:spAutoFit/>
          </a:bodyPr>
          <a:lstStyle/>
          <a:p>
            <a:pPr algn="ctr"/>
            <a:r>
              <a:rPr lang="en-US" sz="2400">
                <a:solidFill>
                  <a:schemeClr val="tx1"/>
                </a:solidFill>
                <a:latin typeface="Times New Roman" panose="02020603050405020304" pitchFamily="18" charset="0"/>
                <a:cs typeface="Times New Roman" panose="02020603050405020304" pitchFamily="18" charset="0"/>
              </a:rPr>
              <a:t>haiha1704200@gmail.com</a:t>
            </a:r>
          </a:p>
        </p:txBody>
      </p:sp>
      <p:cxnSp>
        <p:nvCxnSpPr>
          <p:cNvPr id="66" name="Straight Connector 65">
            <a:extLst>
              <a:ext uri="{FF2B5EF4-FFF2-40B4-BE49-F238E27FC236}">
                <a16:creationId xmlns:a16="http://schemas.microsoft.com/office/drawing/2014/main" id="{F5E6D76E-271E-4E19-ACF4-B81960C75908}"/>
              </a:ext>
            </a:extLst>
          </p:cNvPr>
          <p:cNvCxnSpPr>
            <a:cxnSpLocks/>
          </p:cNvCxnSpPr>
          <p:nvPr/>
        </p:nvCxnSpPr>
        <p:spPr>
          <a:xfrm flipV="1">
            <a:off x="6389606" y="3064620"/>
            <a:ext cx="1788185" cy="2950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34C023E6-0A2D-41DA-9C15-2BD1FB32F6A7}"/>
              </a:ext>
            </a:extLst>
          </p:cNvPr>
          <p:cNvCxnSpPr>
            <a:cxnSpLocks/>
          </p:cNvCxnSpPr>
          <p:nvPr/>
        </p:nvCxnSpPr>
        <p:spPr>
          <a:xfrm flipV="1">
            <a:off x="8442783" y="3073990"/>
            <a:ext cx="1303902" cy="346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FD33E356-1563-418D-B5DD-C381FFF64EC9}"/>
              </a:ext>
            </a:extLst>
          </p:cNvPr>
          <p:cNvCxnSpPr>
            <a:cxnSpLocks/>
          </p:cNvCxnSpPr>
          <p:nvPr/>
        </p:nvCxnSpPr>
        <p:spPr>
          <a:xfrm flipV="1">
            <a:off x="7149001" y="3094126"/>
            <a:ext cx="0" cy="23520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0DB5DC97-D5F9-4D79-ADDA-9B50AC0458D6}"/>
              </a:ext>
            </a:extLst>
          </p:cNvPr>
          <p:cNvCxnSpPr>
            <a:cxnSpLocks/>
          </p:cNvCxnSpPr>
          <p:nvPr/>
        </p:nvCxnSpPr>
        <p:spPr>
          <a:xfrm flipV="1">
            <a:off x="9180442" y="3085962"/>
            <a:ext cx="0" cy="8916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0E06C96C-DCBB-428D-B495-A5119F77F7C4}"/>
              </a:ext>
            </a:extLst>
          </p:cNvPr>
          <p:cNvSpPr txBox="1"/>
          <p:nvPr/>
        </p:nvSpPr>
        <p:spPr>
          <a:xfrm>
            <a:off x="7961646" y="3977596"/>
            <a:ext cx="3135086" cy="400110"/>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Địa chỉ máy chủ thư điện tử</a:t>
            </a:r>
          </a:p>
        </p:txBody>
      </p:sp>
      <p:sp>
        <p:nvSpPr>
          <p:cNvPr id="78" name="TextBox 77">
            <a:extLst>
              <a:ext uri="{FF2B5EF4-FFF2-40B4-BE49-F238E27FC236}">
                <a16:creationId xmlns:a16="http://schemas.microsoft.com/office/drawing/2014/main" id="{3EA89CDD-AF19-4E97-B033-25D86F83EE68}"/>
              </a:ext>
            </a:extLst>
          </p:cNvPr>
          <p:cNvSpPr txBox="1"/>
          <p:nvPr/>
        </p:nvSpPr>
        <p:spPr>
          <a:xfrm>
            <a:off x="7467194" y="3486983"/>
            <a:ext cx="1713248" cy="400110"/>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Kí tự bắt buộc</a:t>
            </a:r>
          </a:p>
        </p:txBody>
      </p:sp>
      <p:cxnSp>
        <p:nvCxnSpPr>
          <p:cNvPr id="79" name="Straight Connector 78">
            <a:extLst>
              <a:ext uri="{FF2B5EF4-FFF2-40B4-BE49-F238E27FC236}">
                <a16:creationId xmlns:a16="http://schemas.microsoft.com/office/drawing/2014/main" id="{DFE0C9F2-2FD9-40A9-A84C-1CC3D1AC3526}"/>
              </a:ext>
            </a:extLst>
          </p:cNvPr>
          <p:cNvCxnSpPr>
            <a:cxnSpLocks/>
          </p:cNvCxnSpPr>
          <p:nvPr/>
        </p:nvCxnSpPr>
        <p:spPr>
          <a:xfrm flipV="1">
            <a:off x="8301214" y="3088587"/>
            <a:ext cx="0" cy="3786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Callout: Line 83">
            <a:extLst>
              <a:ext uri="{FF2B5EF4-FFF2-40B4-BE49-F238E27FC236}">
                <a16:creationId xmlns:a16="http://schemas.microsoft.com/office/drawing/2014/main" id="{1A6AC433-AB93-4D54-8A18-4EE5BF17AFEF}"/>
              </a:ext>
            </a:extLst>
          </p:cNvPr>
          <p:cNvSpPr/>
          <p:nvPr/>
        </p:nvSpPr>
        <p:spPr>
          <a:xfrm>
            <a:off x="8455061" y="447144"/>
            <a:ext cx="1181274" cy="441408"/>
          </a:xfrm>
          <a:prstGeom prst="borderCallout1">
            <a:avLst>
              <a:gd name="adj1" fmla="val 104219"/>
              <a:gd name="adj2" fmla="val 52166"/>
              <a:gd name="adj3" fmla="val 267659"/>
              <a:gd name="adj4" fmla="val -18815"/>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a:latin typeface="Times New Roman" panose="02020603050405020304" pitchFamily="18" charset="0"/>
                <a:cs typeface="Times New Roman" panose="02020603050405020304" pitchFamily="18" charset="0"/>
              </a:rPr>
              <a:t>Hộp thư</a:t>
            </a:r>
          </a:p>
        </p:txBody>
      </p:sp>
      <p:sp>
        <p:nvSpPr>
          <p:cNvPr id="85" name="Callout: Line 84">
            <a:extLst>
              <a:ext uri="{FF2B5EF4-FFF2-40B4-BE49-F238E27FC236}">
                <a16:creationId xmlns:a16="http://schemas.microsoft.com/office/drawing/2014/main" id="{B51D5CA6-1043-429D-9255-62BBFC822FC9}"/>
              </a:ext>
            </a:extLst>
          </p:cNvPr>
          <p:cNvSpPr/>
          <p:nvPr/>
        </p:nvSpPr>
        <p:spPr>
          <a:xfrm>
            <a:off x="5320212" y="447144"/>
            <a:ext cx="1896697" cy="441408"/>
          </a:xfrm>
          <a:prstGeom prst="borderCallout1">
            <a:avLst>
              <a:gd name="adj1" fmla="val 104219"/>
              <a:gd name="adj2" fmla="val 52166"/>
              <a:gd name="adj3" fmla="val 504408"/>
              <a:gd name="adj4" fmla="val 69592"/>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a:latin typeface="Times New Roman" panose="02020603050405020304" pitchFamily="18" charset="0"/>
                <a:cs typeface="Times New Roman" panose="02020603050405020304" pitchFamily="18" charset="0"/>
              </a:rPr>
              <a:t>Địa chỉ hộp thư</a:t>
            </a:r>
          </a:p>
        </p:txBody>
      </p:sp>
    </p:spTree>
    <p:extLst>
      <p:ext uri="{BB962C8B-B14F-4D97-AF65-F5344CB8AC3E}">
        <p14:creationId xmlns:p14="http://schemas.microsoft.com/office/powerpoint/2010/main" val="19754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ppt_x</p:attrName>
                                        </p:attrNameLst>
                                      </p:cBhvr>
                                      <p:tavLst>
                                        <p:tav tm="0">
                                          <p:val>
                                            <p:strVal val="#ppt_x-#ppt_w/2"/>
                                          </p:val>
                                        </p:tav>
                                        <p:tav tm="100000">
                                          <p:val>
                                            <p:strVal val="#ppt_x"/>
                                          </p:val>
                                        </p:tav>
                                      </p:tavLst>
                                    </p:anim>
                                    <p:anim calcmode="lin" valueType="num">
                                      <p:cBhvr>
                                        <p:cTn id="8" dur="500" fill="hold"/>
                                        <p:tgtEl>
                                          <p:spTgt spid="54"/>
                                        </p:tgtEl>
                                        <p:attrNameLst>
                                          <p:attrName>ppt_y</p:attrName>
                                        </p:attrNameLst>
                                      </p:cBhvr>
                                      <p:tavLst>
                                        <p:tav tm="0">
                                          <p:val>
                                            <p:strVal val="#ppt_y"/>
                                          </p:val>
                                        </p:tav>
                                        <p:tav tm="100000">
                                          <p:val>
                                            <p:strVal val="#ppt_y"/>
                                          </p:val>
                                        </p:tav>
                                      </p:tavLst>
                                    </p:anim>
                                    <p:anim calcmode="lin" valueType="num">
                                      <p:cBhvr>
                                        <p:cTn id="9" dur="500" fill="hold"/>
                                        <p:tgtEl>
                                          <p:spTgt spid="54"/>
                                        </p:tgtEl>
                                        <p:attrNameLst>
                                          <p:attrName>ppt_w</p:attrName>
                                        </p:attrNameLst>
                                      </p:cBhvr>
                                      <p:tavLst>
                                        <p:tav tm="0">
                                          <p:val>
                                            <p:fltVal val="0"/>
                                          </p:val>
                                        </p:tav>
                                        <p:tav tm="100000">
                                          <p:val>
                                            <p:strVal val="#ppt_w"/>
                                          </p:val>
                                        </p:tav>
                                      </p:tavLst>
                                    </p:anim>
                                    <p:anim calcmode="lin" valueType="num">
                                      <p:cBhvr>
                                        <p:cTn id="10" dur="500" fill="hold"/>
                                        <p:tgtEl>
                                          <p:spTgt spid="54"/>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500"/>
                                        <p:tgtEl>
                                          <p:spTgt spid="43"/>
                                        </p:tgtEl>
                                      </p:cBhvr>
                                    </p:animEffect>
                                  </p:childTnLst>
                                </p:cTn>
                              </p:par>
                            </p:childTnLst>
                          </p:cTn>
                        </p:par>
                      </p:childTnLst>
                    </p:cTn>
                  </p:par>
                  <p:par>
                    <p:cTn id="29" fill="hold">
                      <p:stCondLst>
                        <p:cond delay="indefinite"/>
                      </p:stCondLst>
                      <p:childTnLst>
                        <p:par>
                          <p:cTn id="30" fill="hold">
                            <p:stCondLst>
                              <p:cond delay="0"/>
                            </p:stCondLst>
                            <p:childTnLst>
                              <p:par>
                                <p:cTn id="31" presetID="63" presetClass="path" presetSubtype="0" accel="50000" decel="50000" fill="hold" nodeType="clickEffect">
                                  <p:stCondLst>
                                    <p:cond delay="0"/>
                                  </p:stCondLst>
                                  <p:childTnLst>
                                    <p:animMotion origin="layout" path="M 2.5E-6 4.81481E-6 L 0.54635 -0.06667 " pathEditMode="relative" rAng="0" ptsTypes="AA">
                                      <p:cBhvr>
                                        <p:cTn id="32" dur="500" fill="hold"/>
                                        <p:tgtEl>
                                          <p:spTgt spid="43"/>
                                        </p:tgtEl>
                                        <p:attrNameLst>
                                          <p:attrName>ppt_x</p:attrName>
                                          <p:attrName>ppt_y</p:attrName>
                                        </p:attrNameLst>
                                      </p:cBhvr>
                                      <p:rCtr x="27318" y="-3333"/>
                                    </p:animMotion>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43"/>
                                        </p:tgtEl>
                                      </p:cBhvr>
                                    </p:animEffect>
                                    <p:set>
                                      <p:cBhvr>
                                        <p:cTn id="37" dur="1" fill="hold">
                                          <p:stCondLst>
                                            <p:cond delay="499"/>
                                          </p:stCondLst>
                                        </p:cTn>
                                        <p:tgtEl>
                                          <p:spTgt spid="4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par>
                                <p:cTn id="43" presetID="10" presetClass="entr" presetSubtype="0" fill="hold"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fade">
                                      <p:cBhvr>
                                        <p:cTn id="50" dur="500"/>
                                        <p:tgtEl>
                                          <p:spTgt spid="45"/>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mph" presetSubtype="2" fill="hold" nodeType="clickEffect">
                                  <p:stCondLst>
                                    <p:cond delay="0"/>
                                  </p:stCondLst>
                                  <p:childTnLst>
                                    <p:animClr clrSpc="rgb" dir="cw">
                                      <p:cBhvr>
                                        <p:cTn id="54" dur="500" fill="hold"/>
                                        <p:tgtEl>
                                          <p:spTgt spid="45"/>
                                        </p:tgtEl>
                                        <p:attrNameLst>
                                          <p:attrName>fillcolor</p:attrName>
                                        </p:attrNameLst>
                                      </p:cBhvr>
                                      <p:to>
                                        <a:srgbClr val="9900CC"/>
                                      </p:to>
                                    </p:animClr>
                                    <p:set>
                                      <p:cBhvr>
                                        <p:cTn id="55" dur="500" fill="hold"/>
                                        <p:tgtEl>
                                          <p:spTgt spid="45"/>
                                        </p:tgtEl>
                                        <p:attrNameLst>
                                          <p:attrName>fill.type</p:attrName>
                                        </p:attrNameLst>
                                      </p:cBhvr>
                                      <p:to>
                                        <p:strVal val="solid"/>
                                      </p:to>
                                    </p:set>
                                    <p:set>
                                      <p:cBhvr>
                                        <p:cTn id="56" dur="500" fill="hold"/>
                                        <p:tgtEl>
                                          <p:spTgt spid="45"/>
                                        </p:tgtEl>
                                        <p:attrNameLst>
                                          <p:attrName>fill.on</p:attrName>
                                        </p:attrNameLst>
                                      </p:cBhvr>
                                      <p:to>
                                        <p:strVal val="true"/>
                                      </p:to>
                                    </p:set>
                                  </p:childTnLst>
                                </p:cTn>
                              </p:par>
                            </p:childTnLst>
                          </p:cTn>
                        </p:par>
                      </p:childTnLst>
                    </p:cTn>
                  </p:par>
                  <p:par>
                    <p:cTn id="57" fill="hold">
                      <p:stCondLst>
                        <p:cond delay="indefinite"/>
                      </p:stCondLst>
                      <p:childTnLst>
                        <p:par>
                          <p:cTn id="58" fill="hold">
                            <p:stCondLst>
                              <p:cond delay="0"/>
                            </p:stCondLst>
                            <p:childTnLst>
                              <p:par>
                                <p:cTn id="59" presetID="35" presetClass="path" presetSubtype="0" accel="50000" decel="50000" fill="hold" nodeType="clickEffect">
                                  <p:stCondLst>
                                    <p:cond delay="0"/>
                                  </p:stCondLst>
                                  <p:childTnLst>
                                    <p:animMotion origin="layout" path="M -4.79167E-6 -1.11111E-6 L -0.17786 0.00509 " pathEditMode="relative" rAng="0" ptsTypes="AA">
                                      <p:cBhvr>
                                        <p:cTn id="60" dur="500" fill="hold"/>
                                        <p:tgtEl>
                                          <p:spTgt spid="45"/>
                                        </p:tgtEl>
                                        <p:attrNameLst>
                                          <p:attrName>ppt_x</p:attrName>
                                          <p:attrName>ppt_y</p:attrName>
                                        </p:attrNameLst>
                                      </p:cBhvr>
                                      <p:rCtr x="-8893" y="255"/>
                                    </p:animMotion>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nodeType="click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circle(in)">
                                      <p:cBhvr>
                                        <p:cTn id="65" dur="500"/>
                                        <p:tgtEl>
                                          <p:spTgt spid="47"/>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84"/>
                                        </p:tgtEl>
                                        <p:attrNameLst>
                                          <p:attrName>style.visibility</p:attrName>
                                        </p:attrNameLst>
                                      </p:cBhvr>
                                      <p:to>
                                        <p:strVal val="visible"/>
                                      </p:to>
                                    </p:set>
                                    <p:animEffect transition="in" filter="wipe(left)">
                                      <p:cBhvr>
                                        <p:cTn id="70" dur="500"/>
                                        <p:tgtEl>
                                          <p:spTgt spid="84"/>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60"/>
                                        </p:tgtEl>
                                        <p:attrNameLst>
                                          <p:attrName>style.visibility</p:attrName>
                                        </p:attrNameLst>
                                      </p:cBhvr>
                                      <p:to>
                                        <p:strVal val="visible"/>
                                      </p:to>
                                    </p:set>
                                    <p:animEffect transition="in" filter="fade">
                                      <p:cBhvr>
                                        <p:cTn id="75" dur="500"/>
                                        <p:tgtEl>
                                          <p:spTgt spid="60"/>
                                        </p:tgtEl>
                                      </p:cBhvr>
                                    </p:animEffect>
                                  </p:childTnLst>
                                </p:cTn>
                              </p:par>
                            </p:childTnLst>
                          </p:cTn>
                        </p:par>
                      </p:childTnLst>
                    </p:cTn>
                  </p:par>
                  <p:par>
                    <p:cTn id="76" fill="hold">
                      <p:stCondLst>
                        <p:cond delay="indefinite"/>
                      </p:stCondLst>
                      <p:childTnLst>
                        <p:par>
                          <p:cTn id="77" fill="hold">
                            <p:stCondLst>
                              <p:cond delay="0"/>
                            </p:stCondLst>
                            <p:childTnLst>
                              <p:par>
                                <p:cTn id="78" presetID="49" presetClass="path" presetSubtype="0" accel="50000" decel="50000" fill="hold" nodeType="clickEffect">
                                  <p:stCondLst>
                                    <p:cond delay="0"/>
                                  </p:stCondLst>
                                  <p:childTnLst>
                                    <p:animMotion origin="layout" path="M -0.00195 -0.02083 L -0.16979 0.43519 " pathEditMode="relative" rAng="0" ptsTypes="AA">
                                      <p:cBhvr>
                                        <p:cTn id="79" dur="500" fill="hold"/>
                                        <p:tgtEl>
                                          <p:spTgt spid="60"/>
                                        </p:tgtEl>
                                        <p:attrNameLst>
                                          <p:attrName>ppt_x</p:attrName>
                                          <p:attrName>ppt_y</p:attrName>
                                        </p:attrNameLst>
                                      </p:cBhvr>
                                      <p:rCtr x="-8398" y="22801"/>
                                    </p:animMotion>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62"/>
                                        </p:tgtEl>
                                        <p:attrNameLst>
                                          <p:attrName>style.visibility</p:attrName>
                                        </p:attrNameLst>
                                      </p:cBhvr>
                                      <p:to>
                                        <p:strVal val="visible"/>
                                      </p:to>
                                    </p:set>
                                    <p:animEffect transition="in" filter="fade">
                                      <p:cBhvr>
                                        <p:cTn id="84" dur="500"/>
                                        <p:tgtEl>
                                          <p:spTgt spid="62"/>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wipe(left)">
                                      <p:cBhvr>
                                        <p:cTn id="89" dur="500"/>
                                        <p:tgtEl>
                                          <p:spTgt spid="85"/>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wipe(left)">
                                      <p:cBhvr>
                                        <p:cTn id="94" dur="500"/>
                                        <p:tgtEl>
                                          <p:spTgt spid="66"/>
                                        </p:tgtEl>
                                      </p:cBhvr>
                                    </p:animEffect>
                                  </p:childTnLst>
                                </p:cTn>
                              </p:par>
                            </p:childTnLst>
                          </p:cTn>
                        </p:par>
                      </p:childTnLst>
                    </p:cTn>
                  </p:par>
                  <p:par>
                    <p:cTn id="95" fill="hold">
                      <p:stCondLst>
                        <p:cond delay="indefinite"/>
                      </p:stCondLst>
                      <p:childTnLst>
                        <p:par>
                          <p:cTn id="96" fill="hold">
                            <p:stCondLst>
                              <p:cond delay="0"/>
                            </p:stCondLst>
                            <p:childTnLst>
                              <p:par>
                                <p:cTn id="97" presetID="6" presetClass="entr" presetSubtype="16" fill="hold" nodeType="clickEffect">
                                  <p:stCondLst>
                                    <p:cond delay="0"/>
                                  </p:stCondLst>
                                  <p:childTnLst>
                                    <p:set>
                                      <p:cBhvr>
                                        <p:cTn id="98" dur="1" fill="hold">
                                          <p:stCondLst>
                                            <p:cond delay="0"/>
                                          </p:stCondLst>
                                        </p:cTn>
                                        <p:tgtEl>
                                          <p:spTgt spid="69"/>
                                        </p:tgtEl>
                                        <p:attrNameLst>
                                          <p:attrName>style.visibility</p:attrName>
                                        </p:attrNameLst>
                                      </p:cBhvr>
                                      <p:to>
                                        <p:strVal val="visible"/>
                                      </p:to>
                                    </p:set>
                                    <p:animEffect transition="in" filter="circle(in)">
                                      <p:cBhvr>
                                        <p:cTn id="99" dur="500"/>
                                        <p:tgtEl>
                                          <p:spTgt spid="69"/>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nodeType="clickEffect">
                                  <p:stCondLst>
                                    <p:cond delay="0"/>
                                  </p:stCondLst>
                                  <p:childTnLst>
                                    <p:set>
                                      <p:cBhvr>
                                        <p:cTn id="103" dur="1" fill="hold">
                                          <p:stCondLst>
                                            <p:cond delay="0"/>
                                          </p:stCondLst>
                                        </p:cTn>
                                        <p:tgtEl>
                                          <p:spTgt spid="67"/>
                                        </p:tgtEl>
                                        <p:attrNameLst>
                                          <p:attrName>style.visibility</p:attrName>
                                        </p:attrNameLst>
                                      </p:cBhvr>
                                      <p:to>
                                        <p:strVal val="visible"/>
                                      </p:to>
                                    </p:set>
                                    <p:animEffect transition="in" filter="wipe(left)">
                                      <p:cBhvr>
                                        <p:cTn id="104" dur="500"/>
                                        <p:tgtEl>
                                          <p:spTgt spid="67"/>
                                        </p:tgtEl>
                                      </p:cBhvr>
                                    </p:animEffect>
                                  </p:childTnLst>
                                </p:cTn>
                              </p:par>
                            </p:childTnLst>
                          </p:cTn>
                        </p:par>
                      </p:childTnLst>
                    </p:cTn>
                  </p:par>
                  <p:par>
                    <p:cTn id="105" fill="hold">
                      <p:stCondLst>
                        <p:cond delay="indefinite"/>
                      </p:stCondLst>
                      <p:childTnLst>
                        <p:par>
                          <p:cTn id="106" fill="hold">
                            <p:stCondLst>
                              <p:cond delay="0"/>
                            </p:stCondLst>
                            <p:childTnLst>
                              <p:par>
                                <p:cTn id="107" presetID="6" presetClass="entr" presetSubtype="16" fill="hold" nodeType="clickEffect">
                                  <p:stCondLst>
                                    <p:cond delay="0"/>
                                  </p:stCondLst>
                                  <p:childTnLst>
                                    <p:set>
                                      <p:cBhvr>
                                        <p:cTn id="108" dur="1" fill="hold">
                                          <p:stCondLst>
                                            <p:cond delay="0"/>
                                          </p:stCondLst>
                                        </p:cTn>
                                        <p:tgtEl>
                                          <p:spTgt spid="72"/>
                                        </p:tgtEl>
                                        <p:attrNameLst>
                                          <p:attrName>style.visibility</p:attrName>
                                        </p:attrNameLst>
                                      </p:cBhvr>
                                      <p:to>
                                        <p:strVal val="visible"/>
                                      </p:to>
                                    </p:set>
                                    <p:animEffect transition="in" filter="circle(in)">
                                      <p:cBhvr>
                                        <p:cTn id="109" dur="500"/>
                                        <p:tgtEl>
                                          <p:spTgt spid="72"/>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74"/>
                                        </p:tgtEl>
                                        <p:attrNameLst>
                                          <p:attrName>style.visibility</p:attrName>
                                        </p:attrNameLst>
                                      </p:cBhvr>
                                      <p:to>
                                        <p:strVal val="visible"/>
                                      </p:to>
                                    </p:set>
                                    <p:animEffect transition="in" filter="fade">
                                      <p:cBhvr>
                                        <p:cTn id="114" dur="500"/>
                                        <p:tgtEl>
                                          <p:spTgt spid="74"/>
                                        </p:tgtEl>
                                      </p:cBhvr>
                                    </p:animEffect>
                                  </p:childTnLst>
                                </p:cTn>
                              </p:par>
                            </p:childTnLst>
                          </p:cTn>
                        </p:par>
                      </p:childTnLst>
                    </p:cTn>
                  </p:par>
                  <p:par>
                    <p:cTn id="115" fill="hold">
                      <p:stCondLst>
                        <p:cond delay="indefinite"/>
                      </p:stCondLst>
                      <p:childTnLst>
                        <p:par>
                          <p:cTn id="116" fill="hold">
                            <p:stCondLst>
                              <p:cond delay="0"/>
                            </p:stCondLst>
                            <p:childTnLst>
                              <p:par>
                                <p:cTn id="117" presetID="6" presetClass="entr" presetSubtype="16" fill="hold" nodeType="clickEffect">
                                  <p:stCondLst>
                                    <p:cond delay="0"/>
                                  </p:stCondLst>
                                  <p:childTnLst>
                                    <p:set>
                                      <p:cBhvr>
                                        <p:cTn id="118" dur="1" fill="hold">
                                          <p:stCondLst>
                                            <p:cond delay="0"/>
                                          </p:stCondLst>
                                        </p:cTn>
                                        <p:tgtEl>
                                          <p:spTgt spid="79"/>
                                        </p:tgtEl>
                                        <p:attrNameLst>
                                          <p:attrName>style.visibility</p:attrName>
                                        </p:attrNameLst>
                                      </p:cBhvr>
                                      <p:to>
                                        <p:strVal val="visible"/>
                                      </p:to>
                                    </p:set>
                                    <p:animEffect transition="in" filter="circle(in)">
                                      <p:cBhvr>
                                        <p:cTn id="119" dur="500"/>
                                        <p:tgtEl>
                                          <p:spTgt spid="79"/>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7" grpId="0"/>
      <p:bldP spid="9" grpId="0"/>
      <p:bldP spid="62" grpId="0"/>
      <p:bldP spid="74" grpId="0"/>
      <p:bldP spid="78" grpId="0"/>
      <p:bldP spid="84"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AF0973-7270-477B-8F36-86726C7EFA9C}"/>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sp>
        <p:nvSpPr>
          <p:cNvPr id="54" name="Rectangle 53">
            <a:extLst>
              <a:ext uri="{FF2B5EF4-FFF2-40B4-BE49-F238E27FC236}">
                <a16:creationId xmlns:a16="http://schemas.microsoft.com/office/drawing/2014/main" id="{5592C2BD-CA54-4E3F-8F89-472FB8C3CCD9}"/>
              </a:ext>
            </a:extLst>
          </p:cNvPr>
          <p:cNvSpPr/>
          <p:nvPr/>
        </p:nvSpPr>
        <p:spPr>
          <a:xfrm>
            <a:off x="0" y="518692"/>
            <a:ext cx="3736940" cy="64835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 Đăng kí thư điện tử</a:t>
            </a:r>
          </a:p>
        </p:txBody>
      </p:sp>
      <p:graphicFrame>
        <p:nvGraphicFramePr>
          <p:cNvPr id="2" name="Diagram 1">
            <a:extLst>
              <a:ext uri="{FF2B5EF4-FFF2-40B4-BE49-F238E27FC236}">
                <a16:creationId xmlns:a16="http://schemas.microsoft.com/office/drawing/2014/main" id="{E013A574-B5BA-4D33-A1F2-4D6D036E26C7}"/>
              </a:ext>
            </a:extLst>
          </p:cNvPr>
          <p:cNvGraphicFramePr/>
          <p:nvPr>
            <p:extLst>
              <p:ext uri="{D42A27DB-BD31-4B8C-83A1-F6EECF244321}">
                <p14:modId xmlns:p14="http://schemas.microsoft.com/office/powerpoint/2010/main" val="1983608063"/>
              </p:ext>
            </p:extLst>
          </p:nvPr>
        </p:nvGraphicFramePr>
        <p:xfrm>
          <a:off x="2499139" y="1085458"/>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3814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57B0CC5-199B-436D-B649-0384B05E1AC2}"/>
              </a:ext>
            </a:extLst>
          </p:cNvPr>
          <p:cNvSpPr/>
          <p:nvPr/>
        </p:nvSpPr>
        <p:spPr>
          <a:xfrm>
            <a:off x="463898" y="1226178"/>
            <a:ext cx="2654212" cy="1313895"/>
          </a:xfrm>
          <a:prstGeom prst="roundRect">
            <a:avLst/>
          </a:prstGeom>
          <a:solidFill>
            <a:srgbClr val="00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Times New Roman" panose="02020603050405020304" pitchFamily="18" charset="0"/>
                <a:cs typeface="Times New Roman" panose="02020603050405020304" pitchFamily="18" charset="0"/>
              </a:rPr>
              <a:t>Ghi nhớ</a:t>
            </a:r>
          </a:p>
          <a:p>
            <a:pPr algn="ctr"/>
            <a:endParaRPr lang="en-US" sz="4000">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FC68C960-D146-46AF-9693-94C68E4FDEDD}"/>
              </a:ext>
            </a:extLst>
          </p:cNvPr>
          <p:cNvSpPr/>
          <p:nvPr/>
        </p:nvSpPr>
        <p:spPr>
          <a:xfrm>
            <a:off x="463898" y="1883126"/>
            <a:ext cx="11292673" cy="3643467"/>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marL="457200" indent="-457200">
              <a:buFont typeface="Arial" panose="020B0604020202020204" pitchFamily="34" charset="0"/>
              <a:buChar char="•"/>
            </a:pPr>
            <a:r>
              <a:rPr lang="en-US" sz="3200">
                <a:latin typeface="Times New Roman" panose="02020603050405020304" pitchFamily="18" charset="0"/>
                <a:cs typeface="Times New Roman" panose="02020603050405020304" pitchFamily="18" charset="0"/>
              </a:rPr>
              <a:t>Thư điện tử là thư được gửi và nhận bằng phương tiện điện tử.</a:t>
            </a:r>
          </a:p>
          <a:p>
            <a:pPr marL="457200" indent="-457200">
              <a:buFont typeface="Arial" panose="020B0604020202020204" pitchFamily="34" charset="0"/>
              <a:buChar char="•"/>
            </a:pPr>
            <a:r>
              <a:rPr lang="en-US" sz="3200">
                <a:latin typeface="Times New Roman" panose="02020603050405020304" pitchFamily="18" charset="0"/>
                <a:cs typeface="Times New Roman" panose="02020603050405020304" pitchFamily="18" charset="0"/>
              </a:rPr>
              <a:t>Khi đăng kí tài khoản thư điện tử, người sử dụng có một hộp thư điện tử cùng địa chỉ thư và mật khẩu.</a:t>
            </a:r>
          </a:p>
          <a:p>
            <a:pPr marL="457200" indent="-457200">
              <a:buFont typeface="Arial" panose="020B0604020202020204" pitchFamily="34" charset="0"/>
              <a:buChar char="•"/>
            </a:pPr>
            <a:r>
              <a:rPr lang="en-US" sz="3200">
                <a:latin typeface="Times New Roman" panose="02020603050405020304" pitchFamily="18" charset="0"/>
                <a:cs typeface="Times New Roman" panose="02020603050405020304" pitchFamily="18" charset="0"/>
              </a:rPr>
              <a:t>Dịch vụ thư điện tử cung cấp các chức năng để soạn, gửi, nhận, chuyển tiếp, lưu trữ và quản lí thư điện tử cho người sử dụng.</a:t>
            </a:r>
          </a:p>
        </p:txBody>
      </p:sp>
      <p:sp>
        <p:nvSpPr>
          <p:cNvPr id="4" name="TextBox 3">
            <a:extLst>
              <a:ext uri="{FF2B5EF4-FFF2-40B4-BE49-F238E27FC236}">
                <a16:creationId xmlns:a16="http://schemas.microsoft.com/office/drawing/2014/main" id="{3FB38B6F-2DCB-465D-A019-C6A66CB5FBE5}"/>
              </a:ext>
            </a:extLst>
          </p:cNvPr>
          <p:cNvSpPr txBox="1"/>
          <p:nvPr/>
        </p:nvSpPr>
        <p:spPr>
          <a:xfrm>
            <a:off x="10224051" y="11156"/>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spTree>
    <p:extLst>
      <p:ext uri="{BB962C8B-B14F-4D97-AF65-F5344CB8AC3E}">
        <p14:creationId xmlns:p14="http://schemas.microsoft.com/office/powerpoint/2010/main" val="302513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FB38B6F-2DCB-465D-A019-C6A66CB5FBE5}"/>
              </a:ext>
            </a:extLst>
          </p:cNvPr>
          <p:cNvSpPr txBox="1"/>
          <p:nvPr/>
        </p:nvSpPr>
        <p:spPr>
          <a:xfrm>
            <a:off x="10224051" y="11156"/>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pic>
        <p:nvPicPr>
          <p:cNvPr id="6" name="Picture 5" descr="Text, letter&#10;&#10;Description automatically generated">
            <a:extLst>
              <a:ext uri="{FF2B5EF4-FFF2-40B4-BE49-F238E27FC236}">
                <a16:creationId xmlns:a16="http://schemas.microsoft.com/office/drawing/2014/main" id="{0D2D6162-B1E7-4E9D-896F-7B0411EB56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801032"/>
            <a:ext cx="12192000" cy="2277065"/>
          </a:xfrm>
          <a:prstGeom prst="rect">
            <a:avLst/>
          </a:prstGeom>
        </p:spPr>
      </p:pic>
      <p:sp>
        <p:nvSpPr>
          <p:cNvPr id="7" name="Rectangle 6">
            <a:extLst>
              <a:ext uri="{FF2B5EF4-FFF2-40B4-BE49-F238E27FC236}">
                <a16:creationId xmlns:a16="http://schemas.microsoft.com/office/drawing/2014/main" id="{4E91CB45-E86E-4219-85E1-AF0C6A4F4818}"/>
              </a:ext>
            </a:extLst>
          </p:cNvPr>
          <p:cNvSpPr/>
          <p:nvPr/>
        </p:nvSpPr>
        <p:spPr>
          <a:xfrm>
            <a:off x="-1" y="3078097"/>
            <a:ext cx="12192000" cy="298273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3200" u="sng">
                <a:solidFill>
                  <a:schemeClr val="tx1"/>
                </a:solidFill>
                <a:latin typeface="Times New Roman" panose="02020603050405020304" pitchFamily="18" charset="0"/>
                <a:cs typeface="Times New Roman" panose="02020603050405020304" pitchFamily="18" charset="0"/>
              </a:rPr>
              <a:t>Trả lời:</a:t>
            </a:r>
          </a:p>
          <a:p>
            <a:pPr marL="971550" lvl="1" indent="-514350">
              <a:buFont typeface="+mj-lt"/>
              <a:buAutoNum type="arabicPeriod"/>
            </a:pPr>
            <a:r>
              <a:rPr lang="en-US" sz="2800">
                <a:solidFill>
                  <a:schemeClr val="tx1"/>
                </a:solidFill>
                <a:latin typeface="Times New Roman" panose="02020603050405020304" pitchFamily="18" charset="0"/>
                <a:cs typeface="Times New Roman" panose="02020603050405020304" pitchFamily="18" charset="0"/>
              </a:rPr>
              <a:t>Dịch vụ thư điện tử là dịch vụ cung cấp các chức năng soạn thảo, gửi, nhận, chuyển tiếp, lưu trữ và quản lí thư điện tử cho người sử dụng.</a:t>
            </a:r>
          </a:p>
          <a:p>
            <a:pPr marL="971550" lvl="1" indent="-514350">
              <a:buFont typeface="+mj-lt"/>
              <a:buAutoNum type="arabicPeriod"/>
            </a:pPr>
            <a:r>
              <a:rPr lang="en-US" sz="2800">
                <a:solidFill>
                  <a:schemeClr val="tx1"/>
                </a:solidFill>
                <a:latin typeface="Times New Roman" panose="02020603050405020304" pitchFamily="18" charset="0"/>
                <a:cs typeface="Times New Roman" panose="02020603050405020304" pitchFamily="18" charset="0"/>
              </a:rPr>
              <a:t>Địa chỉ thư điện tử không đúng là “minhtuan.gmail.com” vì địa chỉ này thiếu kí tự bắt buộc “@”.</a:t>
            </a:r>
          </a:p>
        </p:txBody>
      </p:sp>
    </p:spTree>
    <p:extLst>
      <p:ext uri="{BB962C8B-B14F-4D97-AF65-F5344CB8AC3E}">
        <p14:creationId xmlns:p14="http://schemas.microsoft.com/office/powerpoint/2010/main" val="143844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par>
                                <p:cTn id="9" presetID="22" presetClass="entr" presetSubtype="8" fill="hold"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5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657CC3D-2C6E-4FF5-8151-CCC7C9180411}"/>
              </a:ext>
            </a:extLst>
          </p:cNvPr>
          <p:cNvSpPr txBox="1"/>
          <p:nvPr/>
        </p:nvSpPr>
        <p:spPr>
          <a:xfrm>
            <a:off x="3892067" y="2841693"/>
            <a:ext cx="8299933" cy="1323439"/>
          </a:xfrm>
          <a:prstGeom prst="rect">
            <a:avLst/>
          </a:prstGeom>
          <a:noFill/>
        </p:spPr>
        <p:txBody>
          <a:bodyPr wrap="square" rtlCol="0">
            <a:spAutoFit/>
          </a:bodyPr>
          <a:lstStyle/>
          <a:p>
            <a:pPr algn="ctr"/>
            <a:r>
              <a:rPr lang="en-US" sz="4000">
                <a:latin typeface="Times New Roman" panose="02020603050405020304" pitchFamily="18" charset="0"/>
                <a:cs typeface="Times New Roman" panose="02020603050405020304" pitchFamily="18" charset="0"/>
              </a:rPr>
              <a:t>2. ƯU ĐIỂM VÀ NHƯỢC ĐIỂM CỦA DỊCH VỤ THƯ ĐIỆN TỬ</a:t>
            </a:r>
            <a:endParaRPr lang="en-US" sz="40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CAF0973-7270-477B-8F36-86726C7EFA9C}"/>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pic>
        <p:nvPicPr>
          <p:cNvPr id="5" name="Picture 4" descr="A picture containing text, electronics&#10;&#10;Description automatically generated">
            <a:extLst>
              <a:ext uri="{FF2B5EF4-FFF2-40B4-BE49-F238E27FC236}">
                <a16:creationId xmlns:a16="http://schemas.microsoft.com/office/drawing/2014/main" id="{FDD59C66-A23B-4D9A-B96E-2DF09DB4D4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 y="858958"/>
            <a:ext cx="3895781" cy="5374217"/>
          </a:xfrm>
          <a:prstGeom prst="rect">
            <a:avLst/>
          </a:prstGeom>
        </p:spPr>
      </p:pic>
    </p:spTree>
    <p:extLst>
      <p:ext uri="{BB962C8B-B14F-4D97-AF65-F5344CB8AC3E}">
        <p14:creationId xmlns:p14="http://schemas.microsoft.com/office/powerpoint/2010/main" val="14624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AF0973-7270-477B-8F36-86726C7EFA9C}"/>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sp>
        <p:nvSpPr>
          <p:cNvPr id="5" name="Freeform: Shape 4">
            <a:extLst>
              <a:ext uri="{FF2B5EF4-FFF2-40B4-BE49-F238E27FC236}">
                <a16:creationId xmlns:a16="http://schemas.microsoft.com/office/drawing/2014/main" id="{FA4097DA-373B-4DAE-A319-2D25F0FF5C8D}"/>
              </a:ext>
            </a:extLst>
          </p:cNvPr>
          <p:cNvSpPr/>
          <p:nvPr/>
        </p:nvSpPr>
        <p:spPr>
          <a:xfrm>
            <a:off x="562708" y="722728"/>
            <a:ext cx="4800877" cy="809093"/>
          </a:xfrm>
          <a:custGeom>
            <a:avLst/>
            <a:gdLst>
              <a:gd name="connsiteX0" fmla="*/ 0 w 1618186"/>
              <a:gd name="connsiteY0" fmla="*/ 80909 h 809093"/>
              <a:gd name="connsiteX1" fmla="*/ 80909 w 1618186"/>
              <a:gd name="connsiteY1" fmla="*/ 0 h 809093"/>
              <a:gd name="connsiteX2" fmla="*/ 1537277 w 1618186"/>
              <a:gd name="connsiteY2" fmla="*/ 0 h 809093"/>
              <a:gd name="connsiteX3" fmla="*/ 1618186 w 1618186"/>
              <a:gd name="connsiteY3" fmla="*/ 80909 h 809093"/>
              <a:gd name="connsiteX4" fmla="*/ 1618186 w 1618186"/>
              <a:gd name="connsiteY4" fmla="*/ 728184 h 809093"/>
              <a:gd name="connsiteX5" fmla="*/ 1537277 w 1618186"/>
              <a:gd name="connsiteY5" fmla="*/ 809093 h 809093"/>
              <a:gd name="connsiteX6" fmla="*/ 80909 w 1618186"/>
              <a:gd name="connsiteY6" fmla="*/ 809093 h 809093"/>
              <a:gd name="connsiteX7" fmla="*/ 0 w 1618186"/>
              <a:gd name="connsiteY7" fmla="*/ 728184 h 809093"/>
              <a:gd name="connsiteX8" fmla="*/ 0 w 1618186"/>
              <a:gd name="connsiteY8" fmla="*/ 80909 h 8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8186" h="809093">
                <a:moveTo>
                  <a:pt x="0" y="80909"/>
                </a:moveTo>
                <a:cubicBezTo>
                  <a:pt x="0" y="36224"/>
                  <a:pt x="36224" y="0"/>
                  <a:pt x="80909" y="0"/>
                </a:cubicBezTo>
                <a:lnTo>
                  <a:pt x="1537277" y="0"/>
                </a:lnTo>
                <a:cubicBezTo>
                  <a:pt x="1581962" y="0"/>
                  <a:pt x="1618186" y="36224"/>
                  <a:pt x="1618186" y="80909"/>
                </a:cubicBezTo>
                <a:lnTo>
                  <a:pt x="1618186" y="728184"/>
                </a:lnTo>
                <a:cubicBezTo>
                  <a:pt x="1618186" y="772869"/>
                  <a:pt x="1581962" y="809093"/>
                  <a:pt x="1537277" y="809093"/>
                </a:cubicBezTo>
                <a:lnTo>
                  <a:pt x="80909" y="809093"/>
                </a:lnTo>
                <a:cubicBezTo>
                  <a:pt x="36224" y="809093"/>
                  <a:pt x="0" y="772869"/>
                  <a:pt x="0" y="728184"/>
                </a:cubicBezTo>
                <a:lnTo>
                  <a:pt x="0" y="80909"/>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71323" tIns="55448" rIns="71323" bIns="55448" numCol="1" spcCol="1270" anchor="ctr" anchorCtr="0">
            <a:noAutofit/>
          </a:bodyPr>
          <a:lstStyle/>
          <a:p>
            <a:pPr marL="0" lvl="0" indent="0" algn="ctr" defTabSz="1111250">
              <a:lnSpc>
                <a:spcPct val="90000"/>
              </a:lnSpc>
              <a:spcBef>
                <a:spcPct val="0"/>
              </a:spcBef>
              <a:spcAft>
                <a:spcPct val="35000"/>
              </a:spcAft>
              <a:buNone/>
            </a:pPr>
            <a:r>
              <a:rPr lang="en-US" sz="4000" kern="1200">
                <a:latin typeface="Times New Roman" panose="02020603050405020304" pitchFamily="18" charset="0"/>
                <a:cs typeface="Times New Roman" panose="02020603050405020304" pitchFamily="18" charset="0"/>
              </a:rPr>
              <a:t>Ưu điểm </a:t>
            </a:r>
          </a:p>
        </p:txBody>
      </p:sp>
      <p:sp>
        <p:nvSpPr>
          <p:cNvPr id="6" name="Freeform: Shape 5">
            <a:extLst>
              <a:ext uri="{FF2B5EF4-FFF2-40B4-BE49-F238E27FC236}">
                <a16:creationId xmlns:a16="http://schemas.microsoft.com/office/drawing/2014/main" id="{4F1AF5A7-D1AB-400F-A503-5353D6391219}"/>
              </a:ext>
            </a:extLst>
          </p:cNvPr>
          <p:cNvSpPr/>
          <p:nvPr/>
        </p:nvSpPr>
        <p:spPr>
          <a:xfrm>
            <a:off x="1042797" y="1531822"/>
            <a:ext cx="480086" cy="606820"/>
          </a:xfrm>
          <a:custGeom>
            <a:avLst/>
            <a:gdLst/>
            <a:ahLst/>
            <a:cxnLst/>
            <a:rect l="0" t="0" r="0" b="0"/>
            <a:pathLst>
              <a:path>
                <a:moveTo>
                  <a:pt x="0" y="0"/>
                </a:moveTo>
                <a:lnTo>
                  <a:pt x="0" y="606820"/>
                </a:lnTo>
                <a:lnTo>
                  <a:pt x="161818" y="606820"/>
                </a:lnTo>
              </a:path>
            </a:pathLst>
          </a:custGeom>
          <a:noFill/>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sp>
        <p:nvSpPr>
          <p:cNvPr id="7" name="Freeform: Shape 6">
            <a:extLst>
              <a:ext uri="{FF2B5EF4-FFF2-40B4-BE49-F238E27FC236}">
                <a16:creationId xmlns:a16="http://schemas.microsoft.com/office/drawing/2014/main" id="{A0453CE8-0F6D-4D17-8EF0-C899B0C8346C}"/>
              </a:ext>
            </a:extLst>
          </p:cNvPr>
          <p:cNvSpPr/>
          <p:nvPr/>
        </p:nvSpPr>
        <p:spPr>
          <a:xfrm>
            <a:off x="1522886" y="1734095"/>
            <a:ext cx="3840702" cy="809093"/>
          </a:xfrm>
          <a:custGeom>
            <a:avLst/>
            <a:gdLst>
              <a:gd name="connsiteX0" fmla="*/ 0 w 1294549"/>
              <a:gd name="connsiteY0" fmla="*/ 80909 h 809093"/>
              <a:gd name="connsiteX1" fmla="*/ 80909 w 1294549"/>
              <a:gd name="connsiteY1" fmla="*/ 0 h 809093"/>
              <a:gd name="connsiteX2" fmla="*/ 1213640 w 1294549"/>
              <a:gd name="connsiteY2" fmla="*/ 0 h 809093"/>
              <a:gd name="connsiteX3" fmla="*/ 1294549 w 1294549"/>
              <a:gd name="connsiteY3" fmla="*/ 80909 h 809093"/>
              <a:gd name="connsiteX4" fmla="*/ 1294549 w 1294549"/>
              <a:gd name="connsiteY4" fmla="*/ 728184 h 809093"/>
              <a:gd name="connsiteX5" fmla="*/ 1213640 w 1294549"/>
              <a:gd name="connsiteY5" fmla="*/ 809093 h 809093"/>
              <a:gd name="connsiteX6" fmla="*/ 80909 w 1294549"/>
              <a:gd name="connsiteY6" fmla="*/ 809093 h 809093"/>
              <a:gd name="connsiteX7" fmla="*/ 0 w 1294549"/>
              <a:gd name="connsiteY7" fmla="*/ 728184 h 809093"/>
              <a:gd name="connsiteX8" fmla="*/ 0 w 1294549"/>
              <a:gd name="connsiteY8" fmla="*/ 80909 h 8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4549" h="809093">
                <a:moveTo>
                  <a:pt x="0" y="80909"/>
                </a:moveTo>
                <a:cubicBezTo>
                  <a:pt x="0" y="36224"/>
                  <a:pt x="36224" y="0"/>
                  <a:pt x="80909" y="0"/>
                </a:cubicBezTo>
                <a:lnTo>
                  <a:pt x="1213640" y="0"/>
                </a:lnTo>
                <a:cubicBezTo>
                  <a:pt x="1258325" y="0"/>
                  <a:pt x="1294549" y="36224"/>
                  <a:pt x="1294549" y="80909"/>
                </a:cubicBezTo>
                <a:lnTo>
                  <a:pt x="1294549" y="728184"/>
                </a:lnTo>
                <a:cubicBezTo>
                  <a:pt x="1294549" y="772869"/>
                  <a:pt x="1258325" y="809093"/>
                  <a:pt x="1213640" y="809093"/>
                </a:cubicBezTo>
                <a:lnTo>
                  <a:pt x="80909" y="809093"/>
                </a:lnTo>
                <a:cubicBezTo>
                  <a:pt x="36224" y="809093"/>
                  <a:pt x="0" y="772869"/>
                  <a:pt x="0" y="728184"/>
                </a:cubicBezTo>
                <a:lnTo>
                  <a:pt x="0" y="80909"/>
                </a:lnTo>
                <a:close/>
              </a:path>
            </a:pathLst>
          </a:cu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2748" tIns="36398" rIns="42748" bIns="36398" numCol="1" spcCol="1270" anchor="ctr" anchorCtr="0">
            <a:noAutofit/>
          </a:bodyPr>
          <a:lstStyle/>
          <a:p>
            <a:pPr marL="0" lvl="0" indent="0" defTabSz="444500">
              <a:lnSpc>
                <a:spcPct val="90000"/>
              </a:lnSpc>
              <a:spcBef>
                <a:spcPct val="0"/>
              </a:spcBef>
              <a:spcAft>
                <a:spcPct val="35000"/>
              </a:spcAft>
              <a:buNone/>
            </a:pPr>
            <a:r>
              <a:rPr lang="en-US" sz="2000" kern="1200">
                <a:latin typeface="Times New Roman" panose="02020603050405020304" pitchFamily="18" charset="0"/>
                <a:cs typeface="Times New Roman" panose="02020603050405020304" pitchFamily="18" charset="0"/>
              </a:rPr>
              <a:t>Thời gian gửi và nhận nhanh, kịp thời</a:t>
            </a:r>
          </a:p>
        </p:txBody>
      </p:sp>
      <p:sp>
        <p:nvSpPr>
          <p:cNvPr id="8" name="Freeform: Shape 7">
            <a:extLst>
              <a:ext uri="{FF2B5EF4-FFF2-40B4-BE49-F238E27FC236}">
                <a16:creationId xmlns:a16="http://schemas.microsoft.com/office/drawing/2014/main" id="{F1C5B2D6-F297-42A9-AA5D-AC796BE907D1}"/>
              </a:ext>
            </a:extLst>
          </p:cNvPr>
          <p:cNvSpPr/>
          <p:nvPr/>
        </p:nvSpPr>
        <p:spPr>
          <a:xfrm>
            <a:off x="1042797" y="1531822"/>
            <a:ext cx="480086" cy="1618186"/>
          </a:xfrm>
          <a:custGeom>
            <a:avLst/>
            <a:gdLst/>
            <a:ahLst/>
            <a:cxnLst/>
            <a:rect l="0" t="0" r="0" b="0"/>
            <a:pathLst>
              <a:path>
                <a:moveTo>
                  <a:pt x="0" y="0"/>
                </a:moveTo>
                <a:lnTo>
                  <a:pt x="0" y="1618186"/>
                </a:lnTo>
                <a:lnTo>
                  <a:pt x="161818" y="1618186"/>
                </a:lnTo>
              </a:path>
            </a:pathLst>
          </a:custGeom>
          <a:noFill/>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sp>
        <p:nvSpPr>
          <p:cNvPr id="9" name="Freeform: Shape 8">
            <a:extLst>
              <a:ext uri="{FF2B5EF4-FFF2-40B4-BE49-F238E27FC236}">
                <a16:creationId xmlns:a16="http://schemas.microsoft.com/office/drawing/2014/main" id="{F8728359-47C7-4021-8D66-EC57229A89BF}"/>
              </a:ext>
            </a:extLst>
          </p:cNvPr>
          <p:cNvSpPr/>
          <p:nvPr/>
        </p:nvSpPr>
        <p:spPr>
          <a:xfrm>
            <a:off x="1522886" y="2745462"/>
            <a:ext cx="3840702" cy="809093"/>
          </a:xfrm>
          <a:custGeom>
            <a:avLst/>
            <a:gdLst>
              <a:gd name="connsiteX0" fmla="*/ 0 w 1294549"/>
              <a:gd name="connsiteY0" fmla="*/ 80909 h 809093"/>
              <a:gd name="connsiteX1" fmla="*/ 80909 w 1294549"/>
              <a:gd name="connsiteY1" fmla="*/ 0 h 809093"/>
              <a:gd name="connsiteX2" fmla="*/ 1213640 w 1294549"/>
              <a:gd name="connsiteY2" fmla="*/ 0 h 809093"/>
              <a:gd name="connsiteX3" fmla="*/ 1294549 w 1294549"/>
              <a:gd name="connsiteY3" fmla="*/ 80909 h 809093"/>
              <a:gd name="connsiteX4" fmla="*/ 1294549 w 1294549"/>
              <a:gd name="connsiteY4" fmla="*/ 728184 h 809093"/>
              <a:gd name="connsiteX5" fmla="*/ 1213640 w 1294549"/>
              <a:gd name="connsiteY5" fmla="*/ 809093 h 809093"/>
              <a:gd name="connsiteX6" fmla="*/ 80909 w 1294549"/>
              <a:gd name="connsiteY6" fmla="*/ 809093 h 809093"/>
              <a:gd name="connsiteX7" fmla="*/ 0 w 1294549"/>
              <a:gd name="connsiteY7" fmla="*/ 728184 h 809093"/>
              <a:gd name="connsiteX8" fmla="*/ 0 w 1294549"/>
              <a:gd name="connsiteY8" fmla="*/ 80909 h 8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4549" h="809093">
                <a:moveTo>
                  <a:pt x="0" y="80909"/>
                </a:moveTo>
                <a:cubicBezTo>
                  <a:pt x="0" y="36224"/>
                  <a:pt x="36224" y="0"/>
                  <a:pt x="80909" y="0"/>
                </a:cubicBezTo>
                <a:lnTo>
                  <a:pt x="1213640" y="0"/>
                </a:lnTo>
                <a:cubicBezTo>
                  <a:pt x="1258325" y="0"/>
                  <a:pt x="1294549" y="36224"/>
                  <a:pt x="1294549" y="80909"/>
                </a:cubicBezTo>
                <a:lnTo>
                  <a:pt x="1294549" y="728184"/>
                </a:lnTo>
                <a:cubicBezTo>
                  <a:pt x="1294549" y="772869"/>
                  <a:pt x="1258325" y="809093"/>
                  <a:pt x="1213640" y="809093"/>
                </a:cubicBezTo>
                <a:lnTo>
                  <a:pt x="80909" y="809093"/>
                </a:lnTo>
                <a:cubicBezTo>
                  <a:pt x="36224" y="809093"/>
                  <a:pt x="0" y="772869"/>
                  <a:pt x="0" y="728184"/>
                </a:cubicBezTo>
                <a:lnTo>
                  <a:pt x="0" y="80909"/>
                </a:lnTo>
                <a:close/>
              </a:path>
            </a:pathLst>
          </a:custGeom>
        </p:spPr>
        <p:style>
          <a:lnRef idx="2">
            <a:schemeClr val="accent5">
              <a:hueOff val="-235339"/>
              <a:satOff val="-3126"/>
              <a:lumOff val="49"/>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2748" tIns="36398" rIns="42748" bIns="36398" numCol="1" spcCol="1270" anchor="ctr" anchorCtr="0">
            <a:noAutofit/>
          </a:bodyPr>
          <a:lstStyle/>
          <a:p>
            <a:pPr marL="0" lvl="0" indent="0" defTabSz="444500">
              <a:lnSpc>
                <a:spcPct val="90000"/>
              </a:lnSpc>
              <a:spcBef>
                <a:spcPct val="0"/>
              </a:spcBef>
              <a:spcAft>
                <a:spcPct val="35000"/>
              </a:spcAft>
              <a:buNone/>
            </a:pPr>
            <a:r>
              <a:rPr lang="en-US" sz="2000" kern="1200">
                <a:latin typeface="Times New Roman" panose="02020603050405020304" pitchFamily="18" charset="0"/>
                <a:cs typeface="Times New Roman" panose="02020603050405020304" pitchFamily="18" charset="0"/>
              </a:rPr>
              <a:t>Có thể gửi thư  cùng lúc cho nhiều người</a:t>
            </a:r>
          </a:p>
        </p:txBody>
      </p:sp>
      <p:sp>
        <p:nvSpPr>
          <p:cNvPr id="10" name="Freeform: Shape 9">
            <a:extLst>
              <a:ext uri="{FF2B5EF4-FFF2-40B4-BE49-F238E27FC236}">
                <a16:creationId xmlns:a16="http://schemas.microsoft.com/office/drawing/2014/main" id="{70515B58-8DDC-42D7-83DD-FE6AC4B803A8}"/>
              </a:ext>
            </a:extLst>
          </p:cNvPr>
          <p:cNvSpPr/>
          <p:nvPr/>
        </p:nvSpPr>
        <p:spPr>
          <a:xfrm>
            <a:off x="1042797" y="1531822"/>
            <a:ext cx="480086" cy="2629553"/>
          </a:xfrm>
          <a:custGeom>
            <a:avLst/>
            <a:gdLst/>
            <a:ahLst/>
            <a:cxnLst/>
            <a:rect l="0" t="0" r="0" b="0"/>
            <a:pathLst>
              <a:path>
                <a:moveTo>
                  <a:pt x="0" y="0"/>
                </a:moveTo>
                <a:lnTo>
                  <a:pt x="0" y="2629553"/>
                </a:lnTo>
                <a:lnTo>
                  <a:pt x="161818" y="2629553"/>
                </a:lnTo>
              </a:path>
            </a:pathLst>
          </a:custGeom>
          <a:noFill/>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sp>
        <p:nvSpPr>
          <p:cNvPr id="11" name="Freeform: Shape 10">
            <a:extLst>
              <a:ext uri="{FF2B5EF4-FFF2-40B4-BE49-F238E27FC236}">
                <a16:creationId xmlns:a16="http://schemas.microsoft.com/office/drawing/2014/main" id="{A4166E30-2C13-45B2-867E-67474348D3B0}"/>
              </a:ext>
            </a:extLst>
          </p:cNvPr>
          <p:cNvSpPr/>
          <p:nvPr/>
        </p:nvSpPr>
        <p:spPr>
          <a:xfrm>
            <a:off x="1522886" y="3756829"/>
            <a:ext cx="3840702" cy="809093"/>
          </a:xfrm>
          <a:custGeom>
            <a:avLst/>
            <a:gdLst>
              <a:gd name="connsiteX0" fmla="*/ 0 w 1294549"/>
              <a:gd name="connsiteY0" fmla="*/ 80909 h 809093"/>
              <a:gd name="connsiteX1" fmla="*/ 80909 w 1294549"/>
              <a:gd name="connsiteY1" fmla="*/ 0 h 809093"/>
              <a:gd name="connsiteX2" fmla="*/ 1213640 w 1294549"/>
              <a:gd name="connsiteY2" fmla="*/ 0 h 809093"/>
              <a:gd name="connsiteX3" fmla="*/ 1294549 w 1294549"/>
              <a:gd name="connsiteY3" fmla="*/ 80909 h 809093"/>
              <a:gd name="connsiteX4" fmla="*/ 1294549 w 1294549"/>
              <a:gd name="connsiteY4" fmla="*/ 728184 h 809093"/>
              <a:gd name="connsiteX5" fmla="*/ 1213640 w 1294549"/>
              <a:gd name="connsiteY5" fmla="*/ 809093 h 809093"/>
              <a:gd name="connsiteX6" fmla="*/ 80909 w 1294549"/>
              <a:gd name="connsiteY6" fmla="*/ 809093 h 809093"/>
              <a:gd name="connsiteX7" fmla="*/ 0 w 1294549"/>
              <a:gd name="connsiteY7" fmla="*/ 728184 h 809093"/>
              <a:gd name="connsiteX8" fmla="*/ 0 w 1294549"/>
              <a:gd name="connsiteY8" fmla="*/ 80909 h 8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4549" h="809093">
                <a:moveTo>
                  <a:pt x="0" y="80909"/>
                </a:moveTo>
                <a:cubicBezTo>
                  <a:pt x="0" y="36224"/>
                  <a:pt x="36224" y="0"/>
                  <a:pt x="80909" y="0"/>
                </a:cubicBezTo>
                <a:lnTo>
                  <a:pt x="1213640" y="0"/>
                </a:lnTo>
                <a:cubicBezTo>
                  <a:pt x="1258325" y="0"/>
                  <a:pt x="1294549" y="36224"/>
                  <a:pt x="1294549" y="80909"/>
                </a:cubicBezTo>
                <a:lnTo>
                  <a:pt x="1294549" y="728184"/>
                </a:lnTo>
                <a:cubicBezTo>
                  <a:pt x="1294549" y="772869"/>
                  <a:pt x="1258325" y="809093"/>
                  <a:pt x="1213640" y="809093"/>
                </a:cubicBezTo>
                <a:lnTo>
                  <a:pt x="80909" y="809093"/>
                </a:lnTo>
                <a:cubicBezTo>
                  <a:pt x="36224" y="809093"/>
                  <a:pt x="0" y="772869"/>
                  <a:pt x="0" y="728184"/>
                </a:cubicBezTo>
                <a:lnTo>
                  <a:pt x="0" y="80909"/>
                </a:lnTo>
                <a:close/>
              </a:path>
            </a:pathLst>
          </a:custGeom>
        </p:spPr>
        <p:style>
          <a:lnRef idx="2">
            <a:schemeClr val="accent5">
              <a:hueOff val="-470678"/>
              <a:satOff val="-6252"/>
              <a:lumOff val="9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2748" tIns="36398" rIns="42748" bIns="36398" numCol="1" spcCol="1270" anchor="ctr" anchorCtr="0">
            <a:noAutofit/>
          </a:bodyPr>
          <a:lstStyle/>
          <a:p>
            <a:pPr marL="0" lvl="0" indent="0" defTabSz="444500">
              <a:lnSpc>
                <a:spcPct val="90000"/>
              </a:lnSpc>
              <a:spcBef>
                <a:spcPct val="0"/>
              </a:spcBef>
              <a:spcAft>
                <a:spcPct val="35000"/>
              </a:spcAft>
              <a:buNone/>
            </a:pPr>
            <a:r>
              <a:rPr lang="en-US" sz="2000" kern="1200">
                <a:latin typeface="Times New Roman" panose="02020603050405020304" pitchFamily="18" charset="0"/>
                <a:cs typeface="Times New Roman" panose="02020603050405020304" pitchFamily="18" charset="0"/>
              </a:rPr>
              <a:t>Có thể gửi kèm được các tệp thông tin khác nhau như văn bản, thông tin, hình ảnh,…</a:t>
            </a:r>
          </a:p>
        </p:txBody>
      </p:sp>
      <p:sp>
        <p:nvSpPr>
          <p:cNvPr id="12" name="Freeform: Shape 11">
            <a:extLst>
              <a:ext uri="{FF2B5EF4-FFF2-40B4-BE49-F238E27FC236}">
                <a16:creationId xmlns:a16="http://schemas.microsoft.com/office/drawing/2014/main" id="{6DB21A2B-88E4-4539-92DB-516600BE627E}"/>
              </a:ext>
            </a:extLst>
          </p:cNvPr>
          <p:cNvSpPr/>
          <p:nvPr/>
        </p:nvSpPr>
        <p:spPr>
          <a:xfrm>
            <a:off x="1042797" y="1531822"/>
            <a:ext cx="480086" cy="3640920"/>
          </a:xfrm>
          <a:custGeom>
            <a:avLst/>
            <a:gdLst/>
            <a:ahLst/>
            <a:cxnLst/>
            <a:rect l="0" t="0" r="0" b="0"/>
            <a:pathLst>
              <a:path>
                <a:moveTo>
                  <a:pt x="0" y="0"/>
                </a:moveTo>
                <a:lnTo>
                  <a:pt x="0" y="3640920"/>
                </a:lnTo>
                <a:lnTo>
                  <a:pt x="161818" y="3640920"/>
                </a:lnTo>
              </a:path>
            </a:pathLst>
          </a:custGeom>
          <a:noFill/>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sp>
        <p:nvSpPr>
          <p:cNvPr id="13" name="Freeform: Shape 12">
            <a:extLst>
              <a:ext uri="{FF2B5EF4-FFF2-40B4-BE49-F238E27FC236}">
                <a16:creationId xmlns:a16="http://schemas.microsoft.com/office/drawing/2014/main" id="{09475CFA-690A-4187-81C5-56B05439DA09}"/>
              </a:ext>
            </a:extLst>
          </p:cNvPr>
          <p:cNvSpPr/>
          <p:nvPr/>
        </p:nvSpPr>
        <p:spPr>
          <a:xfrm>
            <a:off x="1522886" y="4768195"/>
            <a:ext cx="3840702" cy="809093"/>
          </a:xfrm>
          <a:custGeom>
            <a:avLst/>
            <a:gdLst>
              <a:gd name="connsiteX0" fmla="*/ 0 w 1294549"/>
              <a:gd name="connsiteY0" fmla="*/ 80909 h 809093"/>
              <a:gd name="connsiteX1" fmla="*/ 80909 w 1294549"/>
              <a:gd name="connsiteY1" fmla="*/ 0 h 809093"/>
              <a:gd name="connsiteX2" fmla="*/ 1213640 w 1294549"/>
              <a:gd name="connsiteY2" fmla="*/ 0 h 809093"/>
              <a:gd name="connsiteX3" fmla="*/ 1294549 w 1294549"/>
              <a:gd name="connsiteY3" fmla="*/ 80909 h 809093"/>
              <a:gd name="connsiteX4" fmla="*/ 1294549 w 1294549"/>
              <a:gd name="connsiteY4" fmla="*/ 728184 h 809093"/>
              <a:gd name="connsiteX5" fmla="*/ 1213640 w 1294549"/>
              <a:gd name="connsiteY5" fmla="*/ 809093 h 809093"/>
              <a:gd name="connsiteX6" fmla="*/ 80909 w 1294549"/>
              <a:gd name="connsiteY6" fmla="*/ 809093 h 809093"/>
              <a:gd name="connsiteX7" fmla="*/ 0 w 1294549"/>
              <a:gd name="connsiteY7" fmla="*/ 728184 h 809093"/>
              <a:gd name="connsiteX8" fmla="*/ 0 w 1294549"/>
              <a:gd name="connsiteY8" fmla="*/ 80909 h 8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4549" h="809093">
                <a:moveTo>
                  <a:pt x="0" y="80909"/>
                </a:moveTo>
                <a:cubicBezTo>
                  <a:pt x="0" y="36224"/>
                  <a:pt x="36224" y="0"/>
                  <a:pt x="80909" y="0"/>
                </a:cubicBezTo>
                <a:lnTo>
                  <a:pt x="1213640" y="0"/>
                </a:lnTo>
                <a:cubicBezTo>
                  <a:pt x="1258325" y="0"/>
                  <a:pt x="1294549" y="36224"/>
                  <a:pt x="1294549" y="80909"/>
                </a:cubicBezTo>
                <a:lnTo>
                  <a:pt x="1294549" y="728184"/>
                </a:lnTo>
                <a:cubicBezTo>
                  <a:pt x="1294549" y="772869"/>
                  <a:pt x="1258325" y="809093"/>
                  <a:pt x="1213640" y="809093"/>
                </a:cubicBezTo>
                <a:lnTo>
                  <a:pt x="80909" y="809093"/>
                </a:lnTo>
                <a:cubicBezTo>
                  <a:pt x="36224" y="809093"/>
                  <a:pt x="0" y="772869"/>
                  <a:pt x="0" y="728184"/>
                </a:cubicBezTo>
                <a:lnTo>
                  <a:pt x="0" y="80909"/>
                </a:lnTo>
                <a:close/>
              </a:path>
            </a:pathLst>
          </a:custGeom>
        </p:spPr>
        <p:style>
          <a:lnRef idx="2">
            <a:schemeClr val="accent5">
              <a:hueOff val="-706017"/>
              <a:satOff val="-9378"/>
              <a:lumOff val="147"/>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2748" tIns="36398" rIns="42748" bIns="36398" numCol="1" spcCol="1270" anchor="ctr" anchorCtr="0">
            <a:noAutofit/>
          </a:bodyPr>
          <a:lstStyle/>
          <a:p>
            <a:pPr marL="0" lvl="0" indent="0" defTabSz="444500">
              <a:lnSpc>
                <a:spcPct val="90000"/>
              </a:lnSpc>
              <a:spcBef>
                <a:spcPct val="0"/>
              </a:spcBef>
              <a:spcAft>
                <a:spcPct val="35000"/>
              </a:spcAft>
              <a:buNone/>
            </a:pPr>
            <a:r>
              <a:rPr lang="en-US" sz="2000" kern="1200">
                <a:latin typeface="Times New Roman" panose="02020603050405020304" pitchFamily="18" charset="0"/>
                <a:cs typeface="Times New Roman" panose="02020603050405020304" pitchFamily="18" charset="0"/>
              </a:rPr>
              <a:t>Lưu trữ và tìm kiếm các thư đã gửi hoặc nhận một cách dễ dàng</a:t>
            </a:r>
          </a:p>
        </p:txBody>
      </p:sp>
      <p:sp>
        <p:nvSpPr>
          <p:cNvPr id="17" name="Freeform: Shape 16">
            <a:extLst>
              <a:ext uri="{FF2B5EF4-FFF2-40B4-BE49-F238E27FC236}">
                <a16:creationId xmlns:a16="http://schemas.microsoft.com/office/drawing/2014/main" id="{9D9798A9-D60E-4321-A74F-831368CE40FB}"/>
              </a:ext>
            </a:extLst>
          </p:cNvPr>
          <p:cNvSpPr/>
          <p:nvPr/>
        </p:nvSpPr>
        <p:spPr>
          <a:xfrm>
            <a:off x="1042797" y="1531822"/>
            <a:ext cx="480086" cy="4652287"/>
          </a:xfrm>
          <a:custGeom>
            <a:avLst/>
            <a:gdLst/>
            <a:ahLst/>
            <a:cxnLst/>
            <a:rect l="0" t="0" r="0" b="0"/>
            <a:pathLst>
              <a:path>
                <a:moveTo>
                  <a:pt x="0" y="0"/>
                </a:moveTo>
                <a:lnTo>
                  <a:pt x="0" y="4652287"/>
                </a:lnTo>
                <a:lnTo>
                  <a:pt x="161818" y="4652287"/>
                </a:lnTo>
              </a:path>
            </a:pathLst>
          </a:custGeom>
          <a:noFill/>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sp>
        <p:nvSpPr>
          <p:cNvPr id="18" name="Freeform: Shape 17">
            <a:extLst>
              <a:ext uri="{FF2B5EF4-FFF2-40B4-BE49-F238E27FC236}">
                <a16:creationId xmlns:a16="http://schemas.microsoft.com/office/drawing/2014/main" id="{1BA2AD33-C9B0-49F8-BCE4-483BCFA30C95}"/>
              </a:ext>
            </a:extLst>
          </p:cNvPr>
          <p:cNvSpPr/>
          <p:nvPr/>
        </p:nvSpPr>
        <p:spPr>
          <a:xfrm>
            <a:off x="1522886" y="5779562"/>
            <a:ext cx="3840702" cy="809093"/>
          </a:xfrm>
          <a:custGeom>
            <a:avLst/>
            <a:gdLst>
              <a:gd name="connsiteX0" fmla="*/ 0 w 1294549"/>
              <a:gd name="connsiteY0" fmla="*/ 80909 h 809093"/>
              <a:gd name="connsiteX1" fmla="*/ 80909 w 1294549"/>
              <a:gd name="connsiteY1" fmla="*/ 0 h 809093"/>
              <a:gd name="connsiteX2" fmla="*/ 1213640 w 1294549"/>
              <a:gd name="connsiteY2" fmla="*/ 0 h 809093"/>
              <a:gd name="connsiteX3" fmla="*/ 1294549 w 1294549"/>
              <a:gd name="connsiteY3" fmla="*/ 80909 h 809093"/>
              <a:gd name="connsiteX4" fmla="*/ 1294549 w 1294549"/>
              <a:gd name="connsiteY4" fmla="*/ 728184 h 809093"/>
              <a:gd name="connsiteX5" fmla="*/ 1213640 w 1294549"/>
              <a:gd name="connsiteY5" fmla="*/ 809093 h 809093"/>
              <a:gd name="connsiteX6" fmla="*/ 80909 w 1294549"/>
              <a:gd name="connsiteY6" fmla="*/ 809093 h 809093"/>
              <a:gd name="connsiteX7" fmla="*/ 0 w 1294549"/>
              <a:gd name="connsiteY7" fmla="*/ 728184 h 809093"/>
              <a:gd name="connsiteX8" fmla="*/ 0 w 1294549"/>
              <a:gd name="connsiteY8" fmla="*/ 80909 h 8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4549" h="809093">
                <a:moveTo>
                  <a:pt x="0" y="80909"/>
                </a:moveTo>
                <a:cubicBezTo>
                  <a:pt x="0" y="36224"/>
                  <a:pt x="36224" y="0"/>
                  <a:pt x="80909" y="0"/>
                </a:cubicBezTo>
                <a:lnTo>
                  <a:pt x="1213640" y="0"/>
                </a:lnTo>
                <a:cubicBezTo>
                  <a:pt x="1258325" y="0"/>
                  <a:pt x="1294549" y="36224"/>
                  <a:pt x="1294549" y="80909"/>
                </a:cubicBezTo>
                <a:lnTo>
                  <a:pt x="1294549" y="728184"/>
                </a:lnTo>
                <a:cubicBezTo>
                  <a:pt x="1294549" y="772869"/>
                  <a:pt x="1258325" y="809093"/>
                  <a:pt x="1213640" y="809093"/>
                </a:cubicBezTo>
                <a:lnTo>
                  <a:pt x="80909" y="809093"/>
                </a:lnTo>
                <a:cubicBezTo>
                  <a:pt x="36224" y="809093"/>
                  <a:pt x="0" y="772869"/>
                  <a:pt x="0" y="728184"/>
                </a:cubicBezTo>
                <a:lnTo>
                  <a:pt x="0" y="80909"/>
                </a:lnTo>
                <a:close/>
              </a:path>
            </a:pathLst>
          </a:custGeom>
        </p:spPr>
        <p:style>
          <a:lnRef idx="2">
            <a:schemeClr val="accent5">
              <a:hueOff val="-941356"/>
              <a:satOff val="-12503"/>
              <a:lumOff val="19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2748" tIns="36398" rIns="42748" bIns="36398" numCol="1" spcCol="1270" anchor="ctr" anchorCtr="0">
            <a:noAutofit/>
          </a:bodyPr>
          <a:lstStyle/>
          <a:p>
            <a:pPr marL="0" lvl="0" indent="0" defTabSz="444500">
              <a:lnSpc>
                <a:spcPct val="90000"/>
              </a:lnSpc>
              <a:spcBef>
                <a:spcPct val="0"/>
              </a:spcBef>
              <a:spcAft>
                <a:spcPct val="35000"/>
              </a:spcAft>
              <a:buNone/>
            </a:pPr>
            <a:r>
              <a:rPr lang="en-US" sz="2000" kern="1200">
                <a:latin typeface="Times New Roman" panose="02020603050405020304" pitchFamily="18" charset="0"/>
                <a:cs typeface="Times New Roman" panose="02020603050405020304" pitchFamily="18" charset="0"/>
              </a:rPr>
              <a:t>Chi phí thấp, có nhiều dịch vụ thư điện tử miễn phí</a:t>
            </a:r>
          </a:p>
        </p:txBody>
      </p:sp>
      <p:sp>
        <p:nvSpPr>
          <p:cNvPr id="19" name="Freeform: Shape 18">
            <a:extLst>
              <a:ext uri="{FF2B5EF4-FFF2-40B4-BE49-F238E27FC236}">
                <a16:creationId xmlns:a16="http://schemas.microsoft.com/office/drawing/2014/main" id="{1EBCD4D7-3FC4-4F90-AFDD-86213CBB1DB3}"/>
              </a:ext>
            </a:extLst>
          </p:cNvPr>
          <p:cNvSpPr/>
          <p:nvPr/>
        </p:nvSpPr>
        <p:spPr>
          <a:xfrm>
            <a:off x="6563809" y="722728"/>
            <a:ext cx="4800877" cy="809093"/>
          </a:xfrm>
          <a:custGeom>
            <a:avLst/>
            <a:gdLst>
              <a:gd name="connsiteX0" fmla="*/ 0 w 1618186"/>
              <a:gd name="connsiteY0" fmla="*/ 80909 h 809093"/>
              <a:gd name="connsiteX1" fmla="*/ 80909 w 1618186"/>
              <a:gd name="connsiteY1" fmla="*/ 0 h 809093"/>
              <a:gd name="connsiteX2" fmla="*/ 1537277 w 1618186"/>
              <a:gd name="connsiteY2" fmla="*/ 0 h 809093"/>
              <a:gd name="connsiteX3" fmla="*/ 1618186 w 1618186"/>
              <a:gd name="connsiteY3" fmla="*/ 80909 h 809093"/>
              <a:gd name="connsiteX4" fmla="*/ 1618186 w 1618186"/>
              <a:gd name="connsiteY4" fmla="*/ 728184 h 809093"/>
              <a:gd name="connsiteX5" fmla="*/ 1537277 w 1618186"/>
              <a:gd name="connsiteY5" fmla="*/ 809093 h 809093"/>
              <a:gd name="connsiteX6" fmla="*/ 80909 w 1618186"/>
              <a:gd name="connsiteY6" fmla="*/ 809093 h 809093"/>
              <a:gd name="connsiteX7" fmla="*/ 0 w 1618186"/>
              <a:gd name="connsiteY7" fmla="*/ 728184 h 809093"/>
              <a:gd name="connsiteX8" fmla="*/ 0 w 1618186"/>
              <a:gd name="connsiteY8" fmla="*/ 80909 h 8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8186" h="809093">
                <a:moveTo>
                  <a:pt x="0" y="80909"/>
                </a:moveTo>
                <a:cubicBezTo>
                  <a:pt x="0" y="36224"/>
                  <a:pt x="36224" y="0"/>
                  <a:pt x="80909" y="0"/>
                </a:cubicBezTo>
                <a:lnTo>
                  <a:pt x="1537277" y="0"/>
                </a:lnTo>
                <a:cubicBezTo>
                  <a:pt x="1581962" y="0"/>
                  <a:pt x="1618186" y="36224"/>
                  <a:pt x="1618186" y="80909"/>
                </a:cubicBezTo>
                <a:lnTo>
                  <a:pt x="1618186" y="728184"/>
                </a:lnTo>
                <a:cubicBezTo>
                  <a:pt x="1618186" y="772869"/>
                  <a:pt x="1581962" y="809093"/>
                  <a:pt x="1537277" y="809093"/>
                </a:cubicBezTo>
                <a:lnTo>
                  <a:pt x="80909" y="809093"/>
                </a:lnTo>
                <a:cubicBezTo>
                  <a:pt x="36224" y="809093"/>
                  <a:pt x="0" y="772869"/>
                  <a:pt x="0" y="728184"/>
                </a:cubicBezTo>
                <a:lnTo>
                  <a:pt x="0" y="80909"/>
                </a:lnTo>
                <a:close/>
              </a:path>
            </a:pathLst>
          </a:custGeom>
        </p:spPr>
        <p:style>
          <a:lnRef idx="2">
            <a:schemeClr val="lt1">
              <a:hueOff val="0"/>
              <a:satOff val="0"/>
              <a:lumOff val="0"/>
              <a:alphaOff val="0"/>
            </a:schemeClr>
          </a:lnRef>
          <a:fillRef idx="1">
            <a:schemeClr val="accent5">
              <a:hueOff val="-1882712"/>
              <a:satOff val="-25007"/>
              <a:lumOff val="393"/>
              <a:alphaOff val="0"/>
            </a:schemeClr>
          </a:fillRef>
          <a:effectRef idx="0">
            <a:schemeClr val="accent5">
              <a:hueOff val="-1882712"/>
              <a:satOff val="-25007"/>
              <a:lumOff val="393"/>
              <a:alphaOff val="0"/>
            </a:schemeClr>
          </a:effectRef>
          <a:fontRef idx="minor">
            <a:schemeClr val="lt1"/>
          </a:fontRef>
        </p:style>
        <p:txBody>
          <a:bodyPr spcFirstLastPara="0" vert="horz" wrap="square" lIns="71323" tIns="55448" rIns="71323" bIns="55448" numCol="1" spcCol="1270" anchor="ctr" anchorCtr="0">
            <a:noAutofit/>
          </a:bodyPr>
          <a:lstStyle/>
          <a:p>
            <a:pPr marL="0" lvl="0" indent="0" algn="ctr" defTabSz="1111250">
              <a:lnSpc>
                <a:spcPct val="90000"/>
              </a:lnSpc>
              <a:spcBef>
                <a:spcPct val="0"/>
              </a:spcBef>
              <a:spcAft>
                <a:spcPct val="35000"/>
              </a:spcAft>
              <a:buNone/>
            </a:pPr>
            <a:r>
              <a:rPr lang="en-US" sz="4000" kern="1200">
                <a:latin typeface="Times New Roman" panose="02020603050405020304" pitchFamily="18" charset="0"/>
                <a:cs typeface="Times New Roman" panose="02020603050405020304" pitchFamily="18" charset="0"/>
              </a:rPr>
              <a:t>Nhược điểm</a:t>
            </a:r>
          </a:p>
        </p:txBody>
      </p:sp>
      <p:sp>
        <p:nvSpPr>
          <p:cNvPr id="20" name="Freeform: Shape 19">
            <a:extLst>
              <a:ext uri="{FF2B5EF4-FFF2-40B4-BE49-F238E27FC236}">
                <a16:creationId xmlns:a16="http://schemas.microsoft.com/office/drawing/2014/main" id="{718A211F-A4CF-4682-985D-68FD2D61297B}"/>
              </a:ext>
            </a:extLst>
          </p:cNvPr>
          <p:cNvSpPr/>
          <p:nvPr/>
        </p:nvSpPr>
        <p:spPr>
          <a:xfrm>
            <a:off x="7043898" y="1531822"/>
            <a:ext cx="480086" cy="606820"/>
          </a:xfrm>
          <a:custGeom>
            <a:avLst/>
            <a:gdLst/>
            <a:ahLst/>
            <a:cxnLst/>
            <a:rect l="0" t="0" r="0" b="0"/>
            <a:pathLst>
              <a:path>
                <a:moveTo>
                  <a:pt x="0" y="0"/>
                </a:moveTo>
                <a:lnTo>
                  <a:pt x="0" y="606820"/>
                </a:lnTo>
                <a:lnTo>
                  <a:pt x="161818" y="606820"/>
                </a:lnTo>
              </a:path>
            </a:pathLst>
          </a:custGeom>
          <a:noFill/>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sp>
        <p:nvSpPr>
          <p:cNvPr id="21" name="Freeform: Shape 20">
            <a:extLst>
              <a:ext uri="{FF2B5EF4-FFF2-40B4-BE49-F238E27FC236}">
                <a16:creationId xmlns:a16="http://schemas.microsoft.com/office/drawing/2014/main" id="{7D4D5F1F-1896-4EB8-972A-9E1C9217D87E}"/>
              </a:ext>
            </a:extLst>
          </p:cNvPr>
          <p:cNvSpPr/>
          <p:nvPr/>
        </p:nvSpPr>
        <p:spPr>
          <a:xfrm>
            <a:off x="7523984" y="1734095"/>
            <a:ext cx="3840702" cy="809093"/>
          </a:xfrm>
          <a:custGeom>
            <a:avLst/>
            <a:gdLst>
              <a:gd name="connsiteX0" fmla="*/ 0 w 1294549"/>
              <a:gd name="connsiteY0" fmla="*/ 80909 h 809093"/>
              <a:gd name="connsiteX1" fmla="*/ 80909 w 1294549"/>
              <a:gd name="connsiteY1" fmla="*/ 0 h 809093"/>
              <a:gd name="connsiteX2" fmla="*/ 1213640 w 1294549"/>
              <a:gd name="connsiteY2" fmla="*/ 0 h 809093"/>
              <a:gd name="connsiteX3" fmla="*/ 1294549 w 1294549"/>
              <a:gd name="connsiteY3" fmla="*/ 80909 h 809093"/>
              <a:gd name="connsiteX4" fmla="*/ 1294549 w 1294549"/>
              <a:gd name="connsiteY4" fmla="*/ 728184 h 809093"/>
              <a:gd name="connsiteX5" fmla="*/ 1213640 w 1294549"/>
              <a:gd name="connsiteY5" fmla="*/ 809093 h 809093"/>
              <a:gd name="connsiteX6" fmla="*/ 80909 w 1294549"/>
              <a:gd name="connsiteY6" fmla="*/ 809093 h 809093"/>
              <a:gd name="connsiteX7" fmla="*/ 0 w 1294549"/>
              <a:gd name="connsiteY7" fmla="*/ 728184 h 809093"/>
              <a:gd name="connsiteX8" fmla="*/ 0 w 1294549"/>
              <a:gd name="connsiteY8" fmla="*/ 80909 h 8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4549" h="809093">
                <a:moveTo>
                  <a:pt x="0" y="80909"/>
                </a:moveTo>
                <a:cubicBezTo>
                  <a:pt x="0" y="36224"/>
                  <a:pt x="36224" y="0"/>
                  <a:pt x="80909" y="0"/>
                </a:cubicBezTo>
                <a:lnTo>
                  <a:pt x="1213640" y="0"/>
                </a:lnTo>
                <a:cubicBezTo>
                  <a:pt x="1258325" y="0"/>
                  <a:pt x="1294549" y="36224"/>
                  <a:pt x="1294549" y="80909"/>
                </a:cubicBezTo>
                <a:lnTo>
                  <a:pt x="1294549" y="728184"/>
                </a:lnTo>
                <a:cubicBezTo>
                  <a:pt x="1294549" y="772869"/>
                  <a:pt x="1258325" y="809093"/>
                  <a:pt x="1213640" y="809093"/>
                </a:cubicBezTo>
                <a:lnTo>
                  <a:pt x="80909" y="809093"/>
                </a:lnTo>
                <a:cubicBezTo>
                  <a:pt x="36224" y="809093"/>
                  <a:pt x="0" y="772869"/>
                  <a:pt x="0" y="728184"/>
                </a:cubicBezTo>
                <a:lnTo>
                  <a:pt x="0" y="80909"/>
                </a:lnTo>
                <a:close/>
              </a:path>
            </a:pathLst>
          </a:custGeom>
        </p:spPr>
        <p:style>
          <a:lnRef idx="2">
            <a:schemeClr val="accent5">
              <a:hueOff val="-1176695"/>
              <a:satOff val="-15629"/>
              <a:lumOff val="24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2748" tIns="36398" rIns="42748" bIns="36398" numCol="1" spcCol="1270" anchor="ctr" anchorCtr="0">
            <a:noAutofit/>
          </a:bodyPr>
          <a:lstStyle/>
          <a:p>
            <a:pPr marL="0" lvl="0" indent="0" defTabSz="444500">
              <a:lnSpc>
                <a:spcPct val="90000"/>
              </a:lnSpc>
              <a:spcBef>
                <a:spcPct val="0"/>
              </a:spcBef>
              <a:spcAft>
                <a:spcPct val="35000"/>
              </a:spcAft>
              <a:buNone/>
            </a:pPr>
            <a:r>
              <a:rPr lang="en-US" sz="2000" kern="1200">
                <a:latin typeface="Times New Roman" panose="02020603050405020304" pitchFamily="18" charset="0"/>
                <a:cs typeface="Times New Roman" panose="02020603050405020304" pitchFamily="18" charset="0"/>
              </a:rPr>
              <a:t>Phải kết nối mạng mới sử dụng được</a:t>
            </a:r>
          </a:p>
        </p:txBody>
      </p:sp>
      <p:sp>
        <p:nvSpPr>
          <p:cNvPr id="22" name="Freeform: Shape 21">
            <a:extLst>
              <a:ext uri="{FF2B5EF4-FFF2-40B4-BE49-F238E27FC236}">
                <a16:creationId xmlns:a16="http://schemas.microsoft.com/office/drawing/2014/main" id="{AAC7FA89-8BD7-4318-B36E-407AB7718B89}"/>
              </a:ext>
            </a:extLst>
          </p:cNvPr>
          <p:cNvSpPr/>
          <p:nvPr/>
        </p:nvSpPr>
        <p:spPr>
          <a:xfrm>
            <a:off x="7043898" y="1531822"/>
            <a:ext cx="480086" cy="1618186"/>
          </a:xfrm>
          <a:custGeom>
            <a:avLst/>
            <a:gdLst/>
            <a:ahLst/>
            <a:cxnLst/>
            <a:rect l="0" t="0" r="0" b="0"/>
            <a:pathLst>
              <a:path>
                <a:moveTo>
                  <a:pt x="0" y="0"/>
                </a:moveTo>
                <a:lnTo>
                  <a:pt x="0" y="1618186"/>
                </a:lnTo>
                <a:lnTo>
                  <a:pt x="161818" y="1618186"/>
                </a:lnTo>
              </a:path>
            </a:pathLst>
          </a:custGeom>
          <a:noFill/>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sp>
        <p:nvSpPr>
          <p:cNvPr id="23" name="Freeform: Shape 22">
            <a:extLst>
              <a:ext uri="{FF2B5EF4-FFF2-40B4-BE49-F238E27FC236}">
                <a16:creationId xmlns:a16="http://schemas.microsoft.com/office/drawing/2014/main" id="{9B4DC9DD-3F48-47E7-B650-57CB53AC8675}"/>
              </a:ext>
            </a:extLst>
          </p:cNvPr>
          <p:cNvSpPr/>
          <p:nvPr/>
        </p:nvSpPr>
        <p:spPr>
          <a:xfrm>
            <a:off x="7523984" y="2745462"/>
            <a:ext cx="3840702" cy="809093"/>
          </a:xfrm>
          <a:custGeom>
            <a:avLst/>
            <a:gdLst>
              <a:gd name="connsiteX0" fmla="*/ 0 w 1294549"/>
              <a:gd name="connsiteY0" fmla="*/ 80909 h 809093"/>
              <a:gd name="connsiteX1" fmla="*/ 80909 w 1294549"/>
              <a:gd name="connsiteY1" fmla="*/ 0 h 809093"/>
              <a:gd name="connsiteX2" fmla="*/ 1213640 w 1294549"/>
              <a:gd name="connsiteY2" fmla="*/ 0 h 809093"/>
              <a:gd name="connsiteX3" fmla="*/ 1294549 w 1294549"/>
              <a:gd name="connsiteY3" fmla="*/ 80909 h 809093"/>
              <a:gd name="connsiteX4" fmla="*/ 1294549 w 1294549"/>
              <a:gd name="connsiteY4" fmla="*/ 728184 h 809093"/>
              <a:gd name="connsiteX5" fmla="*/ 1213640 w 1294549"/>
              <a:gd name="connsiteY5" fmla="*/ 809093 h 809093"/>
              <a:gd name="connsiteX6" fmla="*/ 80909 w 1294549"/>
              <a:gd name="connsiteY6" fmla="*/ 809093 h 809093"/>
              <a:gd name="connsiteX7" fmla="*/ 0 w 1294549"/>
              <a:gd name="connsiteY7" fmla="*/ 728184 h 809093"/>
              <a:gd name="connsiteX8" fmla="*/ 0 w 1294549"/>
              <a:gd name="connsiteY8" fmla="*/ 80909 h 8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4549" h="809093">
                <a:moveTo>
                  <a:pt x="0" y="80909"/>
                </a:moveTo>
                <a:cubicBezTo>
                  <a:pt x="0" y="36224"/>
                  <a:pt x="36224" y="0"/>
                  <a:pt x="80909" y="0"/>
                </a:cubicBezTo>
                <a:lnTo>
                  <a:pt x="1213640" y="0"/>
                </a:lnTo>
                <a:cubicBezTo>
                  <a:pt x="1258325" y="0"/>
                  <a:pt x="1294549" y="36224"/>
                  <a:pt x="1294549" y="80909"/>
                </a:cubicBezTo>
                <a:lnTo>
                  <a:pt x="1294549" y="728184"/>
                </a:lnTo>
                <a:cubicBezTo>
                  <a:pt x="1294549" y="772869"/>
                  <a:pt x="1258325" y="809093"/>
                  <a:pt x="1213640" y="809093"/>
                </a:cubicBezTo>
                <a:lnTo>
                  <a:pt x="80909" y="809093"/>
                </a:lnTo>
                <a:cubicBezTo>
                  <a:pt x="36224" y="809093"/>
                  <a:pt x="0" y="772869"/>
                  <a:pt x="0" y="728184"/>
                </a:cubicBezTo>
                <a:lnTo>
                  <a:pt x="0" y="80909"/>
                </a:lnTo>
                <a:close/>
              </a:path>
            </a:pathLst>
          </a:custGeom>
        </p:spPr>
        <p:style>
          <a:lnRef idx="2">
            <a:schemeClr val="accent5">
              <a:hueOff val="-1412034"/>
              <a:satOff val="-18755"/>
              <a:lumOff val="29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2748" tIns="36398" rIns="42748" bIns="36398" numCol="1" spcCol="1270" anchor="ctr" anchorCtr="0">
            <a:noAutofit/>
          </a:bodyPr>
          <a:lstStyle/>
          <a:p>
            <a:pPr marL="0" lvl="0" indent="0" defTabSz="444500">
              <a:lnSpc>
                <a:spcPct val="90000"/>
              </a:lnSpc>
              <a:spcBef>
                <a:spcPct val="0"/>
              </a:spcBef>
              <a:spcAft>
                <a:spcPct val="35000"/>
              </a:spcAft>
              <a:buNone/>
            </a:pPr>
            <a:r>
              <a:rPr lang="en-US" sz="2000" kern="1200" dirty="0" err="1">
                <a:latin typeface="Times New Roman" panose="02020603050405020304" pitchFamily="18" charset="0"/>
                <a:cs typeface="Times New Roman" panose="02020603050405020304" pitchFamily="18" charset="0"/>
              </a:rPr>
              <a:t>Có</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thể</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kèm</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theo</a:t>
            </a:r>
            <a:r>
              <a:rPr lang="en-US" sz="2000" kern="1200" dirty="0">
                <a:latin typeface="Times New Roman" panose="02020603050405020304" pitchFamily="18" charset="0"/>
                <a:cs typeface="Times New Roman" panose="02020603050405020304" pitchFamily="18" charset="0"/>
              </a:rPr>
              <a:t> virus </a:t>
            </a:r>
            <a:r>
              <a:rPr lang="en-US" sz="2000" kern="1200" dirty="0" err="1">
                <a:latin typeface="Times New Roman" panose="02020603050405020304" pitchFamily="18" charset="0"/>
                <a:cs typeface="Times New Roman" panose="02020603050405020304" pitchFamily="18" charset="0"/>
              </a:rPr>
              <a:t>máy</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tính</a:t>
            </a:r>
            <a:endParaRPr lang="en-US" sz="2000" kern="1200" dirty="0">
              <a:latin typeface="Times New Roman" panose="02020603050405020304" pitchFamily="18" charset="0"/>
              <a:cs typeface="Times New Roman" panose="02020603050405020304" pitchFamily="18" charset="0"/>
            </a:endParaRPr>
          </a:p>
        </p:txBody>
      </p:sp>
      <p:sp>
        <p:nvSpPr>
          <p:cNvPr id="24" name="Freeform: Shape 23">
            <a:extLst>
              <a:ext uri="{FF2B5EF4-FFF2-40B4-BE49-F238E27FC236}">
                <a16:creationId xmlns:a16="http://schemas.microsoft.com/office/drawing/2014/main" id="{3F738405-666A-4585-B3FD-5B368394A552}"/>
              </a:ext>
            </a:extLst>
          </p:cNvPr>
          <p:cNvSpPr/>
          <p:nvPr/>
        </p:nvSpPr>
        <p:spPr>
          <a:xfrm>
            <a:off x="7043898" y="1531822"/>
            <a:ext cx="480086" cy="2629553"/>
          </a:xfrm>
          <a:custGeom>
            <a:avLst/>
            <a:gdLst/>
            <a:ahLst/>
            <a:cxnLst/>
            <a:rect l="0" t="0" r="0" b="0"/>
            <a:pathLst>
              <a:path>
                <a:moveTo>
                  <a:pt x="0" y="0"/>
                </a:moveTo>
                <a:lnTo>
                  <a:pt x="0" y="2629553"/>
                </a:lnTo>
                <a:lnTo>
                  <a:pt x="161818" y="2629553"/>
                </a:lnTo>
              </a:path>
            </a:pathLst>
          </a:custGeom>
          <a:noFill/>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sp>
        <p:nvSpPr>
          <p:cNvPr id="25" name="Freeform: Shape 24">
            <a:extLst>
              <a:ext uri="{FF2B5EF4-FFF2-40B4-BE49-F238E27FC236}">
                <a16:creationId xmlns:a16="http://schemas.microsoft.com/office/drawing/2014/main" id="{06DDC234-0D5C-4EF0-B24D-C057356C3BAB}"/>
              </a:ext>
            </a:extLst>
          </p:cNvPr>
          <p:cNvSpPr/>
          <p:nvPr/>
        </p:nvSpPr>
        <p:spPr>
          <a:xfrm>
            <a:off x="7523984" y="3756829"/>
            <a:ext cx="3840702" cy="809093"/>
          </a:xfrm>
          <a:custGeom>
            <a:avLst/>
            <a:gdLst>
              <a:gd name="connsiteX0" fmla="*/ 0 w 1294549"/>
              <a:gd name="connsiteY0" fmla="*/ 80909 h 809093"/>
              <a:gd name="connsiteX1" fmla="*/ 80909 w 1294549"/>
              <a:gd name="connsiteY1" fmla="*/ 0 h 809093"/>
              <a:gd name="connsiteX2" fmla="*/ 1213640 w 1294549"/>
              <a:gd name="connsiteY2" fmla="*/ 0 h 809093"/>
              <a:gd name="connsiteX3" fmla="*/ 1294549 w 1294549"/>
              <a:gd name="connsiteY3" fmla="*/ 80909 h 809093"/>
              <a:gd name="connsiteX4" fmla="*/ 1294549 w 1294549"/>
              <a:gd name="connsiteY4" fmla="*/ 728184 h 809093"/>
              <a:gd name="connsiteX5" fmla="*/ 1213640 w 1294549"/>
              <a:gd name="connsiteY5" fmla="*/ 809093 h 809093"/>
              <a:gd name="connsiteX6" fmla="*/ 80909 w 1294549"/>
              <a:gd name="connsiteY6" fmla="*/ 809093 h 809093"/>
              <a:gd name="connsiteX7" fmla="*/ 0 w 1294549"/>
              <a:gd name="connsiteY7" fmla="*/ 728184 h 809093"/>
              <a:gd name="connsiteX8" fmla="*/ 0 w 1294549"/>
              <a:gd name="connsiteY8" fmla="*/ 80909 h 8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4549" h="809093">
                <a:moveTo>
                  <a:pt x="0" y="80909"/>
                </a:moveTo>
                <a:cubicBezTo>
                  <a:pt x="0" y="36224"/>
                  <a:pt x="36224" y="0"/>
                  <a:pt x="80909" y="0"/>
                </a:cubicBezTo>
                <a:lnTo>
                  <a:pt x="1213640" y="0"/>
                </a:lnTo>
                <a:cubicBezTo>
                  <a:pt x="1258325" y="0"/>
                  <a:pt x="1294549" y="36224"/>
                  <a:pt x="1294549" y="80909"/>
                </a:cubicBezTo>
                <a:lnTo>
                  <a:pt x="1294549" y="728184"/>
                </a:lnTo>
                <a:cubicBezTo>
                  <a:pt x="1294549" y="772869"/>
                  <a:pt x="1258325" y="809093"/>
                  <a:pt x="1213640" y="809093"/>
                </a:cubicBezTo>
                <a:lnTo>
                  <a:pt x="80909" y="809093"/>
                </a:lnTo>
                <a:cubicBezTo>
                  <a:pt x="36224" y="809093"/>
                  <a:pt x="0" y="772869"/>
                  <a:pt x="0" y="728184"/>
                </a:cubicBezTo>
                <a:lnTo>
                  <a:pt x="0" y="80909"/>
                </a:lnTo>
                <a:close/>
              </a:path>
            </a:pathLst>
          </a:custGeom>
        </p:spPr>
        <p:style>
          <a:lnRef idx="2">
            <a:schemeClr val="accent5">
              <a:hueOff val="-1647373"/>
              <a:satOff val="-21881"/>
              <a:lumOff val="344"/>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2748" tIns="36398" rIns="42748" bIns="36398" numCol="1" spcCol="1270" anchor="ctr" anchorCtr="0">
            <a:noAutofit/>
          </a:bodyPr>
          <a:lstStyle/>
          <a:p>
            <a:pPr marL="0" lvl="0" indent="0" defTabSz="444500">
              <a:lnSpc>
                <a:spcPct val="90000"/>
              </a:lnSpc>
              <a:spcBef>
                <a:spcPct val="0"/>
              </a:spcBef>
              <a:spcAft>
                <a:spcPct val="35000"/>
              </a:spcAft>
              <a:buNone/>
            </a:pPr>
            <a:r>
              <a:rPr lang="en-US" sz="2000" kern="1200">
                <a:latin typeface="Times New Roman" panose="02020603050405020304" pitchFamily="18" charset="0"/>
                <a:cs typeface="Times New Roman" panose="02020603050405020304" pitchFamily="18" charset="0"/>
              </a:rPr>
              <a:t>Có thể bị làm phiền với các thư rác</a:t>
            </a:r>
          </a:p>
        </p:txBody>
      </p:sp>
      <p:sp>
        <p:nvSpPr>
          <p:cNvPr id="26" name="Freeform: Shape 25">
            <a:extLst>
              <a:ext uri="{FF2B5EF4-FFF2-40B4-BE49-F238E27FC236}">
                <a16:creationId xmlns:a16="http://schemas.microsoft.com/office/drawing/2014/main" id="{D3C89B07-66FA-4084-BDB0-7EC05E27BECF}"/>
              </a:ext>
            </a:extLst>
          </p:cNvPr>
          <p:cNvSpPr/>
          <p:nvPr/>
        </p:nvSpPr>
        <p:spPr>
          <a:xfrm>
            <a:off x="7043898" y="1531822"/>
            <a:ext cx="480086" cy="3640920"/>
          </a:xfrm>
          <a:custGeom>
            <a:avLst/>
            <a:gdLst/>
            <a:ahLst/>
            <a:cxnLst/>
            <a:rect l="0" t="0" r="0" b="0"/>
            <a:pathLst>
              <a:path>
                <a:moveTo>
                  <a:pt x="0" y="0"/>
                </a:moveTo>
                <a:lnTo>
                  <a:pt x="0" y="3640920"/>
                </a:lnTo>
                <a:lnTo>
                  <a:pt x="161818" y="3640920"/>
                </a:lnTo>
              </a:path>
            </a:pathLst>
          </a:custGeom>
          <a:noFill/>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sp>
        <p:nvSpPr>
          <p:cNvPr id="27" name="Freeform: Shape 26">
            <a:extLst>
              <a:ext uri="{FF2B5EF4-FFF2-40B4-BE49-F238E27FC236}">
                <a16:creationId xmlns:a16="http://schemas.microsoft.com/office/drawing/2014/main" id="{0B3DE0D7-AE96-41FE-9D59-31CEE1E442FD}"/>
              </a:ext>
            </a:extLst>
          </p:cNvPr>
          <p:cNvSpPr/>
          <p:nvPr/>
        </p:nvSpPr>
        <p:spPr>
          <a:xfrm>
            <a:off x="7523984" y="4768195"/>
            <a:ext cx="3840702" cy="809093"/>
          </a:xfrm>
          <a:custGeom>
            <a:avLst/>
            <a:gdLst>
              <a:gd name="connsiteX0" fmla="*/ 0 w 1294549"/>
              <a:gd name="connsiteY0" fmla="*/ 80909 h 809093"/>
              <a:gd name="connsiteX1" fmla="*/ 80909 w 1294549"/>
              <a:gd name="connsiteY1" fmla="*/ 0 h 809093"/>
              <a:gd name="connsiteX2" fmla="*/ 1213640 w 1294549"/>
              <a:gd name="connsiteY2" fmla="*/ 0 h 809093"/>
              <a:gd name="connsiteX3" fmla="*/ 1294549 w 1294549"/>
              <a:gd name="connsiteY3" fmla="*/ 80909 h 809093"/>
              <a:gd name="connsiteX4" fmla="*/ 1294549 w 1294549"/>
              <a:gd name="connsiteY4" fmla="*/ 728184 h 809093"/>
              <a:gd name="connsiteX5" fmla="*/ 1213640 w 1294549"/>
              <a:gd name="connsiteY5" fmla="*/ 809093 h 809093"/>
              <a:gd name="connsiteX6" fmla="*/ 80909 w 1294549"/>
              <a:gd name="connsiteY6" fmla="*/ 809093 h 809093"/>
              <a:gd name="connsiteX7" fmla="*/ 0 w 1294549"/>
              <a:gd name="connsiteY7" fmla="*/ 728184 h 809093"/>
              <a:gd name="connsiteX8" fmla="*/ 0 w 1294549"/>
              <a:gd name="connsiteY8" fmla="*/ 80909 h 8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4549" h="809093">
                <a:moveTo>
                  <a:pt x="0" y="80909"/>
                </a:moveTo>
                <a:cubicBezTo>
                  <a:pt x="0" y="36224"/>
                  <a:pt x="36224" y="0"/>
                  <a:pt x="80909" y="0"/>
                </a:cubicBezTo>
                <a:lnTo>
                  <a:pt x="1213640" y="0"/>
                </a:lnTo>
                <a:cubicBezTo>
                  <a:pt x="1258325" y="0"/>
                  <a:pt x="1294549" y="36224"/>
                  <a:pt x="1294549" y="80909"/>
                </a:cubicBezTo>
                <a:lnTo>
                  <a:pt x="1294549" y="728184"/>
                </a:lnTo>
                <a:cubicBezTo>
                  <a:pt x="1294549" y="772869"/>
                  <a:pt x="1258325" y="809093"/>
                  <a:pt x="1213640" y="809093"/>
                </a:cubicBezTo>
                <a:lnTo>
                  <a:pt x="80909" y="809093"/>
                </a:lnTo>
                <a:cubicBezTo>
                  <a:pt x="36224" y="809093"/>
                  <a:pt x="0" y="772869"/>
                  <a:pt x="0" y="728184"/>
                </a:cubicBezTo>
                <a:lnTo>
                  <a:pt x="0" y="80909"/>
                </a:lnTo>
                <a:close/>
              </a:path>
            </a:pathLst>
          </a:custGeom>
        </p:spPr>
        <p:style>
          <a:lnRef idx="2">
            <a:schemeClr val="accent5">
              <a:hueOff val="-1882712"/>
              <a:satOff val="-25007"/>
              <a:lumOff val="39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2748" tIns="36398" rIns="42748" bIns="36398" numCol="1" spcCol="1270" anchor="ctr" anchorCtr="0">
            <a:noAutofit/>
          </a:bodyPr>
          <a:lstStyle/>
          <a:p>
            <a:pPr marL="0" lvl="0" indent="0" defTabSz="444500">
              <a:lnSpc>
                <a:spcPct val="90000"/>
              </a:lnSpc>
              <a:spcBef>
                <a:spcPct val="0"/>
              </a:spcBef>
              <a:spcAft>
                <a:spcPct val="35000"/>
              </a:spcAft>
              <a:buNone/>
            </a:pPr>
            <a:r>
              <a:rPr lang="en-US" sz="2000" kern="1200">
                <a:latin typeface="Times New Roman" panose="02020603050405020304" pitchFamily="18" charset="0"/>
                <a:cs typeface="Times New Roman" panose="02020603050405020304" pitchFamily="18" charset="0"/>
              </a:rPr>
              <a:t>Có thể bị lừa đảo bởi các thư giả mạo</a:t>
            </a:r>
          </a:p>
        </p:txBody>
      </p:sp>
    </p:spTree>
    <p:extLst>
      <p:ext uri="{BB962C8B-B14F-4D97-AF65-F5344CB8AC3E}">
        <p14:creationId xmlns:p14="http://schemas.microsoft.com/office/powerpoint/2010/main" val="406881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5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500"/>
                                        <p:tgtEl>
                                          <p:spTgt spid="22"/>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500"/>
                                        <p:tgtEl>
                                          <p:spTgt spid="23"/>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fade">
                                      <p:cBhvr>
                                        <p:cTn id="87" dur="500"/>
                                        <p:tgtEl>
                                          <p:spTgt spid="24"/>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fade">
                                      <p:cBhvr>
                                        <p:cTn id="92" dur="500"/>
                                        <p:tgtEl>
                                          <p:spTgt spid="25"/>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500"/>
                                        <p:tgtEl>
                                          <p:spTgt spid="26"/>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7"/>
                                        </p:tgtEl>
                                        <p:attrNameLst>
                                          <p:attrName>style.visibility</p:attrName>
                                        </p:attrNameLst>
                                      </p:cBhvr>
                                      <p:to>
                                        <p:strVal val="visible"/>
                                      </p:to>
                                    </p:set>
                                    <p:animEffect transition="in" filter="fade">
                                      <p:cBhvr>
                                        <p:cTn id="10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13" grpId="0" animBg="1"/>
      <p:bldP spid="18" grpId="0" animBg="1"/>
      <p:bldP spid="19" grpId="0" animBg="1"/>
      <p:bldP spid="21" grpId="0" animBg="1"/>
      <p:bldP spid="23" grpId="0" animBg="1"/>
      <p:bldP spid="25" grpId="0" animBg="1"/>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ock Arc 3">
            <a:extLst>
              <a:ext uri="{FF2B5EF4-FFF2-40B4-BE49-F238E27FC236}">
                <a16:creationId xmlns:a16="http://schemas.microsoft.com/office/drawing/2014/main" id="{7EC0D7BB-0CD0-413A-A98B-2F02DA1D8FBB}"/>
              </a:ext>
            </a:extLst>
          </p:cNvPr>
          <p:cNvSpPr/>
          <p:nvPr/>
        </p:nvSpPr>
        <p:spPr>
          <a:xfrm>
            <a:off x="-3467272" y="-615293"/>
            <a:ext cx="8341643" cy="8341643"/>
          </a:xfrm>
          <a:prstGeom prst="blockArc">
            <a:avLst>
              <a:gd name="adj1" fmla="val 18900000"/>
              <a:gd name="adj2" fmla="val 2700000"/>
              <a:gd name="adj3" fmla="val 259"/>
            </a:avLst>
          </a:prstGeom>
          <a:solidFill>
            <a:srgbClr val="FFFF00"/>
          </a:solidFill>
          <a:ln w="38100">
            <a:solidFill>
              <a:srgbClr val="FFFF00"/>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grpSp>
        <p:nvGrpSpPr>
          <p:cNvPr id="2" name="Group 1">
            <a:extLst>
              <a:ext uri="{FF2B5EF4-FFF2-40B4-BE49-F238E27FC236}">
                <a16:creationId xmlns:a16="http://schemas.microsoft.com/office/drawing/2014/main" id="{ED58D298-86F2-41F9-8CA5-CC5D766D2148}"/>
              </a:ext>
            </a:extLst>
          </p:cNvPr>
          <p:cNvGrpSpPr/>
          <p:nvPr/>
        </p:nvGrpSpPr>
        <p:grpSpPr>
          <a:xfrm>
            <a:off x="3764433" y="1051501"/>
            <a:ext cx="7938014" cy="1191980"/>
            <a:chOff x="3643132" y="828494"/>
            <a:chExt cx="7938014" cy="1191980"/>
          </a:xfrm>
          <a:solidFill>
            <a:srgbClr val="00B0F0"/>
          </a:solidFill>
        </p:grpSpPr>
        <p:sp>
          <p:nvSpPr>
            <p:cNvPr id="10" name="Freeform: Shape 9">
              <a:extLst>
                <a:ext uri="{FF2B5EF4-FFF2-40B4-BE49-F238E27FC236}">
                  <a16:creationId xmlns:a16="http://schemas.microsoft.com/office/drawing/2014/main" id="{CDEDD7DE-9BFD-4102-B60F-BE33E3E2FA40}"/>
                </a:ext>
              </a:extLst>
            </p:cNvPr>
            <p:cNvSpPr/>
            <p:nvPr/>
          </p:nvSpPr>
          <p:spPr>
            <a:xfrm>
              <a:off x="4239122" y="932801"/>
              <a:ext cx="7342024" cy="953584"/>
            </a:xfrm>
            <a:custGeom>
              <a:avLst/>
              <a:gdLst>
                <a:gd name="connsiteX0" fmla="*/ 0 w 7342024"/>
                <a:gd name="connsiteY0" fmla="*/ 0 h 953584"/>
                <a:gd name="connsiteX1" fmla="*/ 7342024 w 7342024"/>
                <a:gd name="connsiteY1" fmla="*/ 0 h 953584"/>
                <a:gd name="connsiteX2" fmla="*/ 7342024 w 7342024"/>
                <a:gd name="connsiteY2" fmla="*/ 953584 h 953584"/>
                <a:gd name="connsiteX3" fmla="*/ 0 w 7342024"/>
                <a:gd name="connsiteY3" fmla="*/ 953584 h 953584"/>
                <a:gd name="connsiteX4" fmla="*/ 0 w 7342024"/>
                <a:gd name="connsiteY4" fmla="*/ 0 h 95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2024" h="953584">
                  <a:moveTo>
                    <a:pt x="0" y="0"/>
                  </a:moveTo>
                  <a:lnTo>
                    <a:pt x="7342024" y="0"/>
                  </a:lnTo>
                  <a:lnTo>
                    <a:pt x="7342024" y="953584"/>
                  </a:lnTo>
                  <a:lnTo>
                    <a:pt x="0" y="953584"/>
                  </a:lnTo>
                  <a:lnTo>
                    <a:pt x="0" y="0"/>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56907" tIns="132080" rIns="132080" bIns="132080" numCol="1" spcCol="1270" anchor="ctr" anchorCtr="0">
              <a:noAutofit/>
            </a:bodyPr>
            <a:lstStyle/>
            <a:p>
              <a:r>
                <a:rPr lang="en-US" sz="2000">
                  <a:latin typeface="Times New Roman" panose="02020603050405020304" pitchFamily="18" charset="0"/>
                  <a:cs typeface="Times New Roman" panose="02020603050405020304" pitchFamily="18" charset="0"/>
                </a:rPr>
                <a:t>Biết thư điện tử là gì, biết ưu điểm và nhược điểm cơ bản của dịch vụ thư điện tử so với các phương thức liên lạc khác.</a:t>
              </a:r>
            </a:p>
          </p:txBody>
        </p:sp>
        <p:sp>
          <p:nvSpPr>
            <p:cNvPr id="11" name="Oval 10">
              <a:extLst>
                <a:ext uri="{FF2B5EF4-FFF2-40B4-BE49-F238E27FC236}">
                  <a16:creationId xmlns:a16="http://schemas.microsoft.com/office/drawing/2014/main" id="{8BEE2152-1FC0-48AD-AA07-82D70BB283F4}"/>
                </a:ext>
              </a:extLst>
            </p:cNvPr>
            <p:cNvSpPr/>
            <p:nvPr/>
          </p:nvSpPr>
          <p:spPr>
            <a:xfrm>
              <a:off x="3643132" y="828494"/>
              <a:ext cx="1191980" cy="1191980"/>
            </a:xfrm>
            <a:prstGeom prst="ellipse">
              <a:avLst/>
            </a:prstGeom>
            <a:solidFill>
              <a:srgbClr val="0070C0"/>
            </a:solidFill>
            <a:ln w="28575">
              <a:solidFill>
                <a:schemeClr val="tx1"/>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r>
                <a:rPr lang="en-US" sz="4800">
                  <a:solidFill>
                    <a:schemeClr val="tx1"/>
                  </a:solidFill>
                  <a:latin typeface="Times New Roman" panose="02020603050405020304" pitchFamily="18" charset="0"/>
                  <a:cs typeface="Times New Roman" panose="02020603050405020304" pitchFamily="18" charset="0"/>
                </a:rPr>
                <a:t>1</a:t>
              </a:r>
            </a:p>
          </p:txBody>
        </p:sp>
      </p:grpSp>
      <p:grpSp>
        <p:nvGrpSpPr>
          <p:cNvPr id="3" name="Group 2">
            <a:extLst>
              <a:ext uri="{FF2B5EF4-FFF2-40B4-BE49-F238E27FC236}">
                <a16:creationId xmlns:a16="http://schemas.microsoft.com/office/drawing/2014/main" id="{E2F27850-1CE8-482F-B929-672B6821E5C7}"/>
              </a:ext>
            </a:extLst>
          </p:cNvPr>
          <p:cNvGrpSpPr/>
          <p:nvPr/>
        </p:nvGrpSpPr>
        <p:grpSpPr>
          <a:xfrm>
            <a:off x="4189843" y="2888161"/>
            <a:ext cx="7512604" cy="1191980"/>
            <a:chOff x="4189844" y="2244226"/>
            <a:chExt cx="7391303" cy="1191980"/>
          </a:xfrm>
          <a:solidFill>
            <a:srgbClr val="0070C0"/>
          </a:solidFill>
        </p:grpSpPr>
        <p:sp>
          <p:nvSpPr>
            <p:cNvPr id="12" name="Freeform: Shape 11">
              <a:extLst>
                <a:ext uri="{FF2B5EF4-FFF2-40B4-BE49-F238E27FC236}">
                  <a16:creationId xmlns:a16="http://schemas.microsoft.com/office/drawing/2014/main" id="{C923E71B-0549-46A4-884E-628E213053F4}"/>
                </a:ext>
              </a:extLst>
            </p:cNvPr>
            <p:cNvSpPr/>
            <p:nvPr/>
          </p:nvSpPr>
          <p:spPr>
            <a:xfrm>
              <a:off x="4785834" y="2363424"/>
              <a:ext cx="6795313" cy="953584"/>
            </a:xfrm>
            <a:custGeom>
              <a:avLst/>
              <a:gdLst>
                <a:gd name="connsiteX0" fmla="*/ 0 w 6795313"/>
                <a:gd name="connsiteY0" fmla="*/ 0 h 953584"/>
                <a:gd name="connsiteX1" fmla="*/ 6795313 w 6795313"/>
                <a:gd name="connsiteY1" fmla="*/ 0 h 953584"/>
                <a:gd name="connsiteX2" fmla="*/ 6795313 w 6795313"/>
                <a:gd name="connsiteY2" fmla="*/ 953584 h 953584"/>
                <a:gd name="connsiteX3" fmla="*/ 0 w 6795313"/>
                <a:gd name="connsiteY3" fmla="*/ 953584 h 953584"/>
                <a:gd name="connsiteX4" fmla="*/ 0 w 6795313"/>
                <a:gd name="connsiteY4" fmla="*/ 0 h 95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313" h="953584">
                  <a:moveTo>
                    <a:pt x="0" y="0"/>
                  </a:moveTo>
                  <a:lnTo>
                    <a:pt x="6795313" y="0"/>
                  </a:lnTo>
                  <a:lnTo>
                    <a:pt x="6795313" y="953584"/>
                  </a:lnTo>
                  <a:lnTo>
                    <a:pt x="0" y="953584"/>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56907" tIns="132080" rIns="132080" bIns="132080" numCol="1" spcCol="1270" anchor="ctr" anchorCtr="0">
              <a:noAutofit/>
            </a:bodyPr>
            <a:lstStyle/>
            <a:p>
              <a:r>
                <a:rPr lang="en-US" sz="2000">
                  <a:latin typeface="Times New Roman" panose="02020603050405020304" pitchFamily="18" charset="0"/>
                  <a:cs typeface="Times New Roman" panose="02020603050405020304" pitchFamily="18" charset="0"/>
                </a:rPr>
                <a:t>Biết tài khoản thư điện tử, hộp thư điện tử, thành phần của địa chỉ thư điện tử.</a:t>
              </a:r>
            </a:p>
          </p:txBody>
        </p:sp>
        <p:sp>
          <p:nvSpPr>
            <p:cNvPr id="13" name="Oval 12">
              <a:extLst>
                <a:ext uri="{FF2B5EF4-FFF2-40B4-BE49-F238E27FC236}">
                  <a16:creationId xmlns:a16="http://schemas.microsoft.com/office/drawing/2014/main" id="{12E7ADB5-91DC-458D-8BD3-B0C2B3723B57}"/>
                </a:ext>
              </a:extLst>
            </p:cNvPr>
            <p:cNvSpPr/>
            <p:nvPr/>
          </p:nvSpPr>
          <p:spPr>
            <a:xfrm>
              <a:off x="4189844" y="2244226"/>
              <a:ext cx="1191980" cy="1191980"/>
            </a:xfrm>
            <a:prstGeom prst="ellipse">
              <a:avLst/>
            </a:prstGeom>
            <a:grpFill/>
            <a:ln w="28575">
              <a:solidFill>
                <a:schemeClr val="tx1"/>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r>
                <a:rPr lang="en-US" sz="4800">
                  <a:solidFill>
                    <a:schemeClr val="tx1"/>
                  </a:solidFill>
                  <a:latin typeface="Times New Roman" panose="02020603050405020304" pitchFamily="18" charset="0"/>
                  <a:cs typeface="Times New Roman" panose="02020603050405020304" pitchFamily="18" charset="0"/>
                </a:rPr>
                <a:t>2</a:t>
              </a:r>
            </a:p>
          </p:txBody>
        </p:sp>
      </p:grpSp>
      <p:grpSp>
        <p:nvGrpSpPr>
          <p:cNvPr id="8" name="Group 7">
            <a:extLst>
              <a:ext uri="{FF2B5EF4-FFF2-40B4-BE49-F238E27FC236}">
                <a16:creationId xmlns:a16="http://schemas.microsoft.com/office/drawing/2014/main" id="{C1ABAD38-0CB7-4601-8155-6CF981D49F9C}"/>
              </a:ext>
            </a:extLst>
          </p:cNvPr>
          <p:cNvGrpSpPr/>
          <p:nvPr/>
        </p:nvGrpSpPr>
        <p:grpSpPr>
          <a:xfrm>
            <a:off x="3857740" y="4733717"/>
            <a:ext cx="7938014" cy="1191980"/>
            <a:chOff x="3643132" y="5105473"/>
            <a:chExt cx="7938014" cy="1191980"/>
          </a:xfrm>
        </p:grpSpPr>
        <p:sp>
          <p:nvSpPr>
            <p:cNvPr id="16" name="Freeform: Shape 15">
              <a:extLst>
                <a:ext uri="{FF2B5EF4-FFF2-40B4-BE49-F238E27FC236}">
                  <a16:creationId xmlns:a16="http://schemas.microsoft.com/office/drawing/2014/main" id="{62FFE6FE-C81C-4ADF-8FB1-E0FCCF508007}"/>
                </a:ext>
              </a:extLst>
            </p:cNvPr>
            <p:cNvSpPr/>
            <p:nvPr/>
          </p:nvSpPr>
          <p:spPr>
            <a:xfrm>
              <a:off x="4239122" y="5224671"/>
              <a:ext cx="7342024" cy="953584"/>
            </a:xfrm>
            <a:custGeom>
              <a:avLst/>
              <a:gdLst>
                <a:gd name="connsiteX0" fmla="*/ 0 w 7342024"/>
                <a:gd name="connsiteY0" fmla="*/ 0 h 953584"/>
                <a:gd name="connsiteX1" fmla="*/ 7342024 w 7342024"/>
                <a:gd name="connsiteY1" fmla="*/ 0 h 953584"/>
                <a:gd name="connsiteX2" fmla="*/ 7342024 w 7342024"/>
                <a:gd name="connsiteY2" fmla="*/ 953584 h 953584"/>
                <a:gd name="connsiteX3" fmla="*/ 0 w 7342024"/>
                <a:gd name="connsiteY3" fmla="*/ 953584 h 953584"/>
                <a:gd name="connsiteX4" fmla="*/ 0 w 7342024"/>
                <a:gd name="connsiteY4" fmla="*/ 0 h 95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2024" h="953584">
                  <a:moveTo>
                    <a:pt x="0" y="0"/>
                  </a:moveTo>
                  <a:lnTo>
                    <a:pt x="7342024" y="0"/>
                  </a:lnTo>
                  <a:lnTo>
                    <a:pt x="7342024" y="953584"/>
                  </a:lnTo>
                  <a:lnTo>
                    <a:pt x="0" y="953584"/>
                  </a:lnTo>
                  <a:lnTo>
                    <a:pt x="0" y="0"/>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56907" tIns="132080" rIns="132080" bIns="132080" numCol="1" spcCol="1270" anchor="ctr" anchorCtr="0">
              <a:noAutofit/>
            </a:bodyPr>
            <a:lstStyle/>
            <a:p>
              <a:r>
                <a:rPr lang="en-US" sz="2000">
                  <a:latin typeface="Times New Roman" panose="02020603050405020304" pitchFamily="18" charset="0"/>
                  <a:cs typeface="Times New Roman" panose="02020603050405020304" pitchFamily="18" charset="0"/>
                </a:rPr>
                <a:t>Biết cách đăng kí tài khoản thư điện tử và thực hiện được việc đăng nhập, soạn, gửi, đăng xuất hộp thư điện tử.</a:t>
              </a:r>
            </a:p>
          </p:txBody>
        </p:sp>
        <p:sp>
          <p:nvSpPr>
            <p:cNvPr id="17" name="Oval 16">
              <a:extLst>
                <a:ext uri="{FF2B5EF4-FFF2-40B4-BE49-F238E27FC236}">
                  <a16:creationId xmlns:a16="http://schemas.microsoft.com/office/drawing/2014/main" id="{A3E3895F-6995-4B21-8511-52E472F8C00B}"/>
                </a:ext>
              </a:extLst>
            </p:cNvPr>
            <p:cNvSpPr/>
            <p:nvPr/>
          </p:nvSpPr>
          <p:spPr>
            <a:xfrm>
              <a:off x="3643132" y="5105473"/>
              <a:ext cx="1191980" cy="1191980"/>
            </a:xfrm>
            <a:prstGeom prst="ellipse">
              <a:avLst/>
            </a:prstGeom>
            <a:solidFill>
              <a:srgbClr val="0070C0"/>
            </a:solidFill>
            <a:ln w="28575">
              <a:solidFill>
                <a:schemeClr val="tx1"/>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r>
                <a:rPr lang="en-US" sz="4800">
                  <a:solidFill>
                    <a:schemeClr val="tx1"/>
                  </a:solidFill>
                  <a:latin typeface="Times New Roman" panose="02020603050405020304" pitchFamily="18" charset="0"/>
                  <a:cs typeface="Times New Roman" panose="02020603050405020304" pitchFamily="18" charset="0"/>
                </a:rPr>
                <a:t>3</a:t>
              </a:r>
            </a:p>
          </p:txBody>
        </p:sp>
      </p:grpSp>
      <p:sp>
        <p:nvSpPr>
          <p:cNvPr id="7" name="Oval 6">
            <a:extLst>
              <a:ext uri="{FF2B5EF4-FFF2-40B4-BE49-F238E27FC236}">
                <a16:creationId xmlns:a16="http://schemas.microsoft.com/office/drawing/2014/main" id="{DE8A0075-26B0-4D77-9E66-DC0DD77CE13C}"/>
              </a:ext>
            </a:extLst>
          </p:cNvPr>
          <p:cNvSpPr/>
          <p:nvPr/>
        </p:nvSpPr>
        <p:spPr>
          <a:xfrm>
            <a:off x="443345" y="1872363"/>
            <a:ext cx="3552825" cy="3486150"/>
          </a:xfrm>
          <a:prstGeom prst="ellipse">
            <a:avLst/>
          </a:prstGeom>
          <a:solidFill>
            <a:srgbClr val="00206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solidFill>
                  <a:schemeClr val="tx1"/>
                </a:solidFill>
                <a:latin typeface="Times New Roman" panose="02020603050405020304" pitchFamily="18" charset="0"/>
                <a:cs typeface="Times New Roman" panose="02020603050405020304" pitchFamily="18" charset="0"/>
              </a:rPr>
              <a:t>Sau bài này em sẽ</a:t>
            </a:r>
            <a:endParaRPr lang="en-US" sz="600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66E30013-65DB-4053-A29F-9D46BE1417E3}"/>
              </a:ext>
            </a:extLst>
          </p:cNvPr>
          <p:cNvSpPr txBox="1"/>
          <p:nvPr/>
        </p:nvSpPr>
        <p:spPr>
          <a:xfrm>
            <a:off x="10224051" y="0"/>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spTree>
    <p:extLst>
      <p:ext uri="{BB962C8B-B14F-4D97-AF65-F5344CB8AC3E}">
        <p14:creationId xmlns:p14="http://schemas.microsoft.com/office/powerpoint/2010/main" val="824593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up)">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8"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ppt_x</p:attrName>
                                        </p:attrNameLst>
                                      </p:cBhvr>
                                      <p:tavLst>
                                        <p:tav tm="0">
                                          <p:val>
                                            <p:strVal val="#ppt_x-#ppt_w/2"/>
                                          </p:val>
                                        </p:tav>
                                        <p:tav tm="100000">
                                          <p:val>
                                            <p:strVal val="#ppt_x"/>
                                          </p:val>
                                        </p:tav>
                                      </p:tavLst>
                                    </p:anim>
                                    <p:anim calcmode="lin" valueType="num">
                                      <p:cBhvr>
                                        <p:cTn id="20" dur="500" fill="hold"/>
                                        <p:tgtEl>
                                          <p:spTgt spid="2"/>
                                        </p:tgtEl>
                                        <p:attrNameLst>
                                          <p:attrName>ppt_y</p:attrName>
                                        </p:attrNameLst>
                                      </p:cBhvr>
                                      <p:tavLst>
                                        <p:tav tm="0">
                                          <p:val>
                                            <p:strVal val="#ppt_y"/>
                                          </p:val>
                                        </p:tav>
                                        <p:tav tm="100000">
                                          <p:val>
                                            <p:strVal val="#ppt_y"/>
                                          </p:val>
                                        </p:tav>
                                      </p:tavLst>
                                    </p:anim>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8"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ppt_x</p:attrName>
                                        </p:attrNameLst>
                                      </p:cBhvr>
                                      <p:tavLst>
                                        <p:tav tm="0">
                                          <p:val>
                                            <p:strVal val="#ppt_x-#ppt_w/2"/>
                                          </p:val>
                                        </p:tav>
                                        <p:tav tm="100000">
                                          <p:val>
                                            <p:strVal val="#ppt_x"/>
                                          </p:val>
                                        </p:tav>
                                      </p:tavLst>
                                    </p:anim>
                                    <p:anim calcmode="lin" valueType="num">
                                      <p:cBhvr>
                                        <p:cTn id="28" dur="500" fill="hold"/>
                                        <p:tgtEl>
                                          <p:spTgt spid="3"/>
                                        </p:tgtEl>
                                        <p:attrNameLst>
                                          <p:attrName>ppt_y</p:attrName>
                                        </p:attrNameLst>
                                      </p:cBhvr>
                                      <p:tavLst>
                                        <p:tav tm="0">
                                          <p:val>
                                            <p:strVal val="#ppt_y"/>
                                          </p:val>
                                        </p:tav>
                                        <p:tav tm="100000">
                                          <p:val>
                                            <p:strVal val="#ppt_y"/>
                                          </p:val>
                                        </p:tav>
                                      </p:tavLst>
                                    </p:anim>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7" presetClass="entr" presetSubtype="8"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ppt_x</p:attrName>
                                        </p:attrNameLst>
                                      </p:cBhvr>
                                      <p:tavLst>
                                        <p:tav tm="0">
                                          <p:val>
                                            <p:strVal val="#ppt_x-#ppt_w/2"/>
                                          </p:val>
                                        </p:tav>
                                        <p:tav tm="100000">
                                          <p:val>
                                            <p:strVal val="#ppt_x"/>
                                          </p:val>
                                        </p:tav>
                                      </p:tavLst>
                                    </p:anim>
                                    <p:anim calcmode="lin" valueType="num">
                                      <p:cBhvr>
                                        <p:cTn id="36" dur="500" fill="hold"/>
                                        <p:tgtEl>
                                          <p:spTgt spid="8"/>
                                        </p:tgtEl>
                                        <p:attrNameLst>
                                          <p:attrName>ppt_y</p:attrName>
                                        </p:attrNameLst>
                                      </p:cBhvr>
                                      <p:tavLst>
                                        <p:tav tm="0">
                                          <p:val>
                                            <p:strVal val="#ppt_y"/>
                                          </p:val>
                                        </p:tav>
                                        <p:tav tm="100000">
                                          <p:val>
                                            <p:strVal val="#ppt_y"/>
                                          </p:val>
                                        </p:tav>
                                      </p:tavLst>
                                    </p:anim>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57B0CC5-199B-436D-B649-0384B05E1AC2}"/>
              </a:ext>
            </a:extLst>
          </p:cNvPr>
          <p:cNvSpPr/>
          <p:nvPr/>
        </p:nvSpPr>
        <p:spPr>
          <a:xfrm>
            <a:off x="463898" y="1708497"/>
            <a:ext cx="2654212" cy="1313895"/>
          </a:xfrm>
          <a:prstGeom prst="roundRect">
            <a:avLst/>
          </a:prstGeom>
          <a:solidFill>
            <a:srgbClr val="00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Times New Roman" panose="02020603050405020304" pitchFamily="18" charset="0"/>
                <a:cs typeface="Times New Roman" panose="02020603050405020304" pitchFamily="18" charset="0"/>
              </a:rPr>
              <a:t>Ghi nhớ</a:t>
            </a:r>
          </a:p>
          <a:p>
            <a:pPr algn="ctr"/>
            <a:endParaRPr lang="en-US" sz="4000">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FC68C960-D146-46AF-9693-94C68E4FDEDD}"/>
              </a:ext>
            </a:extLst>
          </p:cNvPr>
          <p:cNvSpPr/>
          <p:nvPr/>
        </p:nvSpPr>
        <p:spPr>
          <a:xfrm>
            <a:off x="463898" y="2365446"/>
            <a:ext cx="11292673" cy="252810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marL="457200" indent="-457200">
              <a:buFont typeface="Arial" panose="020B0604020202020204" pitchFamily="34" charset="0"/>
              <a:buChar char="•"/>
            </a:pPr>
            <a:r>
              <a:rPr lang="en-US" sz="3200">
                <a:latin typeface="Times New Roman" panose="02020603050405020304" pitchFamily="18" charset="0"/>
                <a:cs typeface="Times New Roman" panose="02020603050405020304" pitchFamily="18" charset="0"/>
              </a:rPr>
              <a:t>Ưu điểm của dịch vụ thư điện tử: chi phí thấp, tiết kiệm thời gian, thuận tiện,…</a:t>
            </a:r>
          </a:p>
          <a:p>
            <a:pPr marL="457200" indent="-457200">
              <a:buFont typeface="Arial" panose="020B0604020202020204" pitchFamily="34" charset="0"/>
              <a:buChar char="•"/>
            </a:pPr>
            <a:r>
              <a:rPr lang="en-US" sz="3200">
                <a:latin typeface="Times New Roman" panose="02020603050405020304" pitchFamily="18" charset="0"/>
                <a:cs typeface="Times New Roman" panose="02020603050405020304" pitchFamily="18" charset="0"/>
              </a:rPr>
              <a:t>Nhược điểm của dịch vụ thư điện tử: phải sử dụng phương tiện điện tử kết nối mạng, có thể gặp một số nguy cơ, phiền toái.</a:t>
            </a:r>
          </a:p>
        </p:txBody>
      </p:sp>
      <p:sp>
        <p:nvSpPr>
          <p:cNvPr id="4" name="TextBox 3">
            <a:extLst>
              <a:ext uri="{FF2B5EF4-FFF2-40B4-BE49-F238E27FC236}">
                <a16:creationId xmlns:a16="http://schemas.microsoft.com/office/drawing/2014/main" id="{3FB38B6F-2DCB-465D-A019-C6A66CB5FBE5}"/>
              </a:ext>
            </a:extLst>
          </p:cNvPr>
          <p:cNvSpPr txBox="1"/>
          <p:nvPr/>
        </p:nvSpPr>
        <p:spPr>
          <a:xfrm>
            <a:off x="10224051" y="11156"/>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spTree>
    <p:extLst>
      <p:ext uri="{BB962C8B-B14F-4D97-AF65-F5344CB8AC3E}">
        <p14:creationId xmlns:p14="http://schemas.microsoft.com/office/powerpoint/2010/main" val="149756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AF0973-7270-477B-8F36-86726C7EFA9C}"/>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pic>
        <p:nvPicPr>
          <p:cNvPr id="3" name="Picture 2">
            <a:extLst>
              <a:ext uri="{FF2B5EF4-FFF2-40B4-BE49-F238E27FC236}">
                <a16:creationId xmlns:a16="http://schemas.microsoft.com/office/drawing/2014/main" id="{5C0C32C4-86B3-469C-B74B-E5D5354DCC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82405"/>
            <a:ext cx="12192000" cy="1142067"/>
          </a:xfrm>
          <a:prstGeom prst="rect">
            <a:avLst/>
          </a:prstGeom>
        </p:spPr>
      </p:pic>
      <p:sp>
        <p:nvSpPr>
          <p:cNvPr id="5" name="Rectangle 4">
            <a:extLst>
              <a:ext uri="{FF2B5EF4-FFF2-40B4-BE49-F238E27FC236}">
                <a16:creationId xmlns:a16="http://schemas.microsoft.com/office/drawing/2014/main" id="{7092DF9A-BB94-4E49-8AA2-9855B409DDAE}"/>
              </a:ext>
            </a:extLst>
          </p:cNvPr>
          <p:cNvSpPr/>
          <p:nvPr/>
        </p:nvSpPr>
        <p:spPr>
          <a:xfrm>
            <a:off x="0" y="1607514"/>
            <a:ext cx="12192000" cy="252142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400" u="sng">
                <a:solidFill>
                  <a:schemeClr val="tx1"/>
                </a:solidFill>
                <a:latin typeface="Times New Roman" panose="02020603050405020304" pitchFamily="18" charset="0"/>
                <a:cs typeface="Times New Roman" panose="02020603050405020304" pitchFamily="18" charset="0"/>
              </a:rPr>
              <a:t>Trả lời:</a:t>
            </a:r>
          </a:p>
          <a:p>
            <a:pPr lvl="1"/>
            <a:r>
              <a:rPr lang="en-US" sz="2400">
                <a:solidFill>
                  <a:schemeClr val="tx1"/>
                </a:solidFill>
                <a:latin typeface="Times New Roman" panose="02020603050405020304" pitchFamily="18" charset="0"/>
                <a:cs typeface="Times New Roman" panose="02020603050405020304" pitchFamily="18" charset="0"/>
              </a:rPr>
              <a:t>1/ Ưu điểm của thư truyền thống:</a:t>
            </a:r>
          </a:p>
          <a:p>
            <a:pPr lvl="1"/>
            <a:r>
              <a:rPr lang="en-US" sz="2400">
                <a:solidFill>
                  <a:schemeClr val="tx1"/>
                </a:solidFill>
                <a:latin typeface="Times New Roman" panose="02020603050405020304" pitchFamily="18" charset="0"/>
                <a:cs typeface="Times New Roman" panose="02020603050405020304" pitchFamily="18" charset="0"/>
              </a:rPr>
              <a:t>- Không phụ thuộc vào phương tiện điện tử (máy tính, đường truyền, mạng internet,…)</a:t>
            </a:r>
          </a:p>
          <a:p>
            <a:pPr lvl="1"/>
            <a:r>
              <a:rPr lang="en-US" sz="2400">
                <a:solidFill>
                  <a:schemeClr val="tx1"/>
                </a:solidFill>
                <a:latin typeface="Times New Roman" panose="02020603050405020304" pitchFamily="18" charset="0"/>
                <a:cs typeface="Times New Roman" panose="02020603050405020304" pitchFamily="18" charset="0"/>
              </a:rPr>
              <a:t>- Tất cả mọi người đều có thể sử dụng, kể cả trẻ em, người già, người không thành thạo tin học.</a:t>
            </a:r>
          </a:p>
          <a:p>
            <a:pPr lvl="1"/>
            <a:r>
              <a:rPr lang="en-US" sz="2400">
                <a:solidFill>
                  <a:schemeClr val="tx1"/>
                </a:solidFill>
                <a:latin typeface="Times New Roman" panose="02020603050405020304" pitchFamily="18" charset="0"/>
                <a:cs typeface="Times New Roman" panose="02020603050405020304" pitchFamily="18" charset="0"/>
              </a:rPr>
              <a:t>- Chuyển tải nội dung và tình cảm qua trang giấy, nét chữ</a:t>
            </a:r>
          </a:p>
        </p:txBody>
      </p:sp>
      <p:sp>
        <p:nvSpPr>
          <p:cNvPr id="6" name="Rectangle 5">
            <a:extLst>
              <a:ext uri="{FF2B5EF4-FFF2-40B4-BE49-F238E27FC236}">
                <a16:creationId xmlns:a16="http://schemas.microsoft.com/office/drawing/2014/main" id="{6E70E1CE-9A88-4854-B815-B6BDE496EDBB}"/>
              </a:ext>
            </a:extLst>
          </p:cNvPr>
          <p:cNvSpPr/>
          <p:nvPr/>
        </p:nvSpPr>
        <p:spPr>
          <a:xfrm>
            <a:off x="0" y="4128939"/>
            <a:ext cx="6096000" cy="261291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1"/>
            <a:r>
              <a:rPr lang="en-US" sz="2400" dirty="0">
                <a:solidFill>
                  <a:schemeClr val="tx1"/>
                </a:solidFill>
                <a:latin typeface="Times New Roman" panose="02020603050405020304" pitchFamily="18" charset="0"/>
                <a:cs typeface="Times New Roman" panose="02020603050405020304" pitchFamily="18" charset="0"/>
              </a:rPr>
              <a:t>2/ </a:t>
            </a:r>
            <a:r>
              <a:rPr lang="en-US" sz="2400" dirty="0" err="1">
                <a:solidFill>
                  <a:schemeClr val="tx1"/>
                </a:solidFill>
                <a:latin typeface="Times New Roman" panose="02020603050405020304" pitchFamily="18" charset="0"/>
                <a:cs typeface="Times New Roman" panose="02020603050405020304" pitchFamily="18" charset="0"/>
              </a:rPr>
              <a:t>Hạn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chế</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thư</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truyền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thống</a:t>
            </a:r>
            <a:r>
              <a:rPr lang="en-US" sz="2400" dirty="0">
                <a:solidFill>
                  <a:schemeClr val="tx1"/>
                </a:solidFill>
                <a:latin typeface="Times New Roman" panose="02020603050405020304" pitchFamily="18" charset="0"/>
                <a:cs typeface="Times New Roman" panose="02020603050405020304" pitchFamily="18" charset="0"/>
              </a:rPr>
              <a:t>:</a:t>
            </a:r>
          </a:p>
          <a:p>
            <a:pPr lvl="1"/>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gian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gửi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nhận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chậm</a:t>
            </a:r>
            <a:endParaRPr lang="en-US" sz="2400" dirty="0">
              <a:solidFill>
                <a:schemeClr val="tx1"/>
              </a:solidFill>
              <a:latin typeface="Times New Roman" panose="02020603050405020304" pitchFamily="18" charset="0"/>
              <a:cs typeface="Times New Roman" panose="02020603050405020304" pitchFamily="18" charset="0"/>
            </a:endParaRPr>
          </a:p>
          <a:p>
            <a:pPr lvl="1"/>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gửi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kèm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âm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thanh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hình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ảnh</a:t>
            </a:r>
            <a:endParaRPr lang="en-US" sz="2400" dirty="0">
              <a:solidFill>
                <a:schemeClr val="tx1"/>
              </a:solidFill>
              <a:latin typeface="Times New Roman" panose="02020603050405020304" pitchFamily="18" charset="0"/>
              <a:cs typeface="Times New Roman" panose="02020603050405020304" pitchFamily="18" charset="0"/>
            </a:endParaRPr>
          </a:p>
          <a:p>
            <a:pPr lvl="1"/>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khăn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trong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lưu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trữ</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tìm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kiếm</a:t>
            </a:r>
            <a:endParaRPr lang="en-US" sz="2400" dirty="0">
              <a:solidFill>
                <a:schemeClr val="tx1"/>
              </a:solidFill>
              <a:latin typeface="Times New Roman" panose="02020603050405020304" pitchFamily="18" charset="0"/>
              <a:cs typeface="Times New Roman" panose="02020603050405020304" pitchFamily="18" charset="0"/>
            </a:endParaRPr>
          </a:p>
          <a:p>
            <a:pPr lvl="1"/>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Tốn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kém</a:t>
            </a:r>
            <a:r>
              <a:rPr lang="en-US" sz="2400" dirty="0">
                <a:solidFill>
                  <a:schemeClr val="tx1"/>
                </a:solidFill>
                <a:latin typeface="Times New Roman" panose="02020603050405020304" pitchFamily="18" charset="0"/>
                <a:cs typeface="Times New Roman" panose="02020603050405020304" pitchFamily="18" charset="0"/>
              </a:rPr>
              <a:t> chi </a:t>
            </a:r>
            <a:r>
              <a:rPr lang="en-US" sz="2400" dirty="0" err="1">
                <a:solidFill>
                  <a:schemeClr val="tx1"/>
                </a:solidFill>
                <a:latin typeface="Times New Roman" panose="02020603050405020304" pitchFamily="18" charset="0"/>
                <a:cs typeface="Times New Roman" panose="02020603050405020304" pitchFamily="18" charset="0"/>
              </a:rPr>
              <a:t>phí</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6EC81F65-8E50-412E-9756-37FB94C586B9}"/>
              </a:ext>
            </a:extLst>
          </p:cNvPr>
          <p:cNvSpPr/>
          <p:nvPr/>
        </p:nvSpPr>
        <p:spPr>
          <a:xfrm>
            <a:off x="6096000" y="4128939"/>
            <a:ext cx="6096000" cy="261291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1"/>
            <a:r>
              <a:rPr lang="en-US" sz="2400" dirty="0">
                <a:solidFill>
                  <a:schemeClr val="tx1"/>
                </a:solidFill>
                <a:latin typeface="Times New Roman" panose="02020603050405020304" pitchFamily="18" charset="0"/>
                <a:cs typeface="Times New Roman" panose="02020603050405020304" pitchFamily="18" charset="0"/>
              </a:rPr>
              <a:t>3/ </a:t>
            </a:r>
            <a:r>
              <a:rPr lang="en-US" sz="2400" dirty="0" err="1">
                <a:solidFill>
                  <a:schemeClr val="tx1"/>
                </a:solidFill>
                <a:latin typeface="Times New Roman" panose="02020603050405020304" pitchFamily="18" charset="0"/>
                <a:cs typeface="Times New Roman" panose="02020603050405020304" pitchFamily="18" charset="0"/>
              </a:rPr>
              <a:t>Cách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khắc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phục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dùng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thư</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điện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tử</a:t>
            </a:r>
            <a:r>
              <a:rPr lang="en-US" sz="2400" dirty="0">
                <a:solidFill>
                  <a:schemeClr val="tx1"/>
                </a:solidFill>
                <a:latin typeface="Times New Roman" panose="02020603050405020304" pitchFamily="18" charset="0"/>
                <a:cs typeface="Times New Roman" panose="02020603050405020304" pitchFamily="18" charset="0"/>
              </a:rPr>
              <a:t>:</a:t>
            </a:r>
          </a:p>
          <a:p>
            <a:pPr lvl="1"/>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gian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gửi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nhận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nhanh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kịp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thời</a:t>
            </a:r>
            <a:endParaRPr lang="en-US" sz="2400" dirty="0">
              <a:solidFill>
                <a:schemeClr val="tx1"/>
              </a:solidFill>
              <a:latin typeface="Times New Roman" panose="02020603050405020304" pitchFamily="18" charset="0"/>
              <a:cs typeface="Times New Roman" panose="02020603050405020304" pitchFamily="18" charset="0"/>
            </a:endParaRPr>
          </a:p>
          <a:p>
            <a:pPr lvl="1"/>
            <a:r>
              <a:rPr lang="en-US" sz="240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gửi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kèm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âm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thanh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hình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ảnh</a:t>
            </a:r>
            <a:endParaRPr lang="en-US" sz="2400" dirty="0">
              <a:solidFill>
                <a:schemeClr val="tx1"/>
              </a:solidFill>
              <a:latin typeface="Times New Roman" panose="02020603050405020304" pitchFamily="18" charset="0"/>
              <a:cs typeface="Times New Roman" panose="02020603050405020304" pitchFamily="18" charset="0"/>
            </a:endParaRPr>
          </a:p>
          <a:p>
            <a:pPr lvl="1"/>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Lưu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trữ</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tìm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kiếm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dễ</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dàng</a:t>
            </a:r>
            <a:endParaRPr lang="en-US" sz="2400" dirty="0">
              <a:solidFill>
                <a:schemeClr val="tx1"/>
              </a:solidFill>
              <a:latin typeface="Times New Roman" panose="02020603050405020304" pitchFamily="18" charset="0"/>
              <a:cs typeface="Times New Roman" panose="02020603050405020304" pitchFamily="18" charset="0"/>
            </a:endParaRPr>
          </a:p>
          <a:p>
            <a:pPr lvl="1"/>
            <a:r>
              <a:rPr lang="en-US" sz="2400" dirty="0">
                <a:solidFill>
                  <a:schemeClr val="tx1"/>
                </a:solidFill>
                <a:latin typeface="Times New Roman" panose="02020603050405020304" pitchFamily="18" charset="0"/>
                <a:cs typeface="Times New Roman" panose="02020603050405020304" pitchFamily="18" charset="0"/>
              </a:rPr>
              <a:t>- Chi </a:t>
            </a:r>
            <a:r>
              <a:rPr lang="en-US" sz="2400" dirty="0" err="1">
                <a:solidFill>
                  <a:schemeClr val="tx1"/>
                </a:solidFill>
                <a:latin typeface="Times New Roman" panose="02020603050405020304" pitchFamily="18" charset="0"/>
                <a:cs typeface="Times New Roman" panose="02020603050405020304" pitchFamily="18" charset="0"/>
              </a:rPr>
              <a:t>phí</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thấp</a:t>
            </a: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80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par>
                                <p:cTn id="9" presetID="22" presetClass="entr" presetSubtype="8" fill="hold"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left)">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500"/>
                                        <p:tgtEl>
                                          <p:spTgt spid="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500"/>
                                        <p:tgtEl>
                                          <p:spTgt spid="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500"/>
                                        <p:tgtEl>
                                          <p:spTgt spid="5">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7" presetClass="entr" presetSubtype="1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Effect transition="in" filter="fade">
                                      <p:cBhvr>
                                        <p:cTn id="42" dur="500"/>
                                        <p:tgtEl>
                                          <p:spTgt spid="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animEffect transition="in" filter="fade">
                                      <p:cBhvr>
                                        <p:cTn id="47" dur="500"/>
                                        <p:tgtEl>
                                          <p:spTgt spid="6">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2" end="2"/>
                                            </p:txEl>
                                          </p:spTgt>
                                        </p:tgtEl>
                                        <p:attrNameLst>
                                          <p:attrName>style.visibility</p:attrName>
                                        </p:attrNameLst>
                                      </p:cBhvr>
                                      <p:to>
                                        <p:strVal val="visible"/>
                                      </p:to>
                                    </p:set>
                                    <p:animEffect transition="in" filter="fade">
                                      <p:cBhvr>
                                        <p:cTn id="52" dur="500"/>
                                        <p:tgtEl>
                                          <p:spTgt spid="6">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xEl>
                                              <p:pRg st="3" end="3"/>
                                            </p:txEl>
                                          </p:spTgt>
                                        </p:tgtEl>
                                        <p:attrNameLst>
                                          <p:attrName>style.visibility</p:attrName>
                                        </p:attrNameLst>
                                      </p:cBhvr>
                                      <p:to>
                                        <p:strVal val="visible"/>
                                      </p:to>
                                    </p:set>
                                    <p:animEffect transition="in" filter="fade">
                                      <p:cBhvr>
                                        <p:cTn id="57" dur="500"/>
                                        <p:tgtEl>
                                          <p:spTgt spid="6">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
                                            <p:txEl>
                                              <p:pRg st="4" end="4"/>
                                            </p:txEl>
                                          </p:spTgt>
                                        </p:tgtEl>
                                        <p:attrNameLst>
                                          <p:attrName>style.visibility</p:attrName>
                                        </p:attrNameLst>
                                      </p:cBhvr>
                                      <p:to>
                                        <p:strVal val="visible"/>
                                      </p:to>
                                    </p:set>
                                    <p:animEffect transition="in" filter="fade">
                                      <p:cBhvr>
                                        <p:cTn id="62" dur="500"/>
                                        <p:tgtEl>
                                          <p:spTgt spid="6">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7" presetClass="entr" presetSubtype="10"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p:cTn id="67" dur="500" fill="hold"/>
                                        <p:tgtEl>
                                          <p:spTgt spid="7"/>
                                        </p:tgtEl>
                                        <p:attrNameLst>
                                          <p:attrName>ppt_w</p:attrName>
                                        </p:attrNameLst>
                                      </p:cBhvr>
                                      <p:tavLst>
                                        <p:tav tm="0">
                                          <p:val>
                                            <p:fltVal val="0"/>
                                          </p:val>
                                        </p:tav>
                                        <p:tav tm="100000">
                                          <p:val>
                                            <p:strVal val="#ppt_w"/>
                                          </p:val>
                                        </p:tav>
                                      </p:tavLst>
                                    </p:anim>
                                    <p:anim calcmode="lin" valueType="num">
                                      <p:cBhvr>
                                        <p:cTn id="68"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7">
                                            <p:txEl>
                                              <p:pRg st="0" end="0"/>
                                            </p:txEl>
                                          </p:spTgt>
                                        </p:tgtEl>
                                        <p:attrNameLst>
                                          <p:attrName>style.visibility</p:attrName>
                                        </p:attrNameLst>
                                      </p:cBhvr>
                                      <p:to>
                                        <p:strVal val="visible"/>
                                      </p:to>
                                    </p:set>
                                    <p:animEffect transition="in" filter="fade">
                                      <p:cBhvr>
                                        <p:cTn id="73" dur="500"/>
                                        <p:tgtEl>
                                          <p:spTgt spid="7">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7">
                                            <p:txEl>
                                              <p:pRg st="1" end="1"/>
                                            </p:txEl>
                                          </p:spTgt>
                                        </p:tgtEl>
                                        <p:attrNameLst>
                                          <p:attrName>style.visibility</p:attrName>
                                        </p:attrNameLst>
                                      </p:cBhvr>
                                      <p:to>
                                        <p:strVal val="visible"/>
                                      </p:to>
                                    </p:set>
                                    <p:animEffect transition="in" filter="fade">
                                      <p:cBhvr>
                                        <p:cTn id="78" dur="500"/>
                                        <p:tgtEl>
                                          <p:spTgt spid="7">
                                            <p:txEl>
                                              <p:pRg st="1" end="1"/>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7">
                                            <p:txEl>
                                              <p:pRg st="2" end="2"/>
                                            </p:txEl>
                                          </p:spTgt>
                                        </p:tgtEl>
                                        <p:attrNameLst>
                                          <p:attrName>style.visibility</p:attrName>
                                        </p:attrNameLst>
                                      </p:cBhvr>
                                      <p:to>
                                        <p:strVal val="visible"/>
                                      </p:to>
                                    </p:set>
                                    <p:animEffect transition="in" filter="fade">
                                      <p:cBhvr>
                                        <p:cTn id="83" dur="500"/>
                                        <p:tgtEl>
                                          <p:spTgt spid="7">
                                            <p:txEl>
                                              <p:pRg st="2" end="2"/>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7">
                                            <p:txEl>
                                              <p:pRg st="3" end="3"/>
                                            </p:txEl>
                                          </p:spTgt>
                                        </p:tgtEl>
                                        <p:attrNameLst>
                                          <p:attrName>style.visibility</p:attrName>
                                        </p:attrNameLst>
                                      </p:cBhvr>
                                      <p:to>
                                        <p:strVal val="visible"/>
                                      </p:to>
                                    </p:set>
                                    <p:animEffect transition="in" filter="fade">
                                      <p:cBhvr>
                                        <p:cTn id="88" dur="500"/>
                                        <p:tgtEl>
                                          <p:spTgt spid="7">
                                            <p:txEl>
                                              <p:pRg st="3" end="3"/>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7">
                                            <p:txEl>
                                              <p:pRg st="4" end="4"/>
                                            </p:txEl>
                                          </p:spTgt>
                                        </p:tgtEl>
                                        <p:attrNameLst>
                                          <p:attrName>style.visibility</p:attrName>
                                        </p:attrNameLst>
                                      </p:cBhvr>
                                      <p:to>
                                        <p:strVal val="visible"/>
                                      </p:to>
                                    </p:set>
                                    <p:animEffect transition="in" filter="fade">
                                      <p:cBhvr>
                                        <p:cTn id="93"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657CC3D-2C6E-4FF5-8151-CCC7C9180411}"/>
              </a:ext>
            </a:extLst>
          </p:cNvPr>
          <p:cNvSpPr txBox="1"/>
          <p:nvPr/>
        </p:nvSpPr>
        <p:spPr>
          <a:xfrm>
            <a:off x="3892067" y="2841693"/>
            <a:ext cx="8299933" cy="1938992"/>
          </a:xfrm>
          <a:prstGeom prst="rect">
            <a:avLst/>
          </a:prstGeom>
          <a:noFill/>
        </p:spPr>
        <p:txBody>
          <a:bodyPr wrap="square" rtlCol="0">
            <a:spAutoFit/>
          </a:bodyPr>
          <a:lstStyle/>
          <a:p>
            <a:pPr algn="ctr"/>
            <a:r>
              <a:rPr lang="en-US" sz="4000">
                <a:latin typeface="Times New Roman" panose="02020603050405020304" pitchFamily="18" charset="0"/>
                <a:cs typeface="Times New Roman" panose="02020603050405020304" pitchFamily="18" charset="0"/>
              </a:rPr>
              <a:t>3. THỰC HÀNH: ĐĂNG KÍ TÀI KHOẢN, ĐĂNG NHẬP, ĐĂNG XUẤT VÀ GỬI THƯ ĐIỆN TỬ</a:t>
            </a:r>
            <a:endParaRPr lang="en-US" sz="40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CAF0973-7270-477B-8F36-86726C7EFA9C}"/>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pic>
        <p:nvPicPr>
          <p:cNvPr id="5" name="Picture 4" descr="A picture containing text, electronics&#10;&#10;Description automatically generated">
            <a:extLst>
              <a:ext uri="{FF2B5EF4-FFF2-40B4-BE49-F238E27FC236}">
                <a16:creationId xmlns:a16="http://schemas.microsoft.com/office/drawing/2014/main" id="{FDD59C66-A23B-4D9A-B96E-2DF09DB4D4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 y="858958"/>
            <a:ext cx="3895781" cy="5374217"/>
          </a:xfrm>
          <a:prstGeom prst="rect">
            <a:avLst/>
          </a:prstGeom>
        </p:spPr>
      </p:pic>
    </p:spTree>
    <p:extLst>
      <p:ext uri="{BB962C8B-B14F-4D97-AF65-F5344CB8AC3E}">
        <p14:creationId xmlns:p14="http://schemas.microsoft.com/office/powerpoint/2010/main" val="1642264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AF0973-7270-477B-8F36-86726C7EFA9C}"/>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sp>
        <p:nvSpPr>
          <p:cNvPr id="14" name="Freeform: Shape 13">
            <a:extLst>
              <a:ext uri="{FF2B5EF4-FFF2-40B4-BE49-F238E27FC236}">
                <a16:creationId xmlns:a16="http://schemas.microsoft.com/office/drawing/2014/main" id="{2E51DD8F-656C-4E37-8385-C21792435A8F}"/>
              </a:ext>
            </a:extLst>
          </p:cNvPr>
          <p:cNvSpPr/>
          <p:nvPr/>
        </p:nvSpPr>
        <p:spPr>
          <a:xfrm>
            <a:off x="4807662" y="1344893"/>
            <a:ext cx="2576676" cy="2576676"/>
          </a:xfrm>
          <a:custGeom>
            <a:avLst/>
            <a:gdLst>
              <a:gd name="connsiteX0" fmla="*/ 0 w 2576676"/>
              <a:gd name="connsiteY0" fmla="*/ 1288338 h 2576676"/>
              <a:gd name="connsiteX1" fmla="*/ 1288338 w 2576676"/>
              <a:gd name="connsiteY1" fmla="*/ 0 h 2576676"/>
              <a:gd name="connsiteX2" fmla="*/ 2576676 w 2576676"/>
              <a:gd name="connsiteY2" fmla="*/ 1288338 h 2576676"/>
              <a:gd name="connsiteX3" fmla="*/ 1288338 w 2576676"/>
              <a:gd name="connsiteY3" fmla="*/ 2576676 h 2576676"/>
              <a:gd name="connsiteX4" fmla="*/ 0 w 2576676"/>
              <a:gd name="connsiteY4" fmla="*/ 1288338 h 2576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676" h="2576676">
                <a:moveTo>
                  <a:pt x="0" y="1288338"/>
                </a:moveTo>
                <a:cubicBezTo>
                  <a:pt x="0" y="576809"/>
                  <a:pt x="576809" y="0"/>
                  <a:pt x="1288338" y="0"/>
                </a:cubicBezTo>
                <a:cubicBezTo>
                  <a:pt x="1999867" y="0"/>
                  <a:pt x="2576676" y="576809"/>
                  <a:pt x="2576676" y="1288338"/>
                </a:cubicBezTo>
                <a:cubicBezTo>
                  <a:pt x="2576676" y="1999867"/>
                  <a:pt x="1999867" y="2576676"/>
                  <a:pt x="1288338" y="2576676"/>
                </a:cubicBezTo>
                <a:cubicBezTo>
                  <a:pt x="576809" y="2576676"/>
                  <a:pt x="0" y="1999867"/>
                  <a:pt x="0" y="1288338"/>
                </a:cubicBezTo>
                <a:close/>
              </a:path>
            </a:pathLst>
          </a:custGeom>
          <a:solidFill>
            <a:srgbClr val="00FF00">
              <a:alpha val="50000"/>
            </a:srgbClr>
          </a:solidFill>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spcFirstLastPara="0" vert="horz" wrap="square" lIns="343557" tIns="450919" rIns="343557" bIns="966253" numCol="1" spcCol="1270" anchor="ctr" anchorCtr="0">
            <a:noAutofit/>
          </a:bodyPr>
          <a:lstStyle/>
          <a:p>
            <a:pPr marL="0" lvl="0" indent="0" algn="ctr" defTabSz="1066800">
              <a:lnSpc>
                <a:spcPct val="90000"/>
              </a:lnSpc>
              <a:spcBef>
                <a:spcPct val="0"/>
              </a:spcBef>
              <a:spcAft>
                <a:spcPct val="35000"/>
              </a:spcAft>
              <a:buNone/>
            </a:pPr>
            <a:endParaRPr lang="en-US" kern="1200">
              <a:latin typeface="Bookman Old Style" panose="02050604050505020204" pitchFamily="18" charset="0"/>
            </a:endParaRPr>
          </a:p>
          <a:p>
            <a:pPr marL="0" lvl="0" indent="0" algn="ctr" defTabSz="1066800">
              <a:lnSpc>
                <a:spcPct val="90000"/>
              </a:lnSpc>
              <a:spcBef>
                <a:spcPct val="0"/>
              </a:spcBef>
              <a:spcAft>
                <a:spcPct val="35000"/>
              </a:spcAft>
              <a:buNone/>
            </a:pPr>
            <a:r>
              <a:rPr lang="en-US" sz="2400">
                <a:latin typeface="Bookman Old Style" panose="02050604050505020204" pitchFamily="18" charset="0"/>
              </a:rPr>
              <a:t>Đăng nhập, đăng xuất và xem nội dung thư</a:t>
            </a:r>
            <a:endParaRPr lang="en-US" sz="2400" kern="1200">
              <a:latin typeface="Bookman Old Style" panose="02050604050505020204" pitchFamily="18" charset="0"/>
            </a:endParaRPr>
          </a:p>
        </p:txBody>
      </p:sp>
      <p:sp>
        <p:nvSpPr>
          <p:cNvPr id="15" name="Freeform: Shape 14">
            <a:extLst>
              <a:ext uri="{FF2B5EF4-FFF2-40B4-BE49-F238E27FC236}">
                <a16:creationId xmlns:a16="http://schemas.microsoft.com/office/drawing/2014/main" id="{604DFDF6-60F8-4DCA-B3FB-352851593AEC}"/>
              </a:ext>
            </a:extLst>
          </p:cNvPr>
          <p:cNvSpPr/>
          <p:nvPr/>
        </p:nvSpPr>
        <p:spPr>
          <a:xfrm>
            <a:off x="5666663" y="2936431"/>
            <a:ext cx="2576676" cy="2576676"/>
          </a:xfrm>
          <a:custGeom>
            <a:avLst/>
            <a:gdLst>
              <a:gd name="connsiteX0" fmla="*/ 0 w 2576676"/>
              <a:gd name="connsiteY0" fmla="*/ 1288338 h 2576676"/>
              <a:gd name="connsiteX1" fmla="*/ 1288338 w 2576676"/>
              <a:gd name="connsiteY1" fmla="*/ 0 h 2576676"/>
              <a:gd name="connsiteX2" fmla="*/ 2576676 w 2576676"/>
              <a:gd name="connsiteY2" fmla="*/ 1288338 h 2576676"/>
              <a:gd name="connsiteX3" fmla="*/ 1288338 w 2576676"/>
              <a:gd name="connsiteY3" fmla="*/ 2576676 h 2576676"/>
              <a:gd name="connsiteX4" fmla="*/ 0 w 2576676"/>
              <a:gd name="connsiteY4" fmla="*/ 1288338 h 2576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676" h="2576676">
                <a:moveTo>
                  <a:pt x="0" y="1288338"/>
                </a:moveTo>
                <a:cubicBezTo>
                  <a:pt x="0" y="576809"/>
                  <a:pt x="576809" y="0"/>
                  <a:pt x="1288338" y="0"/>
                </a:cubicBezTo>
                <a:cubicBezTo>
                  <a:pt x="1999867" y="0"/>
                  <a:pt x="2576676" y="576809"/>
                  <a:pt x="2576676" y="1288338"/>
                </a:cubicBezTo>
                <a:cubicBezTo>
                  <a:pt x="2576676" y="1999867"/>
                  <a:pt x="1999867" y="2576676"/>
                  <a:pt x="1288338" y="2576676"/>
                </a:cubicBezTo>
                <a:cubicBezTo>
                  <a:pt x="576809" y="2576676"/>
                  <a:pt x="0" y="1999867"/>
                  <a:pt x="0" y="1288338"/>
                </a:cubicBezTo>
                <a:close/>
              </a:path>
            </a:pathLst>
          </a:custGeom>
          <a:solidFill>
            <a:srgbClr val="7030A0">
              <a:alpha val="50000"/>
            </a:srgbClr>
          </a:solidFill>
        </p:spPr>
        <p:style>
          <a:lnRef idx="2">
            <a:schemeClr val="lt1">
              <a:hueOff val="0"/>
              <a:satOff val="0"/>
              <a:lumOff val="0"/>
              <a:alphaOff val="0"/>
            </a:schemeClr>
          </a:lnRef>
          <a:fillRef idx="1">
            <a:schemeClr val="accent5">
              <a:alpha val="50000"/>
              <a:hueOff val="-941356"/>
              <a:satOff val="-12503"/>
              <a:lumOff val="196"/>
              <a:alphaOff val="0"/>
            </a:schemeClr>
          </a:fillRef>
          <a:effectRef idx="0">
            <a:schemeClr val="accent5">
              <a:alpha val="50000"/>
              <a:hueOff val="-941356"/>
              <a:satOff val="-12503"/>
              <a:lumOff val="196"/>
              <a:alphaOff val="0"/>
            </a:schemeClr>
          </a:effectRef>
          <a:fontRef idx="minor">
            <a:schemeClr val="tx1"/>
          </a:fontRef>
        </p:style>
        <p:txBody>
          <a:bodyPr spcFirstLastPara="0" vert="horz" wrap="square" lIns="788034" tIns="665641" rIns="242637" bIns="493864" numCol="1" spcCol="1270" anchor="ctr" anchorCtr="0">
            <a:noAutofit/>
          </a:bodyPr>
          <a:lstStyle/>
          <a:p>
            <a:pPr marL="0" lvl="0" indent="0" algn="ctr" defTabSz="1066800">
              <a:lnSpc>
                <a:spcPct val="90000"/>
              </a:lnSpc>
              <a:spcBef>
                <a:spcPct val="0"/>
              </a:spcBef>
              <a:spcAft>
                <a:spcPct val="35000"/>
              </a:spcAft>
              <a:buNone/>
            </a:pPr>
            <a:r>
              <a:rPr lang="en-US" sz="2400" kern="1200">
                <a:latin typeface="Bookman Old Style" panose="02050604050505020204" pitchFamily="18" charset="0"/>
              </a:rPr>
              <a:t>Soạn thư mới và gửi</a:t>
            </a:r>
          </a:p>
        </p:txBody>
      </p:sp>
      <p:sp>
        <p:nvSpPr>
          <p:cNvPr id="16" name="Freeform: Shape 15">
            <a:extLst>
              <a:ext uri="{FF2B5EF4-FFF2-40B4-BE49-F238E27FC236}">
                <a16:creationId xmlns:a16="http://schemas.microsoft.com/office/drawing/2014/main" id="{B483DDD5-FB91-4B51-9108-6711D2CB7422}"/>
              </a:ext>
            </a:extLst>
          </p:cNvPr>
          <p:cNvSpPr/>
          <p:nvPr/>
        </p:nvSpPr>
        <p:spPr>
          <a:xfrm>
            <a:off x="3822083" y="2936431"/>
            <a:ext cx="2576676" cy="2576676"/>
          </a:xfrm>
          <a:custGeom>
            <a:avLst/>
            <a:gdLst>
              <a:gd name="connsiteX0" fmla="*/ 0 w 2576676"/>
              <a:gd name="connsiteY0" fmla="*/ 1288338 h 2576676"/>
              <a:gd name="connsiteX1" fmla="*/ 1288338 w 2576676"/>
              <a:gd name="connsiteY1" fmla="*/ 0 h 2576676"/>
              <a:gd name="connsiteX2" fmla="*/ 2576676 w 2576676"/>
              <a:gd name="connsiteY2" fmla="*/ 1288338 h 2576676"/>
              <a:gd name="connsiteX3" fmla="*/ 1288338 w 2576676"/>
              <a:gd name="connsiteY3" fmla="*/ 2576676 h 2576676"/>
              <a:gd name="connsiteX4" fmla="*/ 0 w 2576676"/>
              <a:gd name="connsiteY4" fmla="*/ 1288338 h 2576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676" h="2576676">
                <a:moveTo>
                  <a:pt x="0" y="1288338"/>
                </a:moveTo>
                <a:cubicBezTo>
                  <a:pt x="0" y="576809"/>
                  <a:pt x="576809" y="0"/>
                  <a:pt x="1288338" y="0"/>
                </a:cubicBezTo>
                <a:cubicBezTo>
                  <a:pt x="1999867" y="0"/>
                  <a:pt x="2576676" y="576809"/>
                  <a:pt x="2576676" y="1288338"/>
                </a:cubicBezTo>
                <a:cubicBezTo>
                  <a:pt x="2576676" y="1999867"/>
                  <a:pt x="1999867" y="2576676"/>
                  <a:pt x="1288338" y="2576676"/>
                </a:cubicBezTo>
                <a:cubicBezTo>
                  <a:pt x="576809" y="2576676"/>
                  <a:pt x="0" y="1999867"/>
                  <a:pt x="0" y="1288338"/>
                </a:cubicBezTo>
                <a:close/>
              </a:path>
            </a:pathLst>
          </a:custGeom>
          <a:solidFill>
            <a:srgbClr val="FF0000">
              <a:alpha val="50000"/>
            </a:srgbClr>
          </a:solidFill>
        </p:spPr>
        <p:style>
          <a:lnRef idx="2">
            <a:schemeClr val="lt1">
              <a:hueOff val="0"/>
              <a:satOff val="0"/>
              <a:lumOff val="0"/>
              <a:alphaOff val="0"/>
            </a:schemeClr>
          </a:lnRef>
          <a:fillRef idx="1">
            <a:schemeClr val="accent5">
              <a:alpha val="50000"/>
              <a:hueOff val="-1882712"/>
              <a:satOff val="-25007"/>
              <a:lumOff val="393"/>
              <a:alphaOff val="0"/>
            </a:schemeClr>
          </a:fillRef>
          <a:effectRef idx="0">
            <a:schemeClr val="accent5">
              <a:alpha val="50000"/>
              <a:hueOff val="-1882712"/>
              <a:satOff val="-25007"/>
              <a:lumOff val="393"/>
              <a:alphaOff val="0"/>
            </a:schemeClr>
          </a:effectRef>
          <a:fontRef idx="minor">
            <a:schemeClr val="tx1"/>
          </a:fontRef>
        </p:style>
        <p:txBody>
          <a:bodyPr spcFirstLastPara="0" vert="horz" wrap="square" lIns="242637" tIns="665641" rIns="788034" bIns="493864" numCol="1" spcCol="1270" anchor="ctr" anchorCtr="0">
            <a:noAutofit/>
          </a:bodyPr>
          <a:lstStyle/>
          <a:p>
            <a:pPr marL="0" lvl="0" indent="0" algn="ctr" defTabSz="1066800">
              <a:lnSpc>
                <a:spcPct val="90000"/>
              </a:lnSpc>
              <a:spcBef>
                <a:spcPct val="0"/>
              </a:spcBef>
              <a:spcAft>
                <a:spcPct val="35000"/>
              </a:spcAft>
              <a:buNone/>
            </a:pPr>
            <a:r>
              <a:rPr lang="en-US" sz="2400" kern="1200">
                <a:latin typeface="Bookman Old Style" panose="02050604050505020204" pitchFamily="18" charset="0"/>
              </a:rPr>
              <a:t>Tạo tài khoản thư điện tử</a:t>
            </a:r>
          </a:p>
        </p:txBody>
      </p:sp>
    </p:spTree>
    <p:extLst>
      <p:ext uri="{BB962C8B-B14F-4D97-AF65-F5344CB8AC3E}">
        <p14:creationId xmlns:p14="http://schemas.microsoft.com/office/powerpoint/2010/main" val="315113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6" dur="1000" fill="hold"/>
                                        <p:tgtEl>
                                          <p:spTgt spid="14"/>
                                        </p:tgtEl>
                                        <p:attrNameLst>
                                          <p:attrName>ppt_x</p:attrName>
                                          <p:attrName>ppt_y</p:attrName>
                                        </p:attrNameLst>
                                      </p:cBhvr>
                                    </p:animMotion>
                                  </p:childTnLst>
                                </p:cTn>
                              </p:par>
                              <p:par>
                                <p:cTn id="7" presetID="1" presetClass="path" presetSubtype="0" accel="50000" decel="50000" fill="hold" grpId="0" nodeType="withEffect">
                                  <p:stCondLst>
                                    <p:cond delay="0"/>
                                  </p:stCondLst>
                                  <p:childTnLst>
                                    <p:animMotion origin="layout" path="M -0.00065 -2.22222E-6 C -0.03958 0.10185 -0.09674 0.15301 -0.1289 0.11459 C -0.16106 0.0757 -0.15586 -0.03819 -0.11731 -0.13958 C -0.07903 -0.24097 -0.02122 -0.29282 0.01094 -0.25416 C 0.04297 -0.21528 0.03776 -0.10162 -0.00065 -2.22222E-6 Z " pathEditMode="relative" rAng="7440000" ptsTypes="AAAAA">
                                      <p:cBhvr>
                                        <p:cTn id="8" dur="1000" fill="hold"/>
                                        <p:tgtEl>
                                          <p:spTgt spid="15"/>
                                        </p:tgtEl>
                                        <p:attrNameLst>
                                          <p:attrName>ppt_x</p:attrName>
                                          <p:attrName>ppt_y</p:attrName>
                                        </p:attrNameLst>
                                      </p:cBhvr>
                                      <p:rCtr x="-5833" y="-6991"/>
                                    </p:animMotion>
                                  </p:childTnLst>
                                </p:cTn>
                              </p:par>
                              <p:par>
                                <p:cTn id="9" presetID="1" presetClass="path" presetSubtype="0" accel="50000" decel="50000" fill="hold" grpId="0" nodeType="withEffect">
                                  <p:stCondLst>
                                    <p:cond delay="0"/>
                                  </p:stCondLst>
                                  <p:childTnLst>
                                    <p:animMotion origin="layout" path="M -0.00143 -2.22222E-6 C -0.03073 -0.11134 -0.02604 -0.22523 0.00912 -0.2544 C 0.04388 -0.28333 0.09622 -0.2169 0.12565 -0.10578 C 0.15469 0.00579 0.15026 0.11945 0.1151 0.14861 C 0.07995 0.17778 0.02747 0.11134 -0.00143 -2.22222E-6 Z " pathEditMode="relative" rAng="14700000" ptsTypes="AAAAA">
                                      <p:cBhvr>
                                        <p:cTn id="10" dur="1000" fill="hold"/>
                                        <p:tgtEl>
                                          <p:spTgt spid="16"/>
                                        </p:tgtEl>
                                        <p:attrNameLst>
                                          <p:attrName>ppt_x</p:attrName>
                                          <p:attrName>ppt_y</p:attrName>
                                        </p:attrNameLst>
                                      </p:cBhvr>
                                      <p:rCtr x="6341" y="-5278"/>
                                    </p:animMotion>
                                  </p:childTnLst>
                                </p:cTn>
                              </p:par>
                            </p:childTnLst>
                          </p:cTn>
                        </p:par>
                        <p:par>
                          <p:cTn id="11" fill="hold">
                            <p:stCondLst>
                              <p:cond delay="1000"/>
                            </p:stCondLst>
                            <p:childTnLst>
                              <p:par>
                                <p:cTn id="12" presetID="6" presetClass="emph" presetSubtype="0" fill="hold" grpId="1" nodeType="afterEffect">
                                  <p:stCondLst>
                                    <p:cond delay="0"/>
                                  </p:stCondLst>
                                  <p:childTnLst>
                                    <p:animScale>
                                      <p:cBhvr>
                                        <p:cTn id="13" dur="1000" fill="hold"/>
                                        <p:tgtEl>
                                          <p:spTgt spid="16"/>
                                        </p:tgtEl>
                                      </p:cBhvr>
                                      <p:by x="200000" y="2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6"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AF0973-7270-477B-8F36-86726C7EFA9C}"/>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sp>
        <p:nvSpPr>
          <p:cNvPr id="14" name="Freeform: Shape 13">
            <a:extLst>
              <a:ext uri="{FF2B5EF4-FFF2-40B4-BE49-F238E27FC236}">
                <a16:creationId xmlns:a16="http://schemas.microsoft.com/office/drawing/2014/main" id="{2E51DD8F-656C-4E37-8385-C21792435A8F}"/>
              </a:ext>
            </a:extLst>
          </p:cNvPr>
          <p:cNvSpPr/>
          <p:nvPr/>
        </p:nvSpPr>
        <p:spPr>
          <a:xfrm>
            <a:off x="4807662" y="1344893"/>
            <a:ext cx="2576676" cy="2576676"/>
          </a:xfrm>
          <a:custGeom>
            <a:avLst/>
            <a:gdLst>
              <a:gd name="connsiteX0" fmla="*/ 0 w 2576676"/>
              <a:gd name="connsiteY0" fmla="*/ 1288338 h 2576676"/>
              <a:gd name="connsiteX1" fmla="*/ 1288338 w 2576676"/>
              <a:gd name="connsiteY1" fmla="*/ 0 h 2576676"/>
              <a:gd name="connsiteX2" fmla="*/ 2576676 w 2576676"/>
              <a:gd name="connsiteY2" fmla="*/ 1288338 h 2576676"/>
              <a:gd name="connsiteX3" fmla="*/ 1288338 w 2576676"/>
              <a:gd name="connsiteY3" fmla="*/ 2576676 h 2576676"/>
              <a:gd name="connsiteX4" fmla="*/ 0 w 2576676"/>
              <a:gd name="connsiteY4" fmla="*/ 1288338 h 2576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676" h="2576676">
                <a:moveTo>
                  <a:pt x="0" y="1288338"/>
                </a:moveTo>
                <a:cubicBezTo>
                  <a:pt x="0" y="576809"/>
                  <a:pt x="576809" y="0"/>
                  <a:pt x="1288338" y="0"/>
                </a:cubicBezTo>
                <a:cubicBezTo>
                  <a:pt x="1999867" y="0"/>
                  <a:pt x="2576676" y="576809"/>
                  <a:pt x="2576676" y="1288338"/>
                </a:cubicBezTo>
                <a:cubicBezTo>
                  <a:pt x="2576676" y="1999867"/>
                  <a:pt x="1999867" y="2576676"/>
                  <a:pt x="1288338" y="2576676"/>
                </a:cubicBezTo>
                <a:cubicBezTo>
                  <a:pt x="576809" y="2576676"/>
                  <a:pt x="0" y="1999867"/>
                  <a:pt x="0" y="1288338"/>
                </a:cubicBezTo>
                <a:close/>
              </a:path>
            </a:pathLst>
          </a:custGeom>
          <a:solidFill>
            <a:srgbClr val="00FF00">
              <a:alpha val="50000"/>
            </a:srgbClr>
          </a:solidFill>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spcFirstLastPara="0" vert="horz" wrap="square" lIns="343557" tIns="450919" rIns="343557" bIns="966253" numCol="1" spcCol="1270" anchor="ctr" anchorCtr="0">
            <a:noAutofit/>
          </a:bodyPr>
          <a:lstStyle/>
          <a:p>
            <a:pPr marL="0" lvl="0" indent="0" algn="ctr" defTabSz="1066800">
              <a:lnSpc>
                <a:spcPct val="90000"/>
              </a:lnSpc>
              <a:spcBef>
                <a:spcPct val="0"/>
              </a:spcBef>
              <a:spcAft>
                <a:spcPct val="35000"/>
              </a:spcAft>
              <a:buNone/>
            </a:pPr>
            <a:endParaRPr lang="en-US" kern="1200">
              <a:latin typeface="Bookman Old Style" panose="02050604050505020204" pitchFamily="18" charset="0"/>
            </a:endParaRPr>
          </a:p>
          <a:p>
            <a:pPr marL="0" lvl="0" indent="0" algn="ctr" defTabSz="1066800">
              <a:lnSpc>
                <a:spcPct val="90000"/>
              </a:lnSpc>
              <a:spcBef>
                <a:spcPct val="0"/>
              </a:spcBef>
              <a:spcAft>
                <a:spcPct val="35000"/>
              </a:spcAft>
              <a:buNone/>
            </a:pPr>
            <a:r>
              <a:rPr lang="en-US" sz="2400">
                <a:latin typeface="Bookman Old Style" panose="02050604050505020204" pitchFamily="18" charset="0"/>
              </a:rPr>
              <a:t>Đăng nhập, đăng xuất và xem nội dung thư</a:t>
            </a:r>
            <a:endParaRPr lang="en-US" sz="2400" kern="1200">
              <a:latin typeface="Bookman Old Style" panose="02050604050505020204" pitchFamily="18" charset="0"/>
            </a:endParaRPr>
          </a:p>
        </p:txBody>
      </p:sp>
      <p:sp>
        <p:nvSpPr>
          <p:cNvPr id="15" name="Freeform: Shape 14">
            <a:extLst>
              <a:ext uri="{FF2B5EF4-FFF2-40B4-BE49-F238E27FC236}">
                <a16:creationId xmlns:a16="http://schemas.microsoft.com/office/drawing/2014/main" id="{604DFDF6-60F8-4DCA-B3FB-352851593AEC}"/>
              </a:ext>
            </a:extLst>
          </p:cNvPr>
          <p:cNvSpPr/>
          <p:nvPr/>
        </p:nvSpPr>
        <p:spPr>
          <a:xfrm>
            <a:off x="5666663" y="2936431"/>
            <a:ext cx="2576676" cy="2576676"/>
          </a:xfrm>
          <a:custGeom>
            <a:avLst/>
            <a:gdLst>
              <a:gd name="connsiteX0" fmla="*/ 0 w 2576676"/>
              <a:gd name="connsiteY0" fmla="*/ 1288338 h 2576676"/>
              <a:gd name="connsiteX1" fmla="*/ 1288338 w 2576676"/>
              <a:gd name="connsiteY1" fmla="*/ 0 h 2576676"/>
              <a:gd name="connsiteX2" fmla="*/ 2576676 w 2576676"/>
              <a:gd name="connsiteY2" fmla="*/ 1288338 h 2576676"/>
              <a:gd name="connsiteX3" fmla="*/ 1288338 w 2576676"/>
              <a:gd name="connsiteY3" fmla="*/ 2576676 h 2576676"/>
              <a:gd name="connsiteX4" fmla="*/ 0 w 2576676"/>
              <a:gd name="connsiteY4" fmla="*/ 1288338 h 2576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676" h="2576676">
                <a:moveTo>
                  <a:pt x="0" y="1288338"/>
                </a:moveTo>
                <a:cubicBezTo>
                  <a:pt x="0" y="576809"/>
                  <a:pt x="576809" y="0"/>
                  <a:pt x="1288338" y="0"/>
                </a:cubicBezTo>
                <a:cubicBezTo>
                  <a:pt x="1999867" y="0"/>
                  <a:pt x="2576676" y="576809"/>
                  <a:pt x="2576676" y="1288338"/>
                </a:cubicBezTo>
                <a:cubicBezTo>
                  <a:pt x="2576676" y="1999867"/>
                  <a:pt x="1999867" y="2576676"/>
                  <a:pt x="1288338" y="2576676"/>
                </a:cubicBezTo>
                <a:cubicBezTo>
                  <a:pt x="576809" y="2576676"/>
                  <a:pt x="0" y="1999867"/>
                  <a:pt x="0" y="1288338"/>
                </a:cubicBezTo>
                <a:close/>
              </a:path>
            </a:pathLst>
          </a:custGeom>
          <a:solidFill>
            <a:srgbClr val="7030A0">
              <a:alpha val="50000"/>
            </a:srgbClr>
          </a:solidFill>
        </p:spPr>
        <p:style>
          <a:lnRef idx="2">
            <a:schemeClr val="lt1">
              <a:hueOff val="0"/>
              <a:satOff val="0"/>
              <a:lumOff val="0"/>
              <a:alphaOff val="0"/>
            </a:schemeClr>
          </a:lnRef>
          <a:fillRef idx="1">
            <a:schemeClr val="accent5">
              <a:alpha val="50000"/>
              <a:hueOff val="-941356"/>
              <a:satOff val="-12503"/>
              <a:lumOff val="196"/>
              <a:alphaOff val="0"/>
            </a:schemeClr>
          </a:fillRef>
          <a:effectRef idx="0">
            <a:schemeClr val="accent5">
              <a:alpha val="50000"/>
              <a:hueOff val="-941356"/>
              <a:satOff val="-12503"/>
              <a:lumOff val="196"/>
              <a:alphaOff val="0"/>
            </a:schemeClr>
          </a:effectRef>
          <a:fontRef idx="minor">
            <a:schemeClr val="tx1"/>
          </a:fontRef>
        </p:style>
        <p:txBody>
          <a:bodyPr spcFirstLastPara="0" vert="horz" wrap="square" lIns="788034" tIns="665641" rIns="242637" bIns="493864" numCol="1" spcCol="1270" anchor="ctr" anchorCtr="0">
            <a:noAutofit/>
          </a:bodyPr>
          <a:lstStyle/>
          <a:p>
            <a:pPr marL="0" lvl="0" indent="0" algn="ctr" defTabSz="1066800">
              <a:lnSpc>
                <a:spcPct val="90000"/>
              </a:lnSpc>
              <a:spcBef>
                <a:spcPct val="0"/>
              </a:spcBef>
              <a:spcAft>
                <a:spcPct val="35000"/>
              </a:spcAft>
              <a:buNone/>
            </a:pPr>
            <a:r>
              <a:rPr lang="en-US" sz="2400" kern="1200">
                <a:latin typeface="Bookman Old Style" panose="02050604050505020204" pitchFamily="18" charset="0"/>
              </a:rPr>
              <a:t>Soạn thư mới và gửi</a:t>
            </a:r>
          </a:p>
        </p:txBody>
      </p:sp>
      <p:sp>
        <p:nvSpPr>
          <p:cNvPr id="16" name="Freeform: Shape 15">
            <a:extLst>
              <a:ext uri="{FF2B5EF4-FFF2-40B4-BE49-F238E27FC236}">
                <a16:creationId xmlns:a16="http://schemas.microsoft.com/office/drawing/2014/main" id="{B483DDD5-FB91-4B51-9108-6711D2CB7422}"/>
              </a:ext>
            </a:extLst>
          </p:cNvPr>
          <p:cNvSpPr/>
          <p:nvPr/>
        </p:nvSpPr>
        <p:spPr>
          <a:xfrm>
            <a:off x="3822083" y="2936431"/>
            <a:ext cx="2576676" cy="2576676"/>
          </a:xfrm>
          <a:custGeom>
            <a:avLst/>
            <a:gdLst>
              <a:gd name="connsiteX0" fmla="*/ 0 w 2576676"/>
              <a:gd name="connsiteY0" fmla="*/ 1288338 h 2576676"/>
              <a:gd name="connsiteX1" fmla="*/ 1288338 w 2576676"/>
              <a:gd name="connsiteY1" fmla="*/ 0 h 2576676"/>
              <a:gd name="connsiteX2" fmla="*/ 2576676 w 2576676"/>
              <a:gd name="connsiteY2" fmla="*/ 1288338 h 2576676"/>
              <a:gd name="connsiteX3" fmla="*/ 1288338 w 2576676"/>
              <a:gd name="connsiteY3" fmla="*/ 2576676 h 2576676"/>
              <a:gd name="connsiteX4" fmla="*/ 0 w 2576676"/>
              <a:gd name="connsiteY4" fmla="*/ 1288338 h 2576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676" h="2576676">
                <a:moveTo>
                  <a:pt x="0" y="1288338"/>
                </a:moveTo>
                <a:cubicBezTo>
                  <a:pt x="0" y="576809"/>
                  <a:pt x="576809" y="0"/>
                  <a:pt x="1288338" y="0"/>
                </a:cubicBezTo>
                <a:cubicBezTo>
                  <a:pt x="1999867" y="0"/>
                  <a:pt x="2576676" y="576809"/>
                  <a:pt x="2576676" y="1288338"/>
                </a:cubicBezTo>
                <a:cubicBezTo>
                  <a:pt x="2576676" y="1999867"/>
                  <a:pt x="1999867" y="2576676"/>
                  <a:pt x="1288338" y="2576676"/>
                </a:cubicBezTo>
                <a:cubicBezTo>
                  <a:pt x="576809" y="2576676"/>
                  <a:pt x="0" y="1999867"/>
                  <a:pt x="0" y="1288338"/>
                </a:cubicBezTo>
                <a:close/>
              </a:path>
            </a:pathLst>
          </a:custGeom>
          <a:solidFill>
            <a:srgbClr val="FF0000">
              <a:alpha val="50000"/>
            </a:srgbClr>
          </a:solidFill>
        </p:spPr>
        <p:style>
          <a:lnRef idx="2">
            <a:schemeClr val="lt1">
              <a:hueOff val="0"/>
              <a:satOff val="0"/>
              <a:lumOff val="0"/>
              <a:alphaOff val="0"/>
            </a:schemeClr>
          </a:lnRef>
          <a:fillRef idx="1">
            <a:schemeClr val="accent5">
              <a:alpha val="50000"/>
              <a:hueOff val="-1882712"/>
              <a:satOff val="-25007"/>
              <a:lumOff val="393"/>
              <a:alphaOff val="0"/>
            </a:schemeClr>
          </a:fillRef>
          <a:effectRef idx="0">
            <a:schemeClr val="accent5">
              <a:alpha val="50000"/>
              <a:hueOff val="-1882712"/>
              <a:satOff val="-25007"/>
              <a:lumOff val="393"/>
              <a:alphaOff val="0"/>
            </a:schemeClr>
          </a:effectRef>
          <a:fontRef idx="minor">
            <a:schemeClr val="tx1"/>
          </a:fontRef>
        </p:style>
        <p:txBody>
          <a:bodyPr spcFirstLastPara="0" vert="horz" wrap="square" lIns="242637" tIns="665641" rIns="788034" bIns="493864" numCol="1" spcCol="1270" anchor="ctr" anchorCtr="0">
            <a:noAutofit/>
          </a:bodyPr>
          <a:lstStyle/>
          <a:p>
            <a:pPr marL="0" lvl="0" indent="0" algn="ctr" defTabSz="1066800">
              <a:lnSpc>
                <a:spcPct val="90000"/>
              </a:lnSpc>
              <a:spcBef>
                <a:spcPct val="0"/>
              </a:spcBef>
              <a:spcAft>
                <a:spcPct val="35000"/>
              </a:spcAft>
              <a:buNone/>
            </a:pPr>
            <a:r>
              <a:rPr lang="en-US" sz="2400" kern="1200">
                <a:latin typeface="Bookman Old Style" panose="02050604050505020204" pitchFamily="18" charset="0"/>
              </a:rPr>
              <a:t>Tạo tài khoản thư điện tử</a:t>
            </a:r>
          </a:p>
        </p:txBody>
      </p:sp>
    </p:spTree>
    <p:extLst>
      <p:ext uri="{BB962C8B-B14F-4D97-AF65-F5344CB8AC3E}">
        <p14:creationId xmlns:p14="http://schemas.microsoft.com/office/powerpoint/2010/main" val="1492708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6" dur="1000" fill="hold"/>
                                        <p:tgtEl>
                                          <p:spTgt spid="14"/>
                                        </p:tgtEl>
                                        <p:attrNameLst>
                                          <p:attrName>ppt_x</p:attrName>
                                          <p:attrName>ppt_y</p:attrName>
                                        </p:attrNameLst>
                                      </p:cBhvr>
                                    </p:animMotion>
                                  </p:childTnLst>
                                </p:cTn>
                              </p:par>
                              <p:par>
                                <p:cTn id="7" presetID="1" presetClass="path" presetSubtype="0" accel="50000" decel="50000" fill="hold" grpId="0" nodeType="withEffect">
                                  <p:stCondLst>
                                    <p:cond delay="0"/>
                                  </p:stCondLst>
                                  <p:childTnLst>
                                    <p:animMotion origin="layout" path="M -0.00065 -2.22222E-6 C -0.03958 0.10185 -0.09674 0.15301 -0.1289 0.11459 C -0.16106 0.0757 -0.15586 -0.03819 -0.11731 -0.13958 C -0.07903 -0.24097 -0.02122 -0.29282 0.01094 -0.25416 C 0.04297 -0.21528 0.03776 -0.10162 -0.00065 -2.22222E-6 Z " pathEditMode="relative" rAng="7440000" ptsTypes="AAAAA">
                                      <p:cBhvr>
                                        <p:cTn id="8" dur="1000" fill="hold"/>
                                        <p:tgtEl>
                                          <p:spTgt spid="15"/>
                                        </p:tgtEl>
                                        <p:attrNameLst>
                                          <p:attrName>ppt_x</p:attrName>
                                          <p:attrName>ppt_y</p:attrName>
                                        </p:attrNameLst>
                                      </p:cBhvr>
                                      <p:rCtr x="-5833" y="-6991"/>
                                    </p:animMotion>
                                  </p:childTnLst>
                                </p:cTn>
                              </p:par>
                              <p:par>
                                <p:cTn id="9" presetID="1" presetClass="path" presetSubtype="0" accel="50000" decel="50000" fill="hold" grpId="0" nodeType="withEffect">
                                  <p:stCondLst>
                                    <p:cond delay="0"/>
                                  </p:stCondLst>
                                  <p:childTnLst>
                                    <p:animMotion origin="layout" path="M -0.00143 -2.22222E-6 C -0.03073 -0.11134 -0.02604 -0.22523 0.00912 -0.2544 C 0.04388 -0.28333 0.09622 -0.2169 0.12565 -0.10578 C 0.15469 0.00579 0.15026 0.11945 0.1151 0.14861 C 0.07995 0.17778 0.02747 0.11134 -0.00143 -2.22222E-6 Z " pathEditMode="relative" rAng="14700000" ptsTypes="AAAAA">
                                      <p:cBhvr>
                                        <p:cTn id="10" dur="1000" fill="hold"/>
                                        <p:tgtEl>
                                          <p:spTgt spid="16"/>
                                        </p:tgtEl>
                                        <p:attrNameLst>
                                          <p:attrName>ppt_x</p:attrName>
                                          <p:attrName>ppt_y</p:attrName>
                                        </p:attrNameLst>
                                      </p:cBhvr>
                                      <p:rCtr x="6341" y="-5278"/>
                                    </p:animMotion>
                                  </p:childTnLst>
                                </p:cTn>
                              </p:par>
                            </p:childTnLst>
                          </p:cTn>
                        </p:par>
                        <p:par>
                          <p:cTn id="11" fill="hold">
                            <p:stCondLst>
                              <p:cond delay="1000"/>
                            </p:stCondLst>
                            <p:childTnLst>
                              <p:par>
                                <p:cTn id="12" presetID="6" presetClass="emph" presetSubtype="0" fill="hold" grpId="1" nodeType="afterEffect">
                                  <p:stCondLst>
                                    <p:cond delay="0"/>
                                  </p:stCondLst>
                                  <p:childTnLst>
                                    <p:animScale>
                                      <p:cBhvr>
                                        <p:cTn id="13" dur="1000" fill="hold"/>
                                        <p:tgtEl>
                                          <p:spTgt spid="14"/>
                                        </p:tgtEl>
                                      </p:cBhvr>
                                      <p:by x="200000" y="2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AF0973-7270-477B-8F36-86726C7EFA9C}"/>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sp>
        <p:nvSpPr>
          <p:cNvPr id="14" name="Freeform: Shape 13">
            <a:extLst>
              <a:ext uri="{FF2B5EF4-FFF2-40B4-BE49-F238E27FC236}">
                <a16:creationId xmlns:a16="http://schemas.microsoft.com/office/drawing/2014/main" id="{2E51DD8F-656C-4E37-8385-C21792435A8F}"/>
              </a:ext>
            </a:extLst>
          </p:cNvPr>
          <p:cNvSpPr/>
          <p:nvPr/>
        </p:nvSpPr>
        <p:spPr>
          <a:xfrm>
            <a:off x="4807662" y="1344893"/>
            <a:ext cx="2576676" cy="2576676"/>
          </a:xfrm>
          <a:custGeom>
            <a:avLst/>
            <a:gdLst>
              <a:gd name="connsiteX0" fmla="*/ 0 w 2576676"/>
              <a:gd name="connsiteY0" fmla="*/ 1288338 h 2576676"/>
              <a:gd name="connsiteX1" fmla="*/ 1288338 w 2576676"/>
              <a:gd name="connsiteY1" fmla="*/ 0 h 2576676"/>
              <a:gd name="connsiteX2" fmla="*/ 2576676 w 2576676"/>
              <a:gd name="connsiteY2" fmla="*/ 1288338 h 2576676"/>
              <a:gd name="connsiteX3" fmla="*/ 1288338 w 2576676"/>
              <a:gd name="connsiteY3" fmla="*/ 2576676 h 2576676"/>
              <a:gd name="connsiteX4" fmla="*/ 0 w 2576676"/>
              <a:gd name="connsiteY4" fmla="*/ 1288338 h 2576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676" h="2576676">
                <a:moveTo>
                  <a:pt x="0" y="1288338"/>
                </a:moveTo>
                <a:cubicBezTo>
                  <a:pt x="0" y="576809"/>
                  <a:pt x="576809" y="0"/>
                  <a:pt x="1288338" y="0"/>
                </a:cubicBezTo>
                <a:cubicBezTo>
                  <a:pt x="1999867" y="0"/>
                  <a:pt x="2576676" y="576809"/>
                  <a:pt x="2576676" y="1288338"/>
                </a:cubicBezTo>
                <a:cubicBezTo>
                  <a:pt x="2576676" y="1999867"/>
                  <a:pt x="1999867" y="2576676"/>
                  <a:pt x="1288338" y="2576676"/>
                </a:cubicBezTo>
                <a:cubicBezTo>
                  <a:pt x="576809" y="2576676"/>
                  <a:pt x="0" y="1999867"/>
                  <a:pt x="0" y="1288338"/>
                </a:cubicBezTo>
                <a:close/>
              </a:path>
            </a:pathLst>
          </a:custGeom>
          <a:solidFill>
            <a:srgbClr val="00FF00">
              <a:alpha val="50000"/>
            </a:srgbClr>
          </a:solidFill>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spcFirstLastPara="0" vert="horz" wrap="square" lIns="343557" tIns="450919" rIns="343557" bIns="966253" numCol="1" spcCol="1270" anchor="ctr" anchorCtr="0">
            <a:noAutofit/>
          </a:bodyPr>
          <a:lstStyle/>
          <a:p>
            <a:pPr marL="0" lvl="0" indent="0" algn="ctr" defTabSz="1066800">
              <a:lnSpc>
                <a:spcPct val="90000"/>
              </a:lnSpc>
              <a:spcBef>
                <a:spcPct val="0"/>
              </a:spcBef>
              <a:spcAft>
                <a:spcPct val="35000"/>
              </a:spcAft>
              <a:buNone/>
            </a:pPr>
            <a:endParaRPr lang="en-US" kern="1200">
              <a:latin typeface="Bookman Old Style" panose="02050604050505020204" pitchFamily="18" charset="0"/>
            </a:endParaRPr>
          </a:p>
          <a:p>
            <a:pPr marL="0" lvl="0" indent="0" algn="ctr" defTabSz="1066800">
              <a:lnSpc>
                <a:spcPct val="90000"/>
              </a:lnSpc>
              <a:spcBef>
                <a:spcPct val="0"/>
              </a:spcBef>
              <a:spcAft>
                <a:spcPct val="35000"/>
              </a:spcAft>
              <a:buNone/>
            </a:pPr>
            <a:r>
              <a:rPr lang="en-US" sz="2400">
                <a:latin typeface="Bookman Old Style" panose="02050604050505020204" pitchFamily="18" charset="0"/>
              </a:rPr>
              <a:t>Đăng nhập, đăng xuất và xem nội dung thư</a:t>
            </a:r>
            <a:endParaRPr lang="en-US" sz="2400" kern="1200">
              <a:latin typeface="Bookman Old Style" panose="02050604050505020204" pitchFamily="18" charset="0"/>
            </a:endParaRPr>
          </a:p>
        </p:txBody>
      </p:sp>
      <p:sp>
        <p:nvSpPr>
          <p:cNvPr id="15" name="Freeform: Shape 14">
            <a:extLst>
              <a:ext uri="{FF2B5EF4-FFF2-40B4-BE49-F238E27FC236}">
                <a16:creationId xmlns:a16="http://schemas.microsoft.com/office/drawing/2014/main" id="{604DFDF6-60F8-4DCA-B3FB-352851593AEC}"/>
              </a:ext>
            </a:extLst>
          </p:cNvPr>
          <p:cNvSpPr/>
          <p:nvPr/>
        </p:nvSpPr>
        <p:spPr>
          <a:xfrm>
            <a:off x="5666663" y="2936431"/>
            <a:ext cx="2576676" cy="2576676"/>
          </a:xfrm>
          <a:custGeom>
            <a:avLst/>
            <a:gdLst>
              <a:gd name="connsiteX0" fmla="*/ 0 w 2576676"/>
              <a:gd name="connsiteY0" fmla="*/ 1288338 h 2576676"/>
              <a:gd name="connsiteX1" fmla="*/ 1288338 w 2576676"/>
              <a:gd name="connsiteY1" fmla="*/ 0 h 2576676"/>
              <a:gd name="connsiteX2" fmla="*/ 2576676 w 2576676"/>
              <a:gd name="connsiteY2" fmla="*/ 1288338 h 2576676"/>
              <a:gd name="connsiteX3" fmla="*/ 1288338 w 2576676"/>
              <a:gd name="connsiteY3" fmla="*/ 2576676 h 2576676"/>
              <a:gd name="connsiteX4" fmla="*/ 0 w 2576676"/>
              <a:gd name="connsiteY4" fmla="*/ 1288338 h 2576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676" h="2576676">
                <a:moveTo>
                  <a:pt x="0" y="1288338"/>
                </a:moveTo>
                <a:cubicBezTo>
                  <a:pt x="0" y="576809"/>
                  <a:pt x="576809" y="0"/>
                  <a:pt x="1288338" y="0"/>
                </a:cubicBezTo>
                <a:cubicBezTo>
                  <a:pt x="1999867" y="0"/>
                  <a:pt x="2576676" y="576809"/>
                  <a:pt x="2576676" y="1288338"/>
                </a:cubicBezTo>
                <a:cubicBezTo>
                  <a:pt x="2576676" y="1999867"/>
                  <a:pt x="1999867" y="2576676"/>
                  <a:pt x="1288338" y="2576676"/>
                </a:cubicBezTo>
                <a:cubicBezTo>
                  <a:pt x="576809" y="2576676"/>
                  <a:pt x="0" y="1999867"/>
                  <a:pt x="0" y="1288338"/>
                </a:cubicBezTo>
                <a:close/>
              </a:path>
            </a:pathLst>
          </a:custGeom>
          <a:solidFill>
            <a:srgbClr val="7030A0">
              <a:alpha val="50000"/>
            </a:srgbClr>
          </a:solidFill>
        </p:spPr>
        <p:style>
          <a:lnRef idx="2">
            <a:schemeClr val="lt1">
              <a:hueOff val="0"/>
              <a:satOff val="0"/>
              <a:lumOff val="0"/>
              <a:alphaOff val="0"/>
            </a:schemeClr>
          </a:lnRef>
          <a:fillRef idx="1">
            <a:schemeClr val="accent5">
              <a:alpha val="50000"/>
              <a:hueOff val="-941356"/>
              <a:satOff val="-12503"/>
              <a:lumOff val="196"/>
              <a:alphaOff val="0"/>
            </a:schemeClr>
          </a:fillRef>
          <a:effectRef idx="0">
            <a:schemeClr val="accent5">
              <a:alpha val="50000"/>
              <a:hueOff val="-941356"/>
              <a:satOff val="-12503"/>
              <a:lumOff val="196"/>
              <a:alphaOff val="0"/>
            </a:schemeClr>
          </a:effectRef>
          <a:fontRef idx="minor">
            <a:schemeClr val="tx1"/>
          </a:fontRef>
        </p:style>
        <p:txBody>
          <a:bodyPr spcFirstLastPara="0" vert="horz" wrap="square" lIns="788034" tIns="665641" rIns="242637" bIns="493864" numCol="1" spcCol="1270" anchor="ctr" anchorCtr="0">
            <a:noAutofit/>
          </a:bodyPr>
          <a:lstStyle/>
          <a:p>
            <a:pPr marL="0" lvl="0" indent="0" algn="ctr" defTabSz="1066800">
              <a:lnSpc>
                <a:spcPct val="90000"/>
              </a:lnSpc>
              <a:spcBef>
                <a:spcPct val="0"/>
              </a:spcBef>
              <a:spcAft>
                <a:spcPct val="35000"/>
              </a:spcAft>
              <a:buNone/>
            </a:pPr>
            <a:r>
              <a:rPr lang="en-US" sz="2400" kern="1200">
                <a:latin typeface="Bookman Old Style" panose="02050604050505020204" pitchFamily="18" charset="0"/>
              </a:rPr>
              <a:t>Soạn thư mới và gửi</a:t>
            </a:r>
          </a:p>
        </p:txBody>
      </p:sp>
      <p:sp>
        <p:nvSpPr>
          <p:cNvPr id="16" name="Freeform: Shape 15">
            <a:extLst>
              <a:ext uri="{FF2B5EF4-FFF2-40B4-BE49-F238E27FC236}">
                <a16:creationId xmlns:a16="http://schemas.microsoft.com/office/drawing/2014/main" id="{B483DDD5-FB91-4B51-9108-6711D2CB7422}"/>
              </a:ext>
            </a:extLst>
          </p:cNvPr>
          <p:cNvSpPr/>
          <p:nvPr/>
        </p:nvSpPr>
        <p:spPr>
          <a:xfrm>
            <a:off x="3822083" y="2936431"/>
            <a:ext cx="2576676" cy="2576676"/>
          </a:xfrm>
          <a:custGeom>
            <a:avLst/>
            <a:gdLst>
              <a:gd name="connsiteX0" fmla="*/ 0 w 2576676"/>
              <a:gd name="connsiteY0" fmla="*/ 1288338 h 2576676"/>
              <a:gd name="connsiteX1" fmla="*/ 1288338 w 2576676"/>
              <a:gd name="connsiteY1" fmla="*/ 0 h 2576676"/>
              <a:gd name="connsiteX2" fmla="*/ 2576676 w 2576676"/>
              <a:gd name="connsiteY2" fmla="*/ 1288338 h 2576676"/>
              <a:gd name="connsiteX3" fmla="*/ 1288338 w 2576676"/>
              <a:gd name="connsiteY3" fmla="*/ 2576676 h 2576676"/>
              <a:gd name="connsiteX4" fmla="*/ 0 w 2576676"/>
              <a:gd name="connsiteY4" fmla="*/ 1288338 h 2576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676" h="2576676">
                <a:moveTo>
                  <a:pt x="0" y="1288338"/>
                </a:moveTo>
                <a:cubicBezTo>
                  <a:pt x="0" y="576809"/>
                  <a:pt x="576809" y="0"/>
                  <a:pt x="1288338" y="0"/>
                </a:cubicBezTo>
                <a:cubicBezTo>
                  <a:pt x="1999867" y="0"/>
                  <a:pt x="2576676" y="576809"/>
                  <a:pt x="2576676" y="1288338"/>
                </a:cubicBezTo>
                <a:cubicBezTo>
                  <a:pt x="2576676" y="1999867"/>
                  <a:pt x="1999867" y="2576676"/>
                  <a:pt x="1288338" y="2576676"/>
                </a:cubicBezTo>
                <a:cubicBezTo>
                  <a:pt x="576809" y="2576676"/>
                  <a:pt x="0" y="1999867"/>
                  <a:pt x="0" y="1288338"/>
                </a:cubicBezTo>
                <a:close/>
              </a:path>
            </a:pathLst>
          </a:custGeom>
          <a:solidFill>
            <a:srgbClr val="FF0000">
              <a:alpha val="50000"/>
            </a:srgbClr>
          </a:solidFill>
        </p:spPr>
        <p:style>
          <a:lnRef idx="2">
            <a:schemeClr val="lt1">
              <a:hueOff val="0"/>
              <a:satOff val="0"/>
              <a:lumOff val="0"/>
              <a:alphaOff val="0"/>
            </a:schemeClr>
          </a:lnRef>
          <a:fillRef idx="1">
            <a:schemeClr val="accent5">
              <a:alpha val="50000"/>
              <a:hueOff val="-1882712"/>
              <a:satOff val="-25007"/>
              <a:lumOff val="393"/>
              <a:alphaOff val="0"/>
            </a:schemeClr>
          </a:fillRef>
          <a:effectRef idx="0">
            <a:schemeClr val="accent5">
              <a:alpha val="50000"/>
              <a:hueOff val="-1882712"/>
              <a:satOff val="-25007"/>
              <a:lumOff val="393"/>
              <a:alphaOff val="0"/>
            </a:schemeClr>
          </a:effectRef>
          <a:fontRef idx="minor">
            <a:schemeClr val="tx1"/>
          </a:fontRef>
        </p:style>
        <p:txBody>
          <a:bodyPr spcFirstLastPara="0" vert="horz" wrap="square" lIns="242637" tIns="665641" rIns="788034" bIns="493864" numCol="1" spcCol="1270" anchor="ctr" anchorCtr="0">
            <a:noAutofit/>
          </a:bodyPr>
          <a:lstStyle/>
          <a:p>
            <a:pPr marL="0" lvl="0" indent="0" algn="ctr" defTabSz="1066800">
              <a:lnSpc>
                <a:spcPct val="90000"/>
              </a:lnSpc>
              <a:spcBef>
                <a:spcPct val="0"/>
              </a:spcBef>
              <a:spcAft>
                <a:spcPct val="35000"/>
              </a:spcAft>
              <a:buNone/>
            </a:pPr>
            <a:r>
              <a:rPr lang="en-US" sz="2400" kern="1200">
                <a:latin typeface="Bookman Old Style" panose="02050604050505020204" pitchFamily="18" charset="0"/>
              </a:rPr>
              <a:t>Tạo tài khoản thư điện tử</a:t>
            </a:r>
          </a:p>
        </p:txBody>
      </p:sp>
    </p:spTree>
    <p:extLst>
      <p:ext uri="{BB962C8B-B14F-4D97-AF65-F5344CB8AC3E}">
        <p14:creationId xmlns:p14="http://schemas.microsoft.com/office/powerpoint/2010/main" val="330153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6" dur="1000" fill="hold"/>
                                        <p:tgtEl>
                                          <p:spTgt spid="14"/>
                                        </p:tgtEl>
                                        <p:attrNameLst>
                                          <p:attrName>ppt_x</p:attrName>
                                          <p:attrName>ppt_y</p:attrName>
                                        </p:attrNameLst>
                                      </p:cBhvr>
                                    </p:animMotion>
                                  </p:childTnLst>
                                </p:cTn>
                              </p:par>
                              <p:par>
                                <p:cTn id="7" presetID="1" presetClass="path" presetSubtype="0" accel="50000" decel="50000" fill="hold" grpId="0" nodeType="withEffect">
                                  <p:stCondLst>
                                    <p:cond delay="0"/>
                                  </p:stCondLst>
                                  <p:childTnLst>
                                    <p:animMotion origin="layout" path="M -0.00065 -2.22222E-6 C -0.03958 0.10185 -0.09674 0.15301 -0.1289 0.11459 C -0.16106 0.0757 -0.15586 -0.03819 -0.11731 -0.13958 C -0.07903 -0.24097 -0.02122 -0.29282 0.01094 -0.25416 C 0.04297 -0.21528 0.03776 -0.10162 -0.00065 -2.22222E-6 Z " pathEditMode="relative" rAng="7440000" ptsTypes="AAAAA">
                                      <p:cBhvr>
                                        <p:cTn id="8" dur="1000" fill="hold"/>
                                        <p:tgtEl>
                                          <p:spTgt spid="15"/>
                                        </p:tgtEl>
                                        <p:attrNameLst>
                                          <p:attrName>ppt_x</p:attrName>
                                          <p:attrName>ppt_y</p:attrName>
                                        </p:attrNameLst>
                                      </p:cBhvr>
                                      <p:rCtr x="-5833" y="-6991"/>
                                    </p:animMotion>
                                  </p:childTnLst>
                                </p:cTn>
                              </p:par>
                              <p:par>
                                <p:cTn id="9" presetID="1" presetClass="path" presetSubtype="0" accel="50000" decel="50000" fill="hold" grpId="0" nodeType="withEffect">
                                  <p:stCondLst>
                                    <p:cond delay="0"/>
                                  </p:stCondLst>
                                  <p:childTnLst>
                                    <p:animMotion origin="layout" path="M -0.00143 -2.22222E-6 C -0.03073 -0.11134 -0.02604 -0.22523 0.00912 -0.2544 C 0.04388 -0.28333 0.09622 -0.2169 0.12565 -0.10578 C 0.15469 0.00579 0.15026 0.11945 0.1151 0.14861 C 0.07995 0.17778 0.02747 0.11134 -0.00143 -2.22222E-6 Z " pathEditMode="relative" rAng="14700000" ptsTypes="AAAAA">
                                      <p:cBhvr>
                                        <p:cTn id="10" dur="1000" fill="hold"/>
                                        <p:tgtEl>
                                          <p:spTgt spid="16"/>
                                        </p:tgtEl>
                                        <p:attrNameLst>
                                          <p:attrName>ppt_x</p:attrName>
                                          <p:attrName>ppt_y</p:attrName>
                                        </p:attrNameLst>
                                      </p:cBhvr>
                                      <p:rCtr x="6341" y="-5278"/>
                                    </p:animMotion>
                                  </p:childTnLst>
                                </p:cTn>
                              </p:par>
                            </p:childTnLst>
                          </p:cTn>
                        </p:par>
                        <p:par>
                          <p:cTn id="11" fill="hold">
                            <p:stCondLst>
                              <p:cond delay="1000"/>
                            </p:stCondLst>
                            <p:childTnLst>
                              <p:par>
                                <p:cTn id="12" presetID="6" presetClass="emph" presetSubtype="0" fill="hold" grpId="1" nodeType="afterEffect">
                                  <p:stCondLst>
                                    <p:cond delay="0"/>
                                  </p:stCondLst>
                                  <p:childTnLst>
                                    <p:animScale>
                                      <p:cBhvr>
                                        <p:cTn id="13" dur="1000" fill="hold"/>
                                        <p:tgtEl>
                                          <p:spTgt spid="15"/>
                                        </p:tgtEl>
                                      </p:cBhvr>
                                      <p:by x="200000" y="2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5" grpId="1"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657CC3D-2C6E-4FF5-8151-CCC7C9180411}"/>
              </a:ext>
            </a:extLst>
          </p:cNvPr>
          <p:cNvSpPr txBox="1"/>
          <p:nvPr/>
        </p:nvSpPr>
        <p:spPr>
          <a:xfrm>
            <a:off x="3892067" y="2841693"/>
            <a:ext cx="8299933" cy="707886"/>
          </a:xfrm>
          <a:prstGeom prst="rect">
            <a:avLst/>
          </a:prstGeom>
          <a:noFill/>
        </p:spPr>
        <p:txBody>
          <a:bodyPr wrap="square" rtlCol="0">
            <a:spAutoFit/>
          </a:bodyPr>
          <a:lstStyle/>
          <a:p>
            <a:pPr algn="ctr"/>
            <a:r>
              <a:rPr lang="en-US" sz="4000">
                <a:latin typeface="Times New Roman" panose="02020603050405020304" pitchFamily="18" charset="0"/>
                <a:cs typeface="Times New Roman" panose="02020603050405020304" pitchFamily="18" charset="0"/>
              </a:rPr>
              <a:t>4. LUYỆN TẬP</a:t>
            </a:r>
            <a:endParaRPr lang="en-US" sz="40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CAF0973-7270-477B-8F36-86726C7EFA9C}"/>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pic>
        <p:nvPicPr>
          <p:cNvPr id="5" name="Picture 4" descr="A picture containing text, electronics&#10;&#10;Description automatically generated">
            <a:extLst>
              <a:ext uri="{FF2B5EF4-FFF2-40B4-BE49-F238E27FC236}">
                <a16:creationId xmlns:a16="http://schemas.microsoft.com/office/drawing/2014/main" id="{FDD59C66-A23B-4D9A-B96E-2DF09DB4D4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 y="858958"/>
            <a:ext cx="3895781" cy="5374217"/>
          </a:xfrm>
          <a:prstGeom prst="rect">
            <a:avLst/>
          </a:prstGeom>
        </p:spPr>
      </p:pic>
    </p:spTree>
    <p:extLst>
      <p:ext uri="{BB962C8B-B14F-4D97-AF65-F5344CB8AC3E}">
        <p14:creationId xmlns:p14="http://schemas.microsoft.com/office/powerpoint/2010/main" val="2086260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AF0973-7270-477B-8F36-86726C7EFA9C}"/>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pic>
        <p:nvPicPr>
          <p:cNvPr id="3" name="Picture 2" descr="A picture containing text, receipt, document&#10;&#10;Description automatically generated">
            <a:extLst>
              <a:ext uri="{FF2B5EF4-FFF2-40B4-BE49-F238E27FC236}">
                <a16:creationId xmlns:a16="http://schemas.microsoft.com/office/drawing/2014/main" id="{0164D25C-7AF5-42A1-8648-B7F56173B8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43432"/>
            <a:ext cx="12192000" cy="4685285"/>
          </a:xfrm>
          <a:prstGeom prst="rect">
            <a:avLst/>
          </a:prstGeom>
        </p:spPr>
      </p:pic>
      <p:sp>
        <p:nvSpPr>
          <p:cNvPr id="5" name="Rectangle 4">
            <a:extLst>
              <a:ext uri="{FF2B5EF4-FFF2-40B4-BE49-F238E27FC236}">
                <a16:creationId xmlns:a16="http://schemas.microsoft.com/office/drawing/2014/main" id="{350F46B4-356B-4C2F-A1AA-4C89EC9B9E4A}"/>
              </a:ext>
            </a:extLst>
          </p:cNvPr>
          <p:cNvSpPr/>
          <p:nvPr/>
        </p:nvSpPr>
        <p:spPr>
          <a:xfrm>
            <a:off x="-1" y="5228717"/>
            <a:ext cx="12192000" cy="1487958"/>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400" u="sng">
                <a:solidFill>
                  <a:schemeClr val="tx1"/>
                </a:solidFill>
                <a:latin typeface="Times New Roman" panose="02020603050405020304" pitchFamily="18" charset="0"/>
                <a:cs typeface="Times New Roman" panose="02020603050405020304" pitchFamily="18" charset="0"/>
              </a:rPr>
              <a:t>Trả lời:</a:t>
            </a:r>
          </a:p>
          <a:p>
            <a:pPr lvl="1"/>
            <a:r>
              <a:rPr lang="en-US" sz="2400">
                <a:solidFill>
                  <a:schemeClr val="tx1"/>
                </a:solidFill>
                <a:latin typeface="Times New Roman" panose="02020603050405020304" pitchFamily="18" charset="0"/>
                <a:cs typeface="Times New Roman" panose="02020603050405020304" pitchFamily="18" charset="0"/>
              </a:rPr>
              <a:t>2. Một người có thể mở được nhiều tài khoản thư điện tử của cùng một nhà cung cấp dịch vụ hoặc của nhiều nhà cung cấp dịch vụ thư điện tử khác nhau (Google, Yahoo, Microsoft,…).</a:t>
            </a:r>
          </a:p>
        </p:txBody>
      </p:sp>
      <p:sp>
        <p:nvSpPr>
          <p:cNvPr id="6" name="Oval 5">
            <a:extLst>
              <a:ext uri="{FF2B5EF4-FFF2-40B4-BE49-F238E27FC236}">
                <a16:creationId xmlns:a16="http://schemas.microsoft.com/office/drawing/2014/main" id="{96BD3274-CB3A-4AF8-83F4-66B907157033}"/>
              </a:ext>
            </a:extLst>
          </p:cNvPr>
          <p:cNvSpPr/>
          <p:nvPr/>
        </p:nvSpPr>
        <p:spPr>
          <a:xfrm>
            <a:off x="109568" y="2099323"/>
            <a:ext cx="432447" cy="45392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0653189-F416-4359-A109-2C8D4A402D02}"/>
              </a:ext>
            </a:extLst>
          </p:cNvPr>
          <p:cNvSpPr/>
          <p:nvPr/>
        </p:nvSpPr>
        <p:spPr>
          <a:xfrm>
            <a:off x="106758" y="4637165"/>
            <a:ext cx="432447" cy="45392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2207470-C88D-4409-8BAB-5555112317D3}"/>
              </a:ext>
            </a:extLst>
          </p:cNvPr>
          <p:cNvSpPr/>
          <p:nvPr/>
        </p:nvSpPr>
        <p:spPr>
          <a:xfrm>
            <a:off x="6231961" y="4623762"/>
            <a:ext cx="432447" cy="45392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9338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par>
                                <p:cTn id="14" presetID="22" presetClass="entr" presetSubtype="8" fill="hold" nodeType="with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wipe(left)">
                                      <p:cBhvr>
                                        <p:cTn id="16" dur="5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500"/>
                                        <p:tgtEl>
                                          <p:spTgt spid="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heel(1)">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heel(1)">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657CC3D-2C6E-4FF5-8151-CCC7C9180411}"/>
              </a:ext>
            </a:extLst>
          </p:cNvPr>
          <p:cNvSpPr txBox="1"/>
          <p:nvPr/>
        </p:nvSpPr>
        <p:spPr>
          <a:xfrm>
            <a:off x="3892067" y="2841693"/>
            <a:ext cx="8299933" cy="707886"/>
          </a:xfrm>
          <a:prstGeom prst="rect">
            <a:avLst/>
          </a:prstGeom>
          <a:noFill/>
        </p:spPr>
        <p:txBody>
          <a:bodyPr wrap="square" rtlCol="0">
            <a:spAutoFit/>
          </a:bodyPr>
          <a:lstStyle/>
          <a:p>
            <a:pPr algn="ctr"/>
            <a:r>
              <a:rPr lang="en-US" sz="4000">
                <a:latin typeface="Times New Roman" panose="02020603050405020304" pitchFamily="18" charset="0"/>
                <a:cs typeface="Times New Roman" panose="02020603050405020304" pitchFamily="18" charset="0"/>
              </a:rPr>
              <a:t>5. VẬN DỤNG</a:t>
            </a:r>
            <a:endParaRPr lang="en-US" sz="40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CAF0973-7270-477B-8F36-86726C7EFA9C}"/>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pic>
        <p:nvPicPr>
          <p:cNvPr id="5" name="Picture 4" descr="A picture containing text, electronics&#10;&#10;Description automatically generated">
            <a:extLst>
              <a:ext uri="{FF2B5EF4-FFF2-40B4-BE49-F238E27FC236}">
                <a16:creationId xmlns:a16="http://schemas.microsoft.com/office/drawing/2014/main" id="{FDD59C66-A23B-4D9A-B96E-2DF09DB4D4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 y="858958"/>
            <a:ext cx="3895781" cy="5374217"/>
          </a:xfrm>
          <a:prstGeom prst="rect">
            <a:avLst/>
          </a:prstGeom>
        </p:spPr>
      </p:pic>
    </p:spTree>
    <p:extLst>
      <p:ext uri="{BB962C8B-B14F-4D97-AF65-F5344CB8AC3E}">
        <p14:creationId xmlns:p14="http://schemas.microsoft.com/office/powerpoint/2010/main" val="869766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AF0973-7270-477B-8F36-86726C7EFA9C}"/>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pic>
        <p:nvPicPr>
          <p:cNvPr id="5" name="Picture 4" descr="Text&#10;&#10;Description automatically generated">
            <a:extLst>
              <a:ext uri="{FF2B5EF4-FFF2-40B4-BE49-F238E27FC236}">
                <a16:creationId xmlns:a16="http://schemas.microsoft.com/office/drawing/2014/main" id="{745D71B1-2C71-4F2E-BFD7-CF714B6939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78754"/>
            <a:ext cx="12192000" cy="3900492"/>
          </a:xfrm>
          <a:prstGeom prst="rect">
            <a:avLst/>
          </a:prstGeom>
        </p:spPr>
      </p:pic>
      <p:sp>
        <p:nvSpPr>
          <p:cNvPr id="7" name="Oval 6">
            <a:extLst>
              <a:ext uri="{FF2B5EF4-FFF2-40B4-BE49-F238E27FC236}">
                <a16:creationId xmlns:a16="http://schemas.microsoft.com/office/drawing/2014/main" id="{C1F54C49-A2A1-4839-8EA0-823F5635433C}"/>
              </a:ext>
            </a:extLst>
          </p:cNvPr>
          <p:cNvSpPr/>
          <p:nvPr/>
        </p:nvSpPr>
        <p:spPr>
          <a:xfrm>
            <a:off x="162087" y="1999387"/>
            <a:ext cx="432447" cy="45392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6703DBF-0072-44C5-BF20-6CE7C536E721}"/>
              </a:ext>
            </a:extLst>
          </p:cNvPr>
          <p:cNvSpPr/>
          <p:nvPr/>
        </p:nvSpPr>
        <p:spPr>
          <a:xfrm>
            <a:off x="173810" y="2845121"/>
            <a:ext cx="432447" cy="45392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7240EE6-F7DE-4006-8D2E-148714F4DE91}"/>
              </a:ext>
            </a:extLst>
          </p:cNvPr>
          <p:cNvSpPr/>
          <p:nvPr/>
        </p:nvSpPr>
        <p:spPr>
          <a:xfrm>
            <a:off x="165439" y="3288921"/>
            <a:ext cx="432447" cy="45392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E6DBC2B-13FF-4070-BFB6-CD12C541A771}"/>
              </a:ext>
            </a:extLst>
          </p:cNvPr>
          <p:cNvSpPr/>
          <p:nvPr/>
        </p:nvSpPr>
        <p:spPr>
          <a:xfrm>
            <a:off x="166786" y="4094898"/>
            <a:ext cx="432447" cy="45392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8065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heel(1)">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657CC3D-2C6E-4FF5-8151-CCC7C9180411}"/>
              </a:ext>
            </a:extLst>
          </p:cNvPr>
          <p:cNvSpPr txBox="1"/>
          <p:nvPr/>
        </p:nvSpPr>
        <p:spPr>
          <a:xfrm>
            <a:off x="3892067" y="2841693"/>
            <a:ext cx="8299933" cy="1323439"/>
          </a:xfrm>
          <a:prstGeom prst="rect">
            <a:avLst/>
          </a:prstGeom>
          <a:noFill/>
        </p:spPr>
        <p:txBody>
          <a:bodyPr wrap="square" rtlCol="0">
            <a:spAutoFit/>
          </a:bodyPr>
          <a:lstStyle/>
          <a:p>
            <a:pPr algn="ctr"/>
            <a:r>
              <a:rPr lang="en-US" sz="4000">
                <a:latin typeface="Times New Roman" panose="02020603050405020304" pitchFamily="18" charset="0"/>
                <a:cs typeface="Times New Roman" panose="02020603050405020304" pitchFamily="18" charset="0"/>
              </a:rPr>
              <a:t>1. THƯ ĐIỆN TỬ - TÀI KHOẢN THƯ ĐIỆN TỬ</a:t>
            </a:r>
            <a:endParaRPr lang="en-US" sz="40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CAF0973-7270-477B-8F36-86726C7EFA9C}"/>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pic>
        <p:nvPicPr>
          <p:cNvPr id="5" name="Picture 4" descr="A picture containing text, electronics&#10;&#10;Description automatically generated">
            <a:extLst>
              <a:ext uri="{FF2B5EF4-FFF2-40B4-BE49-F238E27FC236}">
                <a16:creationId xmlns:a16="http://schemas.microsoft.com/office/drawing/2014/main" id="{FDD59C66-A23B-4D9A-B96E-2DF09DB4D4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 y="858958"/>
            <a:ext cx="3895781" cy="5374217"/>
          </a:xfrm>
          <a:prstGeom prst="rect">
            <a:avLst/>
          </a:prstGeom>
        </p:spPr>
      </p:pic>
    </p:spTree>
    <p:extLst>
      <p:ext uri="{BB962C8B-B14F-4D97-AF65-F5344CB8AC3E}">
        <p14:creationId xmlns:p14="http://schemas.microsoft.com/office/powerpoint/2010/main" val="175569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AF0973-7270-477B-8F36-86726C7EFA9C}"/>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pic>
        <p:nvPicPr>
          <p:cNvPr id="8" name="Picture 7" descr="Graphical user interface, text, application&#10;&#10;Description automatically generated">
            <a:extLst>
              <a:ext uri="{FF2B5EF4-FFF2-40B4-BE49-F238E27FC236}">
                <a16:creationId xmlns:a16="http://schemas.microsoft.com/office/drawing/2014/main" id="{E630FB54-B8B6-45B6-9117-ED8AEC9788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2545" y="0"/>
            <a:ext cx="8266909" cy="6858000"/>
          </a:xfrm>
          <a:prstGeom prst="rect">
            <a:avLst/>
          </a:prstGeom>
        </p:spPr>
      </p:pic>
    </p:spTree>
    <p:extLst>
      <p:ext uri="{BB962C8B-B14F-4D97-AF65-F5344CB8AC3E}">
        <p14:creationId xmlns:p14="http://schemas.microsoft.com/office/powerpoint/2010/main" val="17770644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AF0973-7270-477B-8F36-86726C7EFA9C}"/>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graphicFrame>
        <p:nvGraphicFramePr>
          <p:cNvPr id="5" name="Table 5">
            <a:extLst>
              <a:ext uri="{FF2B5EF4-FFF2-40B4-BE49-F238E27FC236}">
                <a16:creationId xmlns:a16="http://schemas.microsoft.com/office/drawing/2014/main" id="{7DDE1B16-C611-410E-B6DB-EB42867667E8}"/>
              </a:ext>
            </a:extLst>
          </p:cNvPr>
          <p:cNvGraphicFramePr>
            <a:graphicFrameLocks noGrp="1"/>
          </p:cNvGraphicFramePr>
          <p:nvPr>
            <p:extLst>
              <p:ext uri="{D42A27DB-BD31-4B8C-83A1-F6EECF244321}">
                <p14:modId xmlns:p14="http://schemas.microsoft.com/office/powerpoint/2010/main" val="2303395954"/>
              </p:ext>
            </p:extLst>
          </p:nvPr>
        </p:nvGraphicFramePr>
        <p:xfrm>
          <a:off x="5960917" y="1513505"/>
          <a:ext cx="6060264" cy="4310748"/>
        </p:xfrm>
        <a:graphic>
          <a:graphicData uri="http://schemas.openxmlformats.org/drawingml/2006/table">
            <a:tbl>
              <a:tblPr>
                <a:tableStyleId>{5C22544A-7EE6-4342-B048-85BDC9FD1C3A}</a:tableStyleId>
              </a:tblPr>
              <a:tblGrid>
                <a:gridCol w="505022">
                  <a:extLst>
                    <a:ext uri="{9D8B030D-6E8A-4147-A177-3AD203B41FA5}">
                      <a16:colId xmlns:a16="http://schemas.microsoft.com/office/drawing/2014/main" val="1487841648"/>
                    </a:ext>
                  </a:extLst>
                </a:gridCol>
                <a:gridCol w="505022">
                  <a:extLst>
                    <a:ext uri="{9D8B030D-6E8A-4147-A177-3AD203B41FA5}">
                      <a16:colId xmlns:a16="http://schemas.microsoft.com/office/drawing/2014/main" val="3710772669"/>
                    </a:ext>
                  </a:extLst>
                </a:gridCol>
                <a:gridCol w="505022">
                  <a:extLst>
                    <a:ext uri="{9D8B030D-6E8A-4147-A177-3AD203B41FA5}">
                      <a16:colId xmlns:a16="http://schemas.microsoft.com/office/drawing/2014/main" val="573291537"/>
                    </a:ext>
                  </a:extLst>
                </a:gridCol>
                <a:gridCol w="505022">
                  <a:extLst>
                    <a:ext uri="{9D8B030D-6E8A-4147-A177-3AD203B41FA5}">
                      <a16:colId xmlns:a16="http://schemas.microsoft.com/office/drawing/2014/main" val="3688536560"/>
                    </a:ext>
                  </a:extLst>
                </a:gridCol>
                <a:gridCol w="505022">
                  <a:extLst>
                    <a:ext uri="{9D8B030D-6E8A-4147-A177-3AD203B41FA5}">
                      <a16:colId xmlns:a16="http://schemas.microsoft.com/office/drawing/2014/main" val="1468273430"/>
                    </a:ext>
                  </a:extLst>
                </a:gridCol>
                <a:gridCol w="505022">
                  <a:extLst>
                    <a:ext uri="{9D8B030D-6E8A-4147-A177-3AD203B41FA5}">
                      <a16:colId xmlns:a16="http://schemas.microsoft.com/office/drawing/2014/main" val="3554238310"/>
                    </a:ext>
                  </a:extLst>
                </a:gridCol>
                <a:gridCol w="476751">
                  <a:extLst>
                    <a:ext uri="{9D8B030D-6E8A-4147-A177-3AD203B41FA5}">
                      <a16:colId xmlns:a16="http://schemas.microsoft.com/office/drawing/2014/main" val="2835959531"/>
                    </a:ext>
                  </a:extLst>
                </a:gridCol>
                <a:gridCol w="533293">
                  <a:extLst>
                    <a:ext uri="{9D8B030D-6E8A-4147-A177-3AD203B41FA5}">
                      <a16:colId xmlns:a16="http://schemas.microsoft.com/office/drawing/2014/main" val="2366479213"/>
                    </a:ext>
                  </a:extLst>
                </a:gridCol>
                <a:gridCol w="505022">
                  <a:extLst>
                    <a:ext uri="{9D8B030D-6E8A-4147-A177-3AD203B41FA5}">
                      <a16:colId xmlns:a16="http://schemas.microsoft.com/office/drawing/2014/main" val="2455739663"/>
                    </a:ext>
                  </a:extLst>
                </a:gridCol>
                <a:gridCol w="505022">
                  <a:extLst>
                    <a:ext uri="{9D8B030D-6E8A-4147-A177-3AD203B41FA5}">
                      <a16:colId xmlns:a16="http://schemas.microsoft.com/office/drawing/2014/main" val="1281922707"/>
                    </a:ext>
                  </a:extLst>
                </a:gridCol>
                <a:gridCol w="505022">
                  <a:extLst>
                    <a:ext uri="{9D8B030D-6E8A-4147-A177-3AD203B41FA5}">
                      <a16:colId xmlns:a16="http://schemas.microsoft.com/office/drawing/2014/main" val="860938300"/>
                    </a:ext>
                  </a:extLst>
                </a:gridCol>
                <a:gridCol w="505022">
                  <a:extLst>
                    <a:ext uri="{9D8B030D-6E8A-4147-A177-3AD203B41FA5}">
                      <a16:colId xmlns:a16="http://schemas.microsoft.com/office/drawing/2014/main" val="2973541477"/>
                    </a:ext>
                  </a:extLst>
                </a:gridCol>
              </a:tblGrid>
              <a:tr h="478972">
                <a:tc>
                  <a:txBody>
                    <a:bodyPr/>
                    <a:lstStyle/>
                    <a:p>
                      <a:pPr algn="ctr"/>
                      <a:endParaRPr lang="en-US" sz="240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a:solidFill>
                            <a:schemeClr val="tx1"/>
                          </a:solidFill>
                          <a:latin typeface="Times New Roman" panose="02020603050405020304" pitchFamily="18" charset="0"/>
                          <a:cs typeface="Times New Roman" panose="02020603050405020304" pitchFamily="18" charset="0"/>
                        </a:rPr>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12700" cmpd="sng">
                      <a:noFill/>
                    </a:lnL>
                    <a:solidFill>
                      <a:srgbClr val="00CC66"/>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solidFill>
                      <a:srgbClr val="FFC00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solidFill>
                      <a:srgbClr val="FFC000"/>
                    </a:solidFill>
                  </a:tcPr>
                </a:tc>
                <a:tc>
                  <a:txBody>
                    <a:bodyPr/>
                    <a:lstStyle/>
                    <a:p>
                      <a:pPr algn="ctr"/>
                      <a:r>
                        <a:rPr lang="en-US" sz="2400">
                          <a:latin typeface="Times New Roman" panose="02020603050405020304" pitchFamily="18" charset="0"/>
                          <a:cs typeface="Times New Roman" panose="02020603050405020304" pitchFamily="18" charset="0"/>
                        </a:rPr>
                        <a:t>K</a:t>
                      </a:r>
                    </a:p>
                  </a:txBody>
                  <a:tcPr>
                    <a:lnB w="12700" cmpd="sng">
                      <a:noFill/>
                    </a:lnB>
                    <a:solidFill>
                      <a:srgbClr val="FFC00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B w="12700" cmpd="sng">
                      <a:noFill/>
                    </a:lnB>
                    <a:solidFill>
                      <a:srgbClr val="FFC00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B w="12700" cmpd="sng">
                      <a:noFill/>
                    </a:lnB>
                    <a:solidFill>
                      <a:srgbClr val="FFC00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B w="12700" cmpd="sng">
                      <a:noFill/>
                    </a:lnB>
                    <a:solidFill>
                      <a:srgbClr val="FFC00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B w="12700" cmpd="sng">
                      <a:noFill/>
                    </a:lnB>
                    <a:solidFill>
                      <a:srgbClr val="FFC000"/>
                    </a:solidFill>
                  </a:tcPr>
                </a:tc>
                <a:extLst>
                  <a:ext uri="{0D108BD9-81ED-4DB2-BD59-A6C34878D82A}">
                    <a16:rowId xmlns:a16="http://schemas.microsoft.com/office/drawing/2014/main" val="1911750375"/>
                  </a:ext>
                </a:extLst>
              </a:tr>
              <a:tr h="478972">
                <a:tc>
                  <a:txBody>
                    <a:bodyPr/>
                    <a:lstStyle/>
                    <a:p>
                      <a:pPr algn="ctr"/>
                      <a:r>
                        <a:rPr lang="en-US" sz="2400">
                          <a:latin typeface="Times New Roman" panose="02020603050405020304" pitchFamily="18" charset="0"/>
                          <a:cs typeface="Times New Roman" panose="02020603050405020304" pitchFamily="18" charset="0"/>
                        </a:rPr>
                        <a:t>M</a:t>
                      </a:r>
                    </a:p>
                  </a:txBody>
                  <a:tcPr>
                    <a:lnT w="12700" cmpd="sng">
                      <a:noFill/>
                    </a:lnT>
                    <a:lnB w="12700" cmpd="sng">
                      <a:noFill/>
                    </a:lnB>
                    <a:solidFill>
                      <a:srgbClr val="FFC00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T w="12700" cmpd="sng">
                      <a:noFill/>
                    </a:lnT>
                    <a:lnB w="12700" cmpd="sng">
                      <a:noFill/>
                    </a:lnB>
                    <a:solidFill>
                      <a:srgbClr val="FFC00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T w="12700" cmpd="sng">
                      <a:noFill/>
                    </a:lnT>
                    <a:solidFill>
                      <a:srgbClr val="FFC00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T w="12700" cmpd="sng">
                      <a:noFill/>
                    </a:lnT>
                    <a:solidFill>
                      <a:srgbClr val="FFC00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solidFill>
                      <a:srgbClr val="00CC66"/>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solidFill>
                      <a:srgbClr val="FFC00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R w="12700" cmpd="sng">
                      <a:noFill/>
                    </a:lnR>
                    <a:solidFill>
                      <a:srgbClr val="FFC00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47964831"/>
                  </a:ext>
                </a:extLst>
              </a:tr>
              <a:tr h="478972">
                <a:tc>
                  <a:txBody>
                    <a:bodyPr/>
                    <a:lstStyle/>
                    <a:p>
                      <a:pPr algn="ctr"/>
                      <a:endParaRPr lang="en-US" sz="240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a:solidFill>
                            <a:schemeClr val="tx1"/>
                          </a:solidFill>
                          <a:latin typeface="Times New Roman" panose="02020603050405020304" pitchFamily="18" charset="0"/>
                          <a:cs typeface="Times New Roman" panose="02020603050405020304" pitchFamily="18" charset="0"/>
                        </a:rPr>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12700" cmpd="sng">
                      <a:noFill/>
                    </a:lnL>
                    <a:lnB w="12700" cmpd="sng">
                      <a:noFill/>
                    </a:lnB>
                    <a:solidFill>
                      <a:srgbClr val="FFC00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B w="12700" cmpd="sng">
                      <a:noFill/>
                    </a:lnB>
                    <a:solidFill>
                      <a:srgbClr val="FFC000"/>
                    </a:solidFill>
                  </a:tcPr>
                </a:tc>
                <a:tc>
                  <a:txBody>
                    <a:bodyPr/>
                    <a:lstStyle/>
                    <a:p>
                      <a:pPr algn="ctr"/>
                      <a:r>
                        <a:rPr lang="en-US" sz="2400">
                          <a:solidFill>
                            <a:srgbClr val="FF0000"/>
                          </a:solidFill>
                          <a:latin typeface="Times New Roman" panose="02020603050405020304" pitchFamily="18" charset="0"/>
                          <a:cs typeface="Times New Roman" panose="02020603050405020304" pitchFamily="18" charset="0"/>
                        </a:rPr>
                        <a:t>U</a:t>
                      </a:r>
                    </a:p>
                  </a:txBody>
                  <a:tcPr>
                    <a:solidFill>
                      <a:srgbClr val="00CC66"/>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solidFill>
                      <a:srgbClr val="FFC00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solidFill>
                      <a:srgbClr val="FFC00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T w="12700" cmpd="sng">
                      <a:noFill/>
                    </a:lnT>
                    <a:solidFill>
                      <a:srgbClr val="FFC00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T w="12700" cmpd="sng">
                      <a:noFill/>
                    </a:lnT>
                    <a:solidFill>
                      <a:srgbClr val="FFC00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T w="12700" cmpd="sng">
                      <a:noFill/>
                    </a:lnT>
                    <a:solidFill>
                      <a:srgbClr val="FFC00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R w="12700" cmpd="sng">
                      <a:noFill/>
                    </a:lnR>
                    <a:lnT w="12700" cmpd="sng">
                      <a:noFill/>
                    </a:lnT>
                    <a:solidFill>
                      <a:srgbClr val="FFC00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98202236"/>
                  </a:ext>
                </a:extLst>
              </a:tr>
              <a:tr h="478972">
                <a:tc>
                  <a:txBody>
                    <a:bodyPr/>
                    <a:lstStyle/>
                    <a:p>
                      <a:pPr algn="ctr"/>
                      <a:endParaRPr lang="en-US" sz="240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a:solidFill>
                            <a:schemeClr val="tx1"/>
                          </a:solidFill>
                          <a:latin typeface="Times New Roman" panose="02020603050405020304" pitchFamily="18" charset="0"/>
                          <a:cs typeface="Times New Roman" panose="02020603050405020304" pitchFamily="18" charset="0"/>
                        </a:rPr>
                        <a:t>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12700" cmpd="sng">
                      <a:noFill/>
                    </a:lnL>
                    <a:solidFill>
                      <a:srgbClr val="00CC66"/>
                    </a:solidFill>
                  </a:tcPr>
                </a:tc>
                <a:tc>
                  <a:txBody>
                    <a:bodyPr/>
                    <a:lstStyle/>
                    <a:p>
                      <a:pPr algn="ctr"/>
                      <a:r>
                        <a:rPr lang="en-US" sz="2400">
                          <a:latin typeface="Times New Roman" panose="02020603050405020304" pitchFamily="18" charset="0"/>
                          <a:cs typeface="Times New Roman" panose="02020603050405020304" pitchFamily="18" charset="0"/>
                        </a:rPr>
                        <a:t>A</a:t>
                      </a:r>
                    </a:p>
                  </a:txBody>
                  <a:tcPr>
                    <a:solidFill>
                      <a:srgbClr val="FFC00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solidFill>
                      <a:srgbClr val="FFC00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solidFill>
                      <a:srgbClr val="FFC00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solidFill>
                      <a:srgbClr val="FFC00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B w="12700" cmpd="sng">
                      <a:noFill/>
                    </a:lnB>
                    <a:solidFill>
                      <a:srgbClr val="FFC00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B w="12700" cmpd="sng">
                      <a:noFill/>
                    </a:lnB>
                    <a:solidFill>
                      <a:srgbClr val="FFC00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T w="12700" cmpd="sng">
                      <a:noFill/>
                    </a:lnT>
                    <a:lnB w="12700" cmpd="sng">
                      <a:noFill/>
                    </a:lnB>
                    <a:solidFill>
                      <a:srgbClr val="FFC000"/>
                    </a:solidFill>
                  </a:tcPr>
                </a:tc>
                <a:extLst>
                  <a:ext uri="{0D108BD9-81ED-4DB2-BD59-A6C34878D82A}">
                    <a16:rowId xmlns:a16="http://schemas.microsoft.com/office/drawing/2014/main" val="3309623959"/>
                  </a:ext>
                </a:extLst>
              </a:tr>
              <a:tr h="478972">
                <a:tc>
                  <a:txBody>
                    <a:bodyPr/>
                    <a:lstStyle/>
                    <a:p>
                      <a:pPr algn="ctr"/>
                      <a:endParaRPr lang="en-US" sz="240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a:solidFill>
                            <a:schemeClr val="tx1"/>
                          </a:solidFill>
                          <a:latin typeface="Times New Roman" panose="02020603050405020304" pitchFamily="18" charset="0"/>
                          <a:cs typeface="Times New Roman" panose="02020603050405020304" pitchFamily="18" charset="0"/>
                        </a:rPr>
                        <a:t>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a:latin typeface="Times New Roman" panose="02020603050405020304" pitchFamily="18" charset="0"/>
                          <a:cs typeface="Times New Roman" panose="02020603050405020304" pitchFamily="18" charset="0"/>
                        </a:rPr>
                        <a:t>D</a:t>
                      </a:r>
                    </a:p>
                  </a:txBody>
                  <a:tcPr>
                    <a:lnL w="12700" cmpd="sng">
                      <a:noFill/>
                    </a:lnL>
                    <a:lnT w="12700" cmpd="sng">
                      <a:noFill/>
                    </a:lnT>
                    <a:solidFill>
                      <a:srgbClr val="FFC00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solidFill>
                      <a:srgbClr val="00CC66"/>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solidFill>
                      <a:srgbClr val="FFC00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B w="12700" cmpd="sng">
                      <a:noFill/>
                    </a:lnB>
                    <a:solidFill>
                      <a:srgbClr val="FFC00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B w="12700" cmpd="sng">
                      <a:noFill/>
                    </a:lnB>
                    <a:solidFill>
                      <a:srgbClr val="FFC00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R w="12700" cmpd="sng">
                      <a:noFill/>
                    </a:lnR>
                    <a:lnB w="12700" cmpd="sng">
                      <a:noFill/>
                    </a:lnB>
                    <a:solidFill>
                      <a:srgbClr val="FFC00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36857732"/>
                  </a:ext>
                </a:extLst>
              </a:tr>
              <a:tr h="478972">
                <a:tc>
                  <a:txBody>
                    <a:bodyPr/>
                    <a:lstStyle/>
                    <a:p>
                      <a:pPr algn="ctr"/>
                      <a:endParaRPr lang="en-US" sz="240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a:solidFill>
                            <a:schemeClr val="tx1"/>
                          </a:solidFill>
                          <a:latin typeface="Times New Roman" panose="02020603050405020304" pitchFamily="18" charset="0"/>
                          <a:cs typeface="Times New Roman" panose="02020603050405020304" pitchFamily="18" charset="0"/>
                        </a:rPr>
                        <a:t>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12700" cmpd="sng">
                      <a:noFill/>
                    </a:lnL>
                    <a:solidFill>
                      <a:srgbClr val="FFC00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solidFill>
                      <a:srgbClr val="00CC66"/>
                    </a:solidFill>
                  </a:tcPr>
                </a:tc>
                <a:tc>
                  <a:txBody>
                    <a:bodyPr/>
                    <a:lstStyle/>
                    <a:p>
                      <a:pPr algn="ctr"/>
                      <a:r>
                        <a:rPr lang="en-US" sz="2400">
                          <a:latin typeface="Times New Roman" panose="02020603050405020304" pitchFamily="18" charset="0"/>
                          <a:cs typeface="Times New Roman" panose="02020603050405020304" pitchFamily="18" charset="0"/>
                        </a:rPr>
                        <a:t>P</a:t>
                      </a:r>
                    </a:p>
                  </a:txBody>
                  <a:tcPr>
                    <a:lnR w="12700" cmpd="sng">
                      <a:noFill/>
                    </a:lnR>
                    <a:solidFill>
                      <a:srgbClr val="FFC00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5874298"/>
                  </a:ext>
                </a:extLst>
              </a:tr>
              <a:tr h="478972">
                <a:tc>
                  <a:txBody>
                    <a:bodyPr/>
                    <a:lstStyle/>
                    <a:p>
                      <a:pPr algn="ctr"/>
                      <a:endParaRPr lang="en-US" sz="240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a:solidFill>
                            <a:schemeClr val="tx1"/>
                          </a:solidFill>
                          <a:latin typeface="Times New Roman" panose="02020603050405020304" pitchFamily="18" charset="0"/>
                          <a:cs typeface="Times New Roman" panose="02020603050405020304" pitchFamily="18" charset="0"/>
                        </a:rPr>
                        <a:t>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12700" cmpd="sng">
                      <a:noFill/>
                    </a:lnL>
                    <a:lnT w="12700" cmpd="sng">
                      <a:noFill/>
                    </a:lnT>
                    <a:solidFill>
                      <a:srgbClr val="FFC00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solidFill>
                      <a:srgbClr val="FFC00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solidFill>
                      <a:srgbClr val="00CC66"/>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solidFill>
                      <a:srgbClr val="FFC00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T w="12700" cmpd="sng">
                      <a:noFill/>
                    </a:lnT>
                    <a:solidFill>
                      <a:srgbClr val="FFC00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T w="12700" cmpd="sng">
                      <a:noFill/>
                    </a:lnT>
                    <a:lnB w="12700" cmpd="sng">
                      <a:noFill/>
                    </a:lnB>
                    <a:solidFill>
                      <a:srgbClr val="FFC00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T w="12700" cmpd="sng">
                      <a:noFill/>
                    </a:lnT>
                    <a:lnB w="12700" cmpd="sng">
                      <a:noFill/>
                    </a:lnB>
                    <a:solidFill>
                      <a:srgbClr val="FFC000"/>
                    </a:solidFill>
                  </a:tcPr>
                </a:tc>
                <a:tc>
                  <a:txBody>
                    <a:bodyPr/>
                    <a:lstStyle/>
                    <a:p>
                      <a:pPr algn="ctr"/>
                      <a:r>
                        <a:rPr lang="en-US" sz="2400">
                          <a:latin typeface="Times New Roman" panose="02020603050405020304" pitchFamily="18" charset="0"/>
                          <a:cs typeface="Times New Roman" panose="02020603050405020304" pitchFamily="18" charset="0"/>
                        </a:rPr>
                        <a:t>T</a:t>
                      </a:r>
                    </a:p>
                  </a:txBody>
                  <a:tcPr>
                    <a:lnR w="12700" cmpd="sng">
                      <a:noFill/>
                    </a:lnR>
                    <a:lnT w="12700" cmpd="sng">
                      <a:noFill/>
                    </a:lnT>
                    <a:lnB w="12700" cmpd="sng">
                      <a:noFill/>
                    </a:lnB>
                    <a:solidFill>
                      <a:srgbClr val="FFC00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03975471"/>
                  </a:ext>
                </a:extLst>
              </a:tr>
              <a:tr h="478972">
                <a:tc>
                  <a:txBody>
                    <a:bodyPr/>
                    <a:lstStyle/>
                    <a:p>
                      <a:pPr algn="ctr"/>
                      <a:r>
                        <a:rPr lang="en-US" sz="2400">
                          <a:solidFill>
                            <a:schemeClr val="tx1"/>
                          </a:solidFill>
                          <a:latin typeface="Times New Roman" panose="02020603050405020304" pitchFamily="18" charset="0"/>
                          <a:cs typeface="Times New Roman" panose="02020603050405020304" pitchFamily="18" charset="0"/>
                        </a:rPr>
                        <a:t>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a:latin typeface="Times New Roman" panose="02020603050405020304" pitchFamily="18" charset="0"/>
                          <a:cs typeface="Times New Roman" panose="02020603050405020304" pitchFamily="18" charset="0"/>
                        </a:rPr>
                        <a:t>H</a:t>
                      </a:r>
                    </a:p>
                  </a:txBody>
                  <a:tcPr>
                    <a:lnL w="12700" cmpd="sng">
                      <a:noFill/>
                    </a:lnL>
                    <a:lnT w="12700" cmpd="sng">
                      <a:noFill/>
                    </a:lnT>
                    <a:lnB w="12700" cmpd="sng">
                      <a:noFill/>
                    </a:lnB>
                    <a:solidFill>
                      <a:srgbClr val="FFC00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B w="12700" cmpd="sng">
                      <a:noFill/>
                    </a:lnB>
                    <a:solidFill>
                      <a:srgbClr val="FFC00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solidFill>
                      <a:srgbClr val="FFC00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solidFill>
                      <a:srgbClr val="00CC66"/>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solidFill>
                      <a:srgbClr val="FFC00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R w="12700" cmpd="sng">
                      <a:noFill/>
                    </a:lnR>
                    <a:lnB w="12700" cmpd="sng">
                      <a:noFill/>
                    </a:lnB>
                    <a:solidFill>
                      <a:srgbClr val="FFC00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11761723"/>
                  </a:ext>
                </a:extLst>
              </a:tr>
              <a:tr h="478972">
                <a:tc>
                  <a:txBody>
                    <a:bodyPr/>
                    <a:lstStyle/>
                    <a:p>
                      <a:pPr algn="ctr"/>
                      <a:endParaRPr lang="en-US" sz="240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a:solidFill>
                            <a:schemeClr val="tx1"/>
                          </a:solidFill>
                          <a:latin typeface="Times New Roman" panose="02020603050405020304" pitchFamily="18" charset="0"/>
                          <a:cs typeface="Times New Roman" panose="02020603050405020304" pitchFamily="18" charset="0"/>
                        </a:rPr>
                        <a:t>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a:latin typeface="Times New Roman" panose="02020603050405020304" pitchFamily="18" charset="0"/>
                          <a:cs typeface="Times New Roman" panose="02020603050405020304" pitchFamily="18" charset="0"/>
                        </a:rPr>
                        <a:t>G</a:t>
                      </a:r>
                    </a:p>
                  </a:txBody>
                  <a:tcPr>
                    <a:lnL w="12700" cmpd="sng">
                      <a:noFill/>
                    </a:lnL>
                    <a:solidFill>
                      <a:srgbClr val="FFC00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solidFill>
                      <a:srgbClr val="00CC66"/>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R w="12700" cmpd="sng">
                      <a:noFill/>
                    </a:lnR>
                    <a:solidFill>
                      <a:srgbClr val="FFC00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17861121"/>
                  </a:ext>
                </a:extLst>
              </a:tr>
            </a:tbl>
          </a:graphicData>
        </a:graphic>
      </p:graphicFrame>
      <p:sp>
        <p:nvSpPr>
          <p:cNvPr id="6" name="Rectangle 5">
            <a:extLst>
              <a:ext uri="{FF2B5EF4-FFF2-40B4-BE49-F238E27FC236}">
                <a16:creationId xmlns:a16="http://schemas.microsoft.com/office/drawing/2014/main" id="{4EFF2103-87C6-40DE-8684-ECB5F4AC3368}"/>
              </a:ext>
            </a:extLst>
          </p:cNvPr>
          <p:cNvSpPr/>
          <p:nvPr/>
        </p:nvSpPr>
        <p:spPr>
          <a:xfrm>
            <a:off x="0" y="412097"/>
            <a:ext cx="3544655" cy="64835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Trò chơi: giải ô chữ</a:t>
            </a:r>
          </a:p>
        </p:txBody>
      </p:sp>
      <p:sp>
        <p:nvSpPr>
          <p:cNvPr id="2" name="TextBox 1">
            <a:extLst>
              <a:ext uri="{FF2B5EF4-FFF2-40B4-BE49-F238E27FC236}">
                <a16:creationId xmlns:a16="http://schemas.microsoft.com/office/drawing/2014/main" id="{011D01E4-FAC3-4663-AFD4-CAD225DD41C9}"/>
              </a:ext>
            </a:extLst>
          </p:cNvPr>
          <p:cNvSpPr txBox="1"/>
          <p:nvPr/>
        </p:nvSpPr>
        <p:spPr>
          <a:xfrm>
            <a:off x="191765" y="1271563"/>
            <a:ext cx="5617028" cy="5262979"/>
          </a:xfrm>
          <a:prstGeom prst="rect">
            <a:avLst/>
          </a:prstGeom>
          <a:noFill/>
        </p:spPr>
        <p:txBody>
          <a:bodyPr wrap="square" rtlCol="0">
            <a:spAutoFit/>
          </a:bodyPr>
          <a:lstStyle/>
          <a:p>
            <a:pPr marL="342900" indent="-342900">
              <a:buFont typeface="+mj-lt"/>
              <a:buAutoNum type="arabicPeriod"/>
            </a:pP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thư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endParaRPr lang="en-US" sz="2400"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đặt</a:t>
            </a:r>
            <a:r>
              <a:rPr lang="en-US" sz="2400" dirty="0">
                <a:latin typeface="Times New Roman" panose="02020603050405020304" pitchFamily="18" charset="0"/>
                <a:cs typeface="Times New Roman" panose="02020603050405020304" pitchFamily="18" charset="0"/>
              </a:rPr>
              <a:t> (?)</a:t>
            </a:r>
          </a:p>
          <a:p>
            <a:pPr marL="342900" indent="-342900">
              <a:buFont typeface="+mj-lt"/>
              <a:buAutoNum type="arabicPeriod"/>
            </a:pP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gửi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rõ</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p>
          <a:p>
            <a:pPr marL="342900" indent="-342900">
              <a:buFont typeface="+mj-lt"/>
              <a:buAutoNum type="arabicPeriod"/>
            </a:pPr>
            <a:r>
              <a:rPr lang="en-US" sz="2400" dirty="0" err="1">
                <a:latin typeface="Times New Roman" panose="02020603050405020304" pitchFamily="18" charset="0"/>
                <a:cs typeface="Times New Roman" panose="02020603050405020304" pitchFamily="18" charset="0"/>
              </a:rPr>
              <a:t>Muốn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p>
          <a:p>
            <a:pPr marL="342900" indent="-342900">
              <a:buFont typeface="+mj-lt"/>
              <a:buAutoNum type="arabicPeriod"/>
            </a:pP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gắn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p>
          <a:p>
            <a:pPr marL="342900" indent="-342900">
              <a:buFont typeface="+mj-lt"/>
              <a:buAutoNum type="arabicPeriod"/>
            </a:pPr>
            <a:r>
              <a:rPr lang="en-US" sz="2400" dirty="0" err="1">
                <a:latin typeface="Times New Roman" panose="02020603050405020304" pitchFamily="18" charset="0"/>
                <a:cs typeface="Times New Roman" panose="02020603050405020304" pitchFamily="18" charset="0"/>
              </a:rPr>
              <a:t>Nháy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nút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kèm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gửi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kèm</a:t>
            </a:r>
            <a:r>
              <a:rPr lang="en-US" sz="2400" dirty="0">
                <a:latin typeface="Times New Roman" panose="02020603050405020304" pitchFamily="18" charset="0"/>
                <a:cs typeface="Times New Roman" panose="02020603050405020304" pitchFamily="18" charset="0"/>
              </a:rPr>
              <a:t> (?)</a:t>
            </a:r>
          </a:p>
          <a:p>
            <a:pPr marL="342900" indent="-342900">
              <a:buFont typeface="+mj-lt"/>
              <a:buAutoNum type="arabicPeriod"/>
            </a:pPr>
            <a:r>
              <a:rPr lang="en-US" sz="2400" dirty="0" err="1">
                <a:latin typeface="Times New Roman" panose="02020603050405020304" pitchFamily="18" charset="0"/>
                <a:cs typeface="Times New Roman" panose="02020603050405020304" pitchFamily="18" charset="0"/>
              </a:rPr>
              <a:t>Nháy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nút</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endParaRPr lang="en-US" sz="2400"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p>
          <a:p>
            <a:pPr marL="342900" indent="-342900">
              <a:buFont typeface="+mj-lt"/>
              <a:buAutoNum type="arabicPeriod"/>
            </a:pPr>
            <a:r>
              <a:rPr lang="en-US" sz="2400" dirty="0" err="1">
                <a:latin typeface="Times New Roman" panose="02020603050405020304" pitchFamily="18" charset="0"/>
                <a:cs typeface="Times New Roman" panose="02020603050405020304" pitchFamily="18" charset="0"/>
              </a:rPr>
              <a:t>Nháy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nút</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endParaRPr lang="en-US" sz="2400" dirty="0">
              <a:latin typeface="Times New Roman" panose="02020603050405020304" pitchFamily="18" charset="0"/>
              <a:cs typeface="Times New Roman" panose="02020603050405020304" pitchFamily="18" charset="0"/>
            </a:endParaRPr>
          </a:p>
        </p:txBody>
      </p:sp>
      <p:grpSp>
        <p:nvGrpSpPr>
          <p:cNvPr id="59" name="Group 58">
            <a:extLst>
              <a:ext uri="{FF2B5EF4-FFF2-40B4-BE49-F238E27FC236}">
                <a16:creationId xmlns:a16="http://schemas.microsoft.com/office/drawing/2014/main" id="{C094F01C-E745-4D32-A0B3-AF1EC0F43374}"/>
              </a:ext>
            </a:extLst>
          </p:cNvPr>
          <p:cNvGrpSpPr/>
          <p:nvPr/>
        </p:nvGrpSpPr>
        <p:grpSpPr>
          <a:xfrm>
            <a:off x="8040927" y="1493128"/>
            <a:ext cx="3996990" cy="493484"/>
            <a:chOff x="8040927" y="1493128"/>
            <a:chExt cx="3996990" cy="493484"/>
          </a:xfrm>
        </p:grpSpPr>
        <p:sp>
          <p:nvSpPr>
            <p:cNvPr id="3" name="TextBox 2">
              <a:extLst>
                <a:ext uri="{FF2B5EF4-FFF2-40B4-BE49-F238E27FC236}">
                  <a16:creationId xmlns:a16="http://schemas.microsoft.com/office/drawing/2014/main" id="{B1CA2339-5C70-4208-85C4-9973E81D02C0}"/>
                </a:ext>
              </a:extLst>
            </p:cNvPr>
            <p:cNvSpPr txBox="1"/>
            <p:nvPr/>
          </p:nvSpPr>
          <p:spPr>
            <a:xfrm>
              <a:off x="8040927" y="1524947"/>
              <a:ext cx="470028" cy="461665"/>
            </a:xfrm>
            <a:prstGeom prst="rect">
              <a:avLst/>
            </a:prstGeom>
            <a:noFill/>
          </p:spPr>
          <p:txBody>
            <a:bodyPr wrap="square" rtlCol="0">
              <a:spAutoFit/>
            </a:bodyPr>
            <a:lstStyle/>
            <a:p>
              <a:r>
                <a:rPr lang="en-US" sz="2400">
                  <a:solidFill>
                    <a:srgbClr val="FF0000"/>
                  </a:solidFill>
                  <a:latin typeface="Times New Roman" panose="02020603050405020304" pitchFamily="18" charset="0"/>
                  <a:cs typeface="Times New Roman" panose="02020603050405020304" pitchFamily="18" charset="0"/>
                </a:rPr>
                <a:t>T</a:t>
              </a:r>
            </a:p>
          </p:txBody>
        </p:sp>
        <p:sp>
          <p:nvSpPr>
            <p:cNvPr id="7" name="TextBox 6">
              <a:extLst>
                <a:ext uri="{FF2B5EF4-FFF2-40B4-BE49-F238E27FC236}">
                  <a16:creationId xmlns:a16="http://schemas.microsoft.com/office/drawing/2014/main" id="{785ECA03-A5A6-4D55-8CA3-1D7082D99B55}"/>
                </a:ext>
              </a:extLst>
            </p:cNvPr>
            <p:cNvSpPr txBox="1"/>
            <p:nvPr/>
          </p:nvSpPr>
          <p:spPr>
            <a:xfrm>
              <a:off x="8595256" y="1516576"/>
              <a:ext cx="470028" cy="461665"/>
            </a:xfrm>
            <a:prstGeom prst="rect">
              <a:avLst/>
            </a:prstGeom>
            <a:noFill/>
          </p:spPr>
          <p:txBody>
            <a:bodyPr wrap="square" rtlCol="0">
              <a:spAutoFit/>
            </a:bodyPr>
            <a:lstStyle/>
            <a:p>
              <a:r>
                <a:rPr lang="en-US" sz="2400">
                  <a:solidFill>
                    <a:schemeClr val="bg1"/>
                  </a:solidFill>
                  <a:latin typeface="Times New Roman" panose="02020603050405020304" pitchFamily="18" charset="0"/>
                  <a:cs typeface="Times New Roman" panose="02020603050405020304" pitchFamily="18" charset="0"/>
                </a:rPr>
                <a:t>A</a:t>
              </a:r>
            </a:p>
          </p:txBody>
        </p:sp>
        <p:sp>
          <p:nvSpPr>
            <p:cNvPr id="8" name="TextBox 7">
              <a:extLst>
                <a:ext uri="{FF2B5EF4-FFF2-40B4-BE49-F238E27FC236}">
                  <a16:creationId xmlns:a16="http://schemas.microsoft.com/office/drawing/2014/main" id="{BBC820C0-F05F-4C19-AA67-BC9937872F56}"/>
                </a:ext>
              </a:extLst>
            </p:cNvPr>
            <p:cNvSpPr txBox="1"/>
            <p:nvPr/>
          </p:nvSpPr>
          <p:spPr>
            <a:xfrm>
              <a:off x="9089297" y="1508203"/>
              <a:ext cx="470028" cy="461665"/>
            </a:xfrm>
            <a:prstGeom prst="rect">
              <a:avLst/>
            </a:prstGeom>
            <a:noFill/>
          </p:spPr>
          <p:txBody>
            <a:bodyPr wrap="square" rtlCol="0">
              <a:spAutoFit/>
            </a:bodyPr>
            <a:lstStyle/>
            <a:p>
              <a:r>
                <a:rPr lang="en-US" sz="2400">
                  <a:solidFill>
                    <a:schemeClr val="bg1"/>
                  </a:solidFill>
                  <a:latin typeface="Times New Roman" panose="02020603050405020304" pitchFamily="18" charset="0"/>
                  <a:cs typeface="Times New Roman" panose="02020603050405020304" pitchFamily="18" charset="0"/>
                </a:rPr>
                <a:t>I</a:t>
              </a:r>
            </a:p>
          </p:txBody>
        </p:sp>
        <p:sp>
          <p:nvSpPr>
            <p:cNvPr id="9" name="TextBox 8">
              <a:extLst>
                <a:ext uri="{FF2B5EF4-FFF2-40B4-BE49-F238E27FC236}">
                  <a16:creationId xmlns:a16="http://schemas.microsoft.com/office/drawing/2014/main" id="{42341F7F-3A55-4105-86D3-58F9D1172489}"/>
                </a:ext>
              </a:extLst>
            </p:cNvPr>
            <p:cNvSpPr txBox="1"/>
            <p:nvPr/>
          </p:nvSpPr>
          <p:spPr>
            <a:xfrm>
              <a:off x="10045567" y="1499828"/>
              <a:ext cx="470028" cy="461665"/>
            </a:xfrm>
            <a:prstGeom prst="rect">
              <a:avLst/>
            </a:prstGeom>
            <a:noFill/>
          </p:spPr>
          <p:txBody>
            <a:bodyPr wrap="square" rtlCol="0">
              <a:spAutoFit/>
            </a:bodyPr>
            <a:lstStyle/>
            <a:p>
              <a:r>
                <a:rPr lang="en-US" sz="2400">
                  <a:solidFill>
                    <a:schemeClr val="bg1"/>
                  </a:solidFill>
                  <a:latin typeface="Times New Roman" panose="02020603050405020304" pitchFamily="18" charset="0"/>
                  <a:cs typeface="Times New Roman" panose="02020603050405020304" pitchFamily="18" charset="0"/>
                </a:rPr>
                <a:t>H</a:t>
              </a:r>
            </a:p>
          </p:txBody>
        </p:sp>
        <p:sp>
          <p:nvSpPr>
            <p:cNvPr id="10" name="TextBox 9">
              <a:extLst>
                <a:ext uri="{FF2B5EF4-FFF2-40B4-BE49-F238E27FC236}">
                  <a16:creationId xmlns:a16="http://schemas.microsoft.com/office/drawing/2014/main" id="{BC2BC69B-B0D5-47E7-862E-99875060A456}"/>
                </a:ext>
              </a:extLst>
            </p:cNvPr>
            <p:cNvSpPr txBox="1"/>
            <p:nvPr/>
          </p:nvSpPr>
          <p:spPr>
            <a:xfrm>
              <a:off x="10569756" y="1501502"/>
              <a:ext cx="470028" cy="461665"/>
            </a:xfrm>
            <a:prstGeom prst="rect">
              <a:avLst/>
            </a:prstGeom>
            <a:noFill/>
          </p:spPr>
          <p:txBody>
            <a:bodyPr wrap="square" rtlCol="0">
              <a:spAutoFit/>
            </a:bodyPr>
            <a:lstStyle/>
            <a:p>
              <a:r>
                <a:rPr lang="en-US" sz="2400">
                  <a:solidFill>
                    <a:schemeClr val="bg1"/>
                  </a:solidFill>
                  <a:latin typeface="Times New Roman" panose="02020603050405020304" pitchFamily="18" charset="0"/>
                  <a:cs typeface="Times New Roman" panose="02020603050405020304" pitchFamily="18" charset="0"/>
                </a:rPr>
                <a:t>O</a:t>
              </a:r>
            </a:p>
          </p:txBody>
        </p:sp>
        <p:sp>
          <p:nvSpPr>
            <p:cNvPr id="11" name="TextBox 10">
              <a:extLst>
                <a:ext uri="{FF2B5EF4-FFF2-40B4-BE49-F238E27FC236}">
                  <a16:creationId xmlns:a16="http://schemas.microsoft.com/office/drawing/2014/main" id="{FA6E7FBC-311C-41CE-9E6F-A3BFC0FB70D4}"/>
                </a:ext>
              </a:extLst>
            </p:cNvPr>
            <p:cNvSpPr txBox="1"/>
            <p:nvPr/>
          </p:nvSpPr>
          <p:spPr>
            <a:xfrm>
              <a:off x="11053749" y="1493128"/>
              <a:ext cx="470028" cy="461665"/>
            </a:xfrm>
            <a:prstGeom prst="rect">
              <a:avLst/>
            </a:prstGeom>
            <a:noFill/>
          </p:spPr>
          <p:txBody>
            <a:bodyPr wrap="square" rtlCol="0">
              <a:spAutoFit/>
            </a:bodyPr>
            <a:lstStyle/>
            <a:p>
              <a:r>
                <a:rPr lang="en-US" sz="2400">
                  <a:solidFill>
                    <a:schemeClr val="bg1"/>
                  </a:solidFill>
                  <a:latin typeface="Times New Roman" panose="02020603050405020304" pitchFamily="18" charset="0"/>
                  <a:cs typeface="Times New Roman" panose="02020603050405020304" pitchFamily="18" charset="0"/>
                </a:rPr>
                <a:t>A</a:t>
              </a:r>
            </a:p>
          </p:txBody>
        </p:sp>
        <p:sp>
          <p:nvSpPr>
            <p:cNvPr id="12" name="TextBox 11">
              <a:extLst>
                <a:ext uri="{FF2B5EF4-FFF2-40B4-BE49-F238E27FC236}">
                  <a16:creationId xmlns:a16="http://schemas.microsoft.com/office/drawing/2014/main" id="{7BAD8284-A539-44B2-A848-3E0C479C909B}"/>
                </a:ext>
              </a:extLst>
            </p:cNvPr>
            <p:cNvSpPr txBox="1"/>
            <p:nvPr/>
          </p:nvSpPr>
          <p:spPr>
            <a:xfrm>
              <a:off x="11567889" y="1504852"/>
              <a:ext cx="470028" cy="461665"/>
            </a:xfrm>
            <a:prstGeom prst="rect">
              <a:avLst/>
            </a:prstGeom>
            <a:noFill/>
          </p:spPr>
          <p:txBody>
            <a:bodyPr wrap="square" rtlCol="0">
              <a:spAutoFit/>
            </a:bodyPr>
            <a:lstStyle/>
            <a:p>
              <a:r>
                <a:rPr lang="en-US" sz="2400">
                  <a:solidFill>
                    <a:schemeClr val="bg1"/>
                  </a:solidFill>
                  <a:latin typeface="Times New Roman" panose="02020603050405020304" pitchFamily="18" charset="0"/>
                  <a:cs typeface="Times New Roman" panose="02020603050405020304" pitchFamily="18" charset="0"/>
                </a:rPr>
                <a:t>N</a:t>
              </a:r>
            </a:p>
          </p:txBody>
        </p:sp>
      </p:grpSp>
      <p:grpSp>
        <p:nvGrpSpPr>
          <p:cNvPr id="60" name="Group 59">
            <a:extLst>
              <a:ext uri="{FF2B5EF4-FFF2-40B4-BE49-F238E27FC236}">
                <a16:creationId xmlns:a16="http://schemas.microsoft.com/office/drawing/2014/main" id="{DA84CEE5-A755-499A-A799-98AF75298D41}"/>
              </a:ext>
            </a:extLst>
          </p:cNvPr>
          <p:cNvGrpSpPr/>
          <p:nvPr/>
        </p:nvGrpSpPr>
        <p:grpSpPr>
          <a:xfrm>
            <a:off x="6520262" y="1977124"/>
            <a:ext cx="2977097" cy="490132"/>
            <a:chOff x="6520262" y="1977124"/>
            <a:chExt cx="2977097" cy="490132"/>
          </a:xfrm>
        </p:grpSpPr>
        <p:sp>
          <p:nvSpPr>
            <p:cNvPr id="41" name="TextBox 40">
              <a:extLst>
                <a:ext uri="{FF2B5EF4-FFF2-40B4-BE49-F238E27FC236}">
                  <a16:creationId xmlns:a16="http://schemas.microsoft.com/office/drawing/2014/main" id="{D15886EE-B515-4BCB-BAB3-7E50EB9D30FC}"/>
                </a:ext>
              </a:extLst>
            </p:cNvPr>
            <p:cNvSpPr txBox="1"/>
            <p:nvPr/>
          </p:nvSpPr>
          <p:spPr>
            <a:xfrm>
              <a:off x="6520262" y="1983821"/>
              <a:ext cx="470028" cy="461665"/>
            </a:xfrm>
            <a:prstGeom prst="rect">
              <a:avLst/>
            </a:prstGeom>
            <a:noFill/>
          </p:spPr>
          <p:txBody>
            <a:bodyPr wrap="square" rtlCol="0">
              <a:spAutoFit/>
            </a:bodyPr>
            <a:lstStyle/>
            <a:p>
              <a:r>
                <a:rPr lang="en-US" sz="2400">
                  <a:solidFill>
                    <a:schemeClr val="bg1"/>
                  </a:solidFill>
                  <a:latin typeface="Times New Roman" panose="02020603050405020304" pitchFamily="18" charset="0"/>
                  <a:cs typeface="Times New Roman" panose="02020603050405020304" pitchFamily="18" charset="0"/>
                </a:rPr>
                <a:t>A</a:t>
              </a:r>
            </a:p>
          </p:txBody>
        </p:sp>
        <p:sp>
          <p:nvSpPr>
            <p:cNvPr id="42" name="TextBox 41">
              <a:extLst>
                <a:ext uri="{FF2B5EF4-FFF2-40B4-BE49-F238E27FC236}">
                  <a16:creationId xmlns:a16="http://schemas.microsoft.com/office/drawing/2014/main" id="{86206899-B768-4950-BF83-C2B390DF1192}"/>
                </a:ext>
              </a:extLst>
            </p:cNvPr>
            <p:cNvSpPr txBox="1"/>
            <p:nvPr/>
          </p:nvSpPr>
          <p:spPr>
            <a:xfrm>
              <a:off x="7034403" y="2005591"/>
              <a:ext cx="470028" cy="461665"/>
            </a:xfrm>
            <a:prstGeom prst="rect">
              <a:avLst/>
            </a:prstGeom>
            <a:noFill/>
          </p:spPr>
          <p:txBody>
            <a:bodyPr wrap="square" rtlCol="0">
              <a:spAutoFit/>
            </a:bodyPr>
            <a:lstStyle/>
            <a:p>
              <a:r>
                <a:rPr lang="en-US" sz="2400">
                  <a:solidFill>
                    <a:schemeClr val="bg1"/>
                  </a:solidFill>
                  <a:latin typeface="Times New Roman" panose="02020603050405020304" pitchFamily="18" charset="0"/>
                  <a:cs typeface="Times New Roman" panose="02020603050405020304" pitchFamily="18" charset="0"/>
                </a:rPr>
                <a:t>T</a:t>
              </a:r>
            </a:p>
          </p:txBody>
        </p:sp>
        <p:sp>
          <p:nvSpPr>
            <p:cNvPr id="43" name="TextBox 42">
              <a:extLst>
                <a:ext uri="{FF2B5EF4-FFF2-40B4-BE49-F238E27FC236}">
                  <a16:creationId xmlns:a16="http://schemas.microsoft.com/office/drawing/2014/main" id="{490EC926-63DB-470E-ACB5-EB4BB89E18F3}"/>
                </a:ext>
              </a:extLst>
            </p:cNvPr>
            <p:cNvSpPr txBox="1"/>
            <p:nvPr/>
          </p:nvSpPr>
          <p:spPr>
            <a:xfrm>
              <a:off x="7528444" y="1997217"/>
              <a:ext cx="470028" cy="461665"/>
            </a:xfrm>
            <a:prstGeom prst="rect">
              <a:avLst/>
            </a:prstGeom>
            <a:noFill/>
          </p:spPr>
          <p:txBody>
            <a:bodyPr wrap="square" rtlCol="0">
              <a:spAutoFit/>
            </a:bodyPr>
            <a:lstStyle/>
            <a:p>
              <a:r>
                <a:rPr lang="en-US" sz="2400">
                  <a:solidFill>
                    <a:schemeClr val="bg1"/>
                  </a:solidFill>
                  <a:latin typeface="Times New Roman" panose="02020603050405020304" pitchFamily="18" charset="0"/>
                  <a:cs typeface="Times New Roman" panose="02020603050405020304" pitchFamily="18" charset="0"/>
                </a:rPr>
                <a:t>K</a:t>
              </a:r>
            </a:p>
          </p:txBody>
        </p:sp>
        <p:sp>
          <p:nvSpPr>
            <p:cNvPr id="44" name="TextBox 43">
              <a:extLst>
                <a:ext uri="{FF2B5EF4-FFF2-40B4-BE49-F238E27FC236}">
                  <a16:creationId xmlns:a16="http://schemas.microsoft.com/office/drawing/2014/main" id="{C7DA0FCF-4790-4911-A78E-AFC378D71BAE}"/>
                </a:ext>
              </a:extLst>
            </p:cNvPr>
            <p:cNvSpPr txBox="1"/>
            <p:nvPr/>
          </p:nvSpPr>
          <p:spPr>
            <a:xfrm>
              <a:off x="8042584" y="1988845"/>
              <a:ext cx="470028" cy="461665"/>
            </a:xfrm>
            <a:prstGeom prst="rect">
              <a:avLst/>
            </a:prstGeom>
            <a:noFill/>
          </p:spPr>
          <p:txBody>
            <a:bodyPr wrap="square" rtlCol="0">
              <a:spAutoFit/>
            </a:bodyPr>
            <a:lstStyle/>
            <a:p>
              <a:r>
                <a:rPr lang="en-US" sz="2400">
                  <a:solidFill>
                    <a:srgbClr val="FF0000"/>
                  </a:solidFill>
                  <a:latin typeface="Times New Roman" panose="02020603050405020304" pitchFamily="18" charset="0"/>
                  <a:cs typeface="Times New Roman" panose="02020603050405020304" pitchFamily="18" charset="0"/>
                </a:rPr>
                <a:t>H</a:t>
              </a:r>
            </a:p>
          </p:txBody>
        </p:sp>
        <p:sp>
          <p:nvSpPr>
            <p:cNvPr id="45" name="TextBox 44">
              <a:extLst>
                <a:ext uri="{FF2B5EF4-FFF2-40B4-BE49-F238E27FC236}">
                  <a16:creationId xmlns:a16="http://schemas.microsoft.com/office/drawing/2014/main" id="{72910FC7-B68F-4FF7-A407-03FD61EE0378}"/>
                </a:ext>
              </a:extLst>
            </p:cNvPr>
            <p:cNvSpPr txBox="1"/>
            <p:nvPr/>
          </p:nvSpPr>
          <p:spPr>
            <a:xfrm>
              <a:off x="8513191" y="1977124"/>
              <a:ext cx="470028" cy="461665"/>
            </a:xfrm>
            <a:prstGeom prst="rect">
              <a:avLst/>
            </a:prstGeom>
            <a:noFill/>
          </p:spPr>
          <p:txBody>
            <a:bodyPr wrap="square" rtlCol="0">
              <a:spAutoFit/>
            </a:bodyPr>
            <a:lstStyle/>
            <a:p>
              <a:r>
                <a:rPr lang="en-US" sz="2400">
                  <a:solidFill>
                    <a:schemeClr val="bg1"/>
                  </a:solidFill>
                  <a:latin typeface="Times New Roman" panose="02020603050405020304" pitchFamily="18" charset="0"/>
                  <a:cs typeface="Times New Roman" panose="02020603050405020304" pitchFamily="18" charset="0"/>
                </a:rPr>
                <a:t>A</a:t>
              </a:r>
            </a:p>
          </p:txBody>
        </p:sp>
        <p:sp>
          <p:nvSpPr>
            <p:cNvPr id="46" name="TextBox 45">
              <a:extLst>
                <a:ext uri="{FF2B5EF4-FFF2-40B4-BE49-F238E27FC236}">
                  <a16:creationId xmlns:a16="http://schemas.microsoft.com/office/drawing/2014/main" id="{FE966913-46A1-4F9D-A095-8E5E147C064F}"/>
                </a:ext>
              </a:extLst>
            </p:cNvPr>
            <p:cNvSpPr txBox="1"/>
            <p:nvPr/>
          </p:nvSpPr>
          <p:spPr>
            <a:xfrm>
              <a:off x="9027331" y="1988848"/>
              <a:ext cx="470028" cy="461665"/>
            </a:xfrm>
            <a:prstGeom prst="rect">
              <a:avLst/>
            </a:prstGeom>
            <a:noFill/>
          </p:spPr>
          <p:txBody>
            <a:bodyPr wrap="square" rtlCol="0">
              <a:spAutoFit/>
            </a:bodyPr>
            <a:lstStyle/>
            <a:p>
              <a:r>
                <a:rPr lang="en-US" sz="2400">
                  <a:solidFill>
                    <a:schemeClr val="bg1"/>
                  </a:solidFill>
                  <a:latin typeface="Times New Roman" panose="02020603050405020304" pitchFamily="18" charset="0"/>
                  <a:cs typeface="Times New Roman" panose="02020603050405020304" pitchFamily="18" charset="0"/>
                </a:rPr>
                <a:t>U</a:t>
              </a:r>
            </a:p>
          </p:txBody>
        </p:sp>
      </p:grpSp>
      <p:grpSp>
        <p:nvGrpSpPr>
          <p:cNvPr id="61" name="Group 60">
            <a:extLst>
              <a:ext uri="{FF2B5EF4-FFF2-40B4-BE49-F238E27FC236}">
                <a16:creationId xmlns:a16="http://schemas.microsoft.com/office/drawing/2014/main" id="{BF3AF096-76C6-42B5-85C2-AF1D40BD8DFC}"/>
              </a:ext>
            </a:extLst>
          </p:cNvPr>
          <p:cNvGrpSpPr/>
          <p:nvPr/>
        </p:nvGrpSpPr>
        <p:grpSpPr>
          <a:xfrm>
            <a:off x="7029970" y="2466145"/>
            <a:ext cx="4519514" cy="486775"/>
            <a:chOff x="7029970" y="2466145"/>
            <a:chExt cx="4519514" cy="486775"/>
          </a:xfrm>
        </p:grpSpPr>
        <p:sp>
          <p:nvSpPr>
            <p:cNvPr id="13" name="TextBox 12">
              <a:extLst>
                <a:ext uri="{FF2B5EF4-FFF2-40B4-BE49-F238E27FC236}">
                  <a16:creationId xmlns:a16="http://schemas.microsoft.com/office/drawing/2014/main" id="{ADA69CEC-B875-492C-812E-FF3D5BDAC8C4}"/>
                </a:ext>
              </a:extLst>
            </p:cNvPr>
            <p:cNvSpPr txBox="1"/>
            <p:nvPr/>
          </p:nvSpPr>
          <p:spPr>
            <a:xfrm>
              <a:off x="8502049" y="2466145"/>
              <a:ext cx="470028" cy="461665"/>
            </a:xfrm>
            <a:prstGeom prst="rect">
              <a:avLst/>
            </a:prstGeom>
            <a:noFill/>
          </p:spPr>
          <p:txBody>
            <a:bodyPr wrap="square" rtlCol="0">
              <a:spAutoFit/>
            </a:bodyPr>
            <a:lstStyle/>
            <a:p>
              <a:r>
                <a:rPr lang="en-US" sz="2400">
                  <a:solidFill>
                    <a:schemeClr val="bg1"/>
                  </a:solidFill>
                  <a:latin typeface="Times New Roman" panose="02020603050405020304" pitchFamily="18" charset="0"/>
                  <a:cs typeface="Times New Roman" panose="02020603050405020304" pitchFamily="18" charset="0"/>
                </a:rPr>
                <a:t>O</a:t>
              </a:r>
            </a:p>
          </p:txBody>
        </p:sp>
        <p:sp>
          <p:nvSpPr>
            <p:cNvPr id="14" name="TextBox 13">
              <a:extLst>
                <a:ext uri="{FF2B5EF4-FFF2-40B4-BE49-F238E27FC236}">
                  <a16:creationId xmlns:a16="http://schemas.microsoft.com/office/drawing/2014/main" id="{9E20723B-21AC-44B7-8EF7-2E8BCC03F549}"/>
                </a:ext>
              </a:extLst>
            </p:cNvPr>
            <p:cNvSpPr txBox="1"/>
            <p:nvPr/>
          </p:nvSpPr>
          <p:spPr>
            <a:xfrm>
              <a:off x="9026238" y="2467819"/>
              <a:ext cx="470028" cy="461665"/>
            </a:xfrm>
            <a:prstGeom prst="rect">
              <a:avLst/>
            </a:prstGeom>
            <a:noFill/>
          </p:spPr>
          <p:txBody>
            <a:bodyPr wrap="square" rtlCol="0">
              <a:spAutoFit/>
            </a:bodyPr>
            <a:lstStyle/>
            <a:p>
              <a:r>
                <a:rPr lang="en-US" sz="2400">
                  <a:solidFill>
                    <a:schemeClr val="bg1"/>
                  </a:solidFill>
                  <a:latin typeface="Times New Roman" panose="02020603050405020304" pitchFamily="18" charset="0"/>
                  <a:cs typeface="Times New Roman" panose="02020603050405020304" pitchFamily="18" charset="0"/>
                </a:rPr>
                <a:t>I</a:t>
              </a:r>
            </a:p>
          </p:txBody>
        </p:sp>
        <p:sp>
          <p:nvSpPr>
            <p:cNvPr id="15" name="TextBox 14">
              <a:extLst>
                <a:ext uri="{FF2B5EF4-FFF2-40B4-BE49-F238E27FC236}">
                  <a16:creationId xmlns:a16="http://schemas.microsoft.com/office/drawing/2014/main" id="{D1DD3205-AC30-494B-AC61-098B8AE23179}"/>
                </a:ext>
              </a:extLst>
            </p:cNvPr>
            <p:cNvSpPr txBox="1"/>
            <p:nvPr/>
          </p:nvSpPr>
          <p:spPr>
            <a:xfrm>
              <a:off x="9510231" y="2489589"/>
              <a:ext cx="470028" cy="461665"/>
            </a:xfrm>
            <a:prstGeom prst="rect">
              <a:avLst/>
            </a:prstGeom>
            <a:noFill/>
          </p:spPr>
          <p:txBody>
            <a:bodyPr wrap="square" rtlCol="0">
              <a:spAutoFit/>
            </a:bodyPr>
            <a:lstStyle/>
            <a:p>
              <a:r>
                <a:rPr lang="en-US" sz="2400">
                  <a:solidFill>
                    <a:schemeClr val="bg1"/>
                  </a:solidFill>
                  <a:latin typeface="Times New Roman" panose="02020603050405020304" pitchFamily="18" charset="0"/>
                  <a:cs typeface="Times New Roman" panose="02020603050405020304" pitchFamily="18" charset="0"/>
                </a:rPr>
                <a:t>N</a:t>
              </a:r>
            </a:p>
          </p:txBody>
        </p:sp>
        <p:sp>
          <p:nvSpPr>
            <p:cNvPr id="16" name="TextBox 15">
              <a:extLst>
                <a:ext uri="{FF2B5EF4-FFF2-40B4-BE49-F238E27FC236}">
                  <a16:creationId xmlns:a16="http://schemas.microsoft.com/office/drawing/2014/main" id="{57208314-E7BC-4173-8F34-69D414873A92}"/>
                </a:ext>
              </a:extLst>
            </p:cNvPr>
            <p:cNvSpPr txBox="1"/>
            <p:nvPr/>
          </p:nvSpPr>
          <p:spPr>
            <a:xfrm>
              <a:off x="10024371" y="2491096"/>
              <a:ext cx="470028" cy="461665"/>
            </a:xfrm>
            <a:prstGeom prst="rect">
              <a:avLst/>
            </a:prstGeom>
            <a:noFill/>
          </p:spPr>
          <p:txBody>
            <a:bodyPr wrap="square" rtlCol="0">
              <a:spAutoFit/>
            </a:bodyPr>
            <a:lstStyle/>
            <a:p>
              <a:r>
                <a:rPr lang="en-US" sz="2400">
                  <a:solidFill>
                    <a:schemeClr val="bg1"/>
                  </a:solidFill>
                  <a:latin typeface="Times New Roman" panose="02020603050405020304" pitchFamily="18" charset="0"/>
                  <a:cs typeface="Times New Roman" panose="02020603050405020304" pitchFamily="18" charset="0"/>
                </a:rPr>
                <a:t>H</a:t>
              </a:r>
            </a:p>
          </p:txBody>
        </p:sp>
        <p:sp>
          <p:nvSpPr>
            <p:cNvPr id="39" name="TextBox 38">
              <a:extLst>
                <a:ext uri="{FF2B5EF4-FFF2-40B4-BE49-F238E27FC236}">
                  <a16:creationId xmlns:a16="http://schemas.microsoft.com/office/drawing/2014/main" id="{B8636BB0-3D0D-4232-A3C1-6AC7B3384AC0}"/>
                </a:ext>
              </a:extLst>
            </p:cNvPr>
            <p:cNvSpPr txBox="1"/>
            <p:nvPr/>
          </p:nvSpPr>
          <p:spPr>
            <a:xfrm>
              <a:off x="7029970" y="2491255"/>
              <a:ext cx="470028" cy="461665"/>
            </a:xfrm>
            <a:prstGeom prst="rect">
              <a:avLst/>
            </a:prstGeom>
            <a:noFill/>
          </p:spPr>
          <p:txBody>
            <a:bodyPr wrap="square" rtlCol="0">
              <a:spAutoFit/>
            </a:bodyPr>
            <a:lstStyle/>
            <a:p>
              <a:r>
                <a:rPr lang="en-US" sz="2400">
                  <a:solidFill>
                    <a:schemeClr val="bg1"/>
                  </a:solidFill>
                  <a:latin typeface="Times New Roman" panose="02020603050405020304" pitchFamily="18" charset="0"/>
                  <a:cs typeface="Times New Roman" panose="02020603050405020304" pitchFamily="18" charset="0"/>
                </a:rPr>
                <a:t>N</a:t>
              </a:r>
            </a:p>
          </p:txBody>
        </p:sp>
        <p:sp>
          <p:nvSpPr>
            <p:cNvPr id="40" name="TextBox 39">
              <a:extLst>
                <a:ext uri="{FF2B5EF4-FFF2-40B4-BE49-F238E27FC236}">
                  <a16:creationId xmlns:a16="http://schemas.microsoft.com/office/drawing/2014/main" id="{A7FB98BE-01B3-45A3-B0B3-C4840FEE070E}"/>
                </a:ext>
              </a:extLst>
            </p:cNvPr>
            <p:cNvSpPr txBox="1"/>
            <p:nvPr/>
          </p:nvSpPr>
          <p:spPr>
            <a:xfrm>
              <a:off x="7544110" y="2474516"/>
              <a:ext cx="470028" cy="461665"/>
            </a:xfrm>
            <a:prstGeom prst="rect">
              <a:avLst/>
            </a:prstGeom>
            <a:noFill/>
          </p:spPr>
          <p:txBody>
            <a:bodyPr wrap="square" rtlCol="0">
              <a:spAutoFit/>
            </a:bodyPr>
            <a:lstStyle/>
            <a:p>
              <a:r>
                <a:rPr lang="en-US" sz="2400">
                  <a:solidFill>
                    <a:schemeClr val="bg1"/>
                  </a:solidFill>
                  <a:latin typeface="Times New Roman" panose="02020603050405020304" pitchFamily="18" charset="0"/>
                  <a:cs typeface="Times New Roman" panose="02020603050405020304" pitchFamily="18" charset="0"/>
                </a:rPr>
                <a:t>G</a:t>
              </a:r>
            </a:p>
          </p:txBody>
        </p:sp>
        <p:sp>
          <p:nvSpPr>
            <p:cNvPr id="47" name="TextBox 46">
              <a:extLst>
                <a:ext uri="{FF2B5EF4-FFF2-40B4-BE49-F238E27FC236}">
                  <a16:creationId xmlns:a16="http://schemas.microsoft.com/office/drawing/2014/main" id="{BCBFA304-699E-46CC-A593-F5813313A4DB}"/>
                </a:ext>
              </a:extLst>
            </p:cNvPr>
            <p:cNvSpPr txBox="1"/>
            <p:nvPr/>
          </p:nvSpPr>
          <p:spPr>
            <a:xfrm>
              <a:off x="10564732" y="2480796"/>
              <a:ext cx="470028" cy="461665"/>
            </a:xfrm>
            <a:prstGeom prst="rect">
              <a:avLst/>
            </a:prstGeom>
            <a:noFill/>
          </p:spPr>
          <p:txBody>
            <a:bodyPr wrap="square" rtlCol="0">
              <a:spAutoFit/>
            </a:bodyPr>
            <a:lstStyle/>
            <a:p>
              <a:r>
                <a:rPr lang="en-US" sz="2400">
                  <a:solidFill>
                    <a:schemeClr val="bg1"/>
                  </a:solidFill>
                  <a:latin typeface="Times New Roman" panose="02020603050405020304" pitchFamily="18" charset="0"/>
                  <a:cs typeface="Times New Roman" panose="02020603050405020304" pitchFamily="18" charset="0"/>
                </a:rPr>
                <a:t>A</a:t>
              </a:r>
            </a:p>
          </p:txBody>
        </p:sp>
        <p:sp>
          <p:nvSpPr>
            <p:cNvPr id="48" name="TextBox 47">
              <a:extLst>
                <a:ext uri="{FF2B5EF4-FFF2-40B4-BE49-F238E27FC236}">
                  <a16:creationId xmlns:a16="http://schemas.microsoft.com/office/drawing/2014/main" id="{5B01B4BA-D15B-409A-8FFE-6081B5456F45}"/>
                </a:ext>
              </a:extLst>
            </p:cNvPr>
            <p:cNvSpPr txBox="1"/>
            <p:nvPr/>
          </p:nvSpPr>
          <p:spPr>
            <a:xfrm>
              <a:off x="11079456" y="2473014"/>
              <a:ext cx="470028" cy="461665"/>
            </a:xfrm>
            <a:prstGeom prst="rect">
              <a:avLst/>
            </a:prstGeom>
            <a:noFill/>
          </p:spPr>
          <p:txBody>
            <a:bodyPr wrap="square" rtlCol="0">
              <a:spAutoFit/>
            </a:bodyPr>
            <a:lstStyle/>
            <a:p>
              <a:r>
                <a:rPr lang="en-US" sz="2400">
                  <a:solidFill>
                    <a:schemeClr val="bg1"/>
                  </a:solidFill>
                  <a:latin typeface="Times New Roman" panose="02020603050405020304" pitchFamily="18" charset="0"/>
                  <a:cs typeface="Times New Roman" panose="02020603050405020304" pitchFamily="18" charset="0"/>
                </a:rPr>
                <a:t>N</a:t>
              </a:r>
            </a:p>
          </p:txBody>
        </p:sp>
      </p:grpSp>
      <p:grpSp>
        <p:nvGrpSpPr>
          <p:cNvPr id="68" name="Group 67">
            <a:extLst>
              <a:ext uri="{FF2B5EF4-FFF2-40B4-BE49-F238E27FC236}">
                <a16:creationId xmlns:a16="http://schemas.microsoft.com/office/drawing/2014/main" id="{E6CFA437-4ADD-4284-9F94-238A31D95466}"/>
              </a:ext>
            </a:extLst>
          </p:cNvPr>
          <p:cNvGrpSpPr/>
          <p:nvPr/>
        </p:nvGrpSpPr>
        <p:grpSpPr>
          <a:xfrm>
            <a:off x="7513949" y="3903053"/>
            <a:ext cx="993639" cy="476829"/>
            <a:chOff x="7513949" y="3903053"/>
            <a:chExt cx="993639" cy="476829"/>
          </a:xfrm>
        </p:grpSpPr>
        <p:sp>
          <p:nvSpPr>
            <p:cNvPr id="51" name="TextBox 50">
              <a:extLst>
                <a:ext uri="{FF2B5EF4-FFF2-40B4-BE49-F238E27FC236}">
                  <a16:creationId xmlns:a16="http://schemas.microsoft.com/office/drawing/2014/main" id="{C3E25147-A1C3-485B-A22C-C92FB5515C46}"/>
                </a:ext>
              </a:extLst>
            </p:cNvPr>
            <p:cNvSpPr txBox="1"/>
            <p:nvPr/>
          </p:nvSpPr>
          <p:spPr>
            <a:xfrm>
              <a:off x="7513949" y="3918217"/>
              <a:ext cx="470028" cy="461665"/>
            </a:xfrm>
            <a:prstGeom prst="rect">
              <a:avLst/>
            </a:prstGeom>
            <a:noFill/>
          </p:spPr>
          <p:txBody>
            <a:bodyPr wrap="square" rtlCol="0">
              <a:spAutoFit/>
            </a:bodyPr>
            <a:lstStyle/>
            <a:p>
              <a:r>
                <a:rPr lang="en-US" sz="2400">
                  <a:solidFill>
                    <a:schemeClr val="bg1"/>
                  </a:solidFill>
                  <a:latin typeface="Times New Roman" panose="02020603050405020304" pitchFamily="18" charset="0"/>
                  <a:cs typeface="Times New Roman" panose="02020603050405020304" pitchFamily="18" charset="0"/>
                </a:rPr>
                <a:t>T</a:t>
              </a:r>
            </a:p>
          </p:txBody>
        </p:sp>
        <p:sp>
          <p:nvSpPr>
            <p:cNvPr id="52" name="TextBox 51">
              <a:extLst>
                <a:ext uri="{FF2B5EF4-FFF2-40B4-BE49-F238E27FC236}">
                  <a16:creationId xmlns:a16="http://schemas.microsoft.com/office/drawing/2014/main" id="{13A8728D-B670-42AC-9870-0FEF8B7107D1}"/>
                </a:ext>
              </a:extLst>
            </p:cNvPr>
            <p:cNvSpPr txBox="1"/>
            <p:nvPr/>
          </p:nvSpPr>
          <p:spPr>
            <a:xfrm>
              <a:off x="8037560" y="3903053"/>
              <a:ext cx="470028" cy="461665"/>
            </a:xfrm>
            <a:prstGeom prst="rect">
              <a:avLst/>
            </a:prstGeom>
            <a:noFill/>
          </p:spPr>
          <p:txBody>
            <a:bodyPr wrap="square" rtlCol="0">
              <a:spAutoFit/>
            </a:bodyPr>
            <a:lstStyle/>
            <a:p>
              <a:r>
                <a:rPr lang="en-US" sz="2400">
                  <a:solidFill>
                    <a:srgbClr val="FF0000"/>
                  </a:solidFill>
                  <a:latin typeface="Times New Roman" panose="02020603050405020304" pitchFamily="18" charset="0"/>
                  <a:cs typeface="Times New Roman" panose="02020603050405020304" pitchFamily="18" charset="0"/>
                </a:rPr>
                <a:t>E</a:t>
              </a:r>
            </a:p>
          </p:txBody>
        </p:sp>
      </p:grpSp>
      <p:grpSp>
        <p:nvGrpSpPr>
          <p:cNvPr id="64" name="Group 63">
            <a:extLst>
              <a:ext uri="{FF2B5EF4-FFF2-40B4-BE49-F238E27FC236}">
                <a16:creationId xmlns:a16="http://schemas.microsoft.com/office/drawing/2014/main" id="{F7622C7B-8E18-4C66-902D-DD849D5A007E}"/>
              </a:ext>
            </a:extLst>
          </p:cNvPr>
          <p:cNvGrpSpPr/>
          <p:nvPr/>
        </p:nvGrpSpPr>
        <p:grpSpPr>
          <a:xfrm>
            <a:off x="8037032" y="5348166"/>
            <a:ext cx="994747" cy="465189"/>
            <a:chOff x="8037032" y="5348166"/>
            <a:chExt cx="994747" cy="465189"/>
          </a:xfrm>
        </p:grpSpPr>
        <p:sp>
          <p:nvSpPr>
            <p:cNvPr id="53" name="TextBox 52">
              <a:extLst>
                <a:ext uri="{FF2B5EF4-FFF2-40B4-BE49-F238E27FC236}">
                  <a16:creationId xmlns:a16="http://schemas.microsoft.com/office/drawing/2014/main" id="{B8A0E64D-8072-45CF-9F3E-F3CD9816B0FA}"/>
                </a:ext>
              </a:extLst>
            </p:cNvPr>
            <p:cNvSpPr txBox="1"/>
            <p:nvPr/>
          </p:nvSpPr>
          <p:spPr>
            <a:xfrm>
              <a:off x="8037032" y="5348166"/>
              <a:ext cx="470028" cy="461665"/>
            </a:xfrm>
            <a:prstGeom prst="rect">
              <a:avLst/>
            </a:prstGeom>
            <a:noFill/>
          </p:spPr>
          <p:txBody>
            <a:bodyPr wrap="square" rtlCol="0">
              <a:spAutoFit/>
            </a:bodyPr>
            <a:lstStyle/>
            <a:p>
              <a:r>
                <a:rPr lang="en-US" sz="2400">
                  <a:solidFill>
                    <a:srgbClr val="FF0000"/>
                  </a:solidFill>
                  <a:latin typeface="Times New Roman" panose="02020603050405020304" pitchFamily="18" charset="0"/>
                  <a:cs typeface="Times New Roman" panose="02020603050405020304" pitchFamily="18" charset="0"/>
                </a:rPr>
                <a:t>U</a:t>
              </a:r>
            </a:p>
          </p:txBody>
        </p:sp>
        <p:sp>
          <p:nvSpPr>
            <p:cNvPr id="54" name="TextBox 53">
              <a:extLst>
                <a:ext uri="{FF2B5EF4-FFF2-40B4-BE49-F238E27FC236}">
                  <a16:creationId xmlns:a16="http://schemas.microsoft.com/office/drawing/2014/main" id="{3A180081-4094-4CEE-9329-65B3FC1E8B31}"/>
                </a:ext>
              </a:extLst>
            </p:cNvPr>
            <p:cNvSpPr txBox="1"/>
            <p:nvPr/>
          </p:nvSpPr>
          <p:spPr>
            <a:xfrm>
              <a:off x="8561751" y="5351690"/>
              <a:ext cx="470028" cy="461665"/>
            </a:xfrm>
            <a:prstGeom prst="rect">
              <a:avLst/>
            </a:prstGeom>
            <a:noFill/>
          </p:spPr>
          <p:txBody>
            <a:bodyPr wrap="square" rtlCol="0">
              <a:spAutoFit/>
            </a:bodyPr>
            <a:lstStyle/>
            <a:p>
              <a:r>
                <a:rPr lang="en-US" sz="2400">
                  <a:solidFill>
                    <a:schemeClr val="bg1"/>
                  </a:solidFill>
                  <a:latin typeface="Times New Roman" panose="02020603050405020304" pitchFamily="18" charset="0"/>
                  <a:cs typeface="Times New Roman" panose="02020603050405020304" pitchFamily="18" charset="0"/>
                </a:rPr>
                <a:t>I</a:t>
              </a:r>
            </a:p>
          </p:txBody>
        </p:sp>
      </p:grpSp>
      <p:grpSp>
        <p:nvGrpSpPr>
          <p:cNvPr id="65" name="Group 64">
            <a:extLst>
              <a:ext uri="{FF2B5EF4-FFF2-40B4-BE49-F238E27FC236}">
                <a16:creationId xmlns:a16="http://schemas.microsoft.com/office/drawing/2014/main" id="{0F74AED5-90FB-4A35-9FCC-C12FFA5FE0EA}"/>
              </a:ext>
            </a:extLst>
          </p:cNvPr>
          <p:cNvGrpSpPr/>
          <p:nvPr/>
        </p:nvGrpSpPr>
        <p:grpSpPr>
          <a:xfrm>
            <a:off x="7046716" y="4857643"/>
            <a:ext cx="2469645" cy="475070"/>
            <a:chOff x="7046716" y="4857643"/>
            <a:chExt cx="2469645" cy="475070"/>
          </a:xfrm>
        </p:grpSpPr>
        <p:sp>
          <p:nvSpPr>
            <p:cNvPr id="33" name="TextBox 32">
              <a:extLst>
                <a:ext uri="{FF2B5EF4-FFF2-40B4-BE49-F238E27FC236}">
                  <a16:creationId xmlns:a16="http://schemas.microsoft.com/office/drawing/2014/main" id="{08BE6A52-C72F-4445-B4C9-643CD9A65C3C}"/>
                </a:ext>
              </a:extLst>
            </p:cNvPr>
            <p:cNvSpPr txBox="1"/>
            <p:nvPr/>
          </p:nvSpPr>
          <p:spPr>
            <a:xfrm>
              <a:off x="8542241" y="4857643"/>
              <a:ext cx="470028" cy="461665"/>
            </a:xfrm>
            <a:prstGeom prst="rect">
              <a:avLst/>
            </a:prstGeom>
            <a:noFill/>
          </p:spPr>
          <p:txBody>
            <a:bodyPr wrap="square" rtlCol="0">
              <a:spAutoFit/>
            </a:bodyPr>
            <a:lstStyle/>
            <a:p>
              <a:r>
                <a:rPr lang="en-US" sz="2400">
                  <a:solidFill>
                    <a:schemeClr val="bg1"/>
                  </a:solidFill>
                  <a:latin typeface="Times New Roman" panose="02020603050405020304" pitchFamily="18" charset="0"/>
                  <a:cs typeface="Times New Roman" panose="02020603050405020304" pitchFamily="18" charset="0"/>
                </a:rPr>
                <a:t>H</a:t>
              </a:r>
            </a:p>
          </p:txBody>
        </p:sp>
        <p:sp>
          <p:nvSpPr>
            <p:cNvPr id="34" name="TextBox 33">
              <a:extLst>
                <a:ext uri="{FF2B5EF4-FFF2-40B4-BE49-F238E27FC236}">
                  <a16:creationId xmlns:a16="http://schemas.microsoft.com/office/drawing/2014/main" id="{4D567F4D-D1F1-46FB-95E8-BD677557F6C7}"/>
                </a:ext>
              </a:extLst>
            </p:cNvPr>
            <p:cNvSpPr txBox="1"/>
            <p:nvPr/>
          </p:nvSpPr>
          <p:spPr>
            <a:xfrm>
              <a:off x="9046333" y="4859319"/>
              <a:ext cx="470028" cy="461665"/>
            </a:xfrm>
            <a:prstGeom prst="rect">
              <a:avLst/>
            </a:prstGeom>
            <a:noFill/>
          </p:spPr>
          <p:txBody>
            <a:bodyPr wrap="square" rtlCol="0">
              <a:spAutoFit/>
            </a:bodyPr>
            <a:lstStyle/>
            <a:p>
              <a:r>
                <a:rPr lang="en-US" sz="2400">
                  <a:solidFill>
                    <a:schemeClr val="bg1"/>
                  </a:solidFill>
                  <a:latin typeface="Times New Roman" panose="02020603050405020304" pitchFamily="18" charset="0"/>
                  <a:cs typeface="Times New Roman" panose="02020603050405020304" pitchFamily="18" charset="0"/>
                </a:rPr>
                <a:t>U</a:t>
              </a:r>
            </a:p>
          </p:txBody>
        </p:sp>
        <p:sp>
          <p:nvSpPr>
            <p:cNvPr id="35" name="TextBox 34">
              <a:extLst>
                <a:ext uri="{FF2B5EF4-FFF2-40B4-BE49-F238E27FC236}">
                  <a16:creationId xmlns:a16="http://schemas.microsoft.com/office/drawing/2014/main" id="{47C0E2CC-A0C0-4784-A0EA-627988656A34}"/>
                </a:ext>
              </a:extLst>
            </p:cNvPr>
            <p:cNvSpPr txBox="1"/>
            <p:nvPr/>
          </p:nvSpPr>
          <p:spPr>
            <a:xfrm>
              <a:off x="7046716" y="4859319"/>
              <a:ext cx="470028" cy="461665"/>
            </a:xfrm>
            <a:prstGeom prst="rect">
              <a:avLst/>
            </a:prstGeom>
            <a:noFill/>
          </p:spPr>
          <p:txBody>
            <a:bodyPr wrap="square" rtlCol="0">
              <a:spAutoFit/>
            </a:bodyPr>
            <a:lstStyle/>
            <a:p>
              <a:r>
                <a:rPr lang="en-US" sz="2400">
                  <a:solidFill>
                    <a:schemeClr val="bg1"/>
                  </a:solidFill>
                  <a:latin typeface="Times New Roman" panose="02020603050405020304" pitchFamily="18" charset="0"/>
                  <a:cs typeface="Times New Roman" panose="02020603050405020304" pitchFamily="18" charset="0"/>
                </a:rPr>
                <a:t>O</a:t>
              </a:r>
            </a:p>
          </p:txBody>
        </p:sp>
        <p:sp>
          <p:nvSpPr>
            <p:cNvPr id="36" name="TextBox 35">
              <a:extLst>
                <a:ext uri="{FF2B5EF4-FFF2-40B4-BE49-F238E27FC236}">
                  <a16:creationId xmlns:a16="http://schemas.microsoft.com/office/drawing/2014/main" id="{C4E58F31-1722-4BDC-B493-68E796520EFC}"/>
                </a:ext>
              </a:extLst>
            </p:cNvPr>
            <p:cNvSpPr txBox="1"/>
            <p:nvPr/>
          </p:nvSpPr>
          <p:spPr>
            <a:xfrm>
              <a:off x="7560856" y="4871043"/>
              <a:ext cx="470028" cy="461665"/>
            </a:xfrm>
            <a:prstGeom prst="rect">
              <a:avLst/>
            </a:prstGeom>
            <a:noFill/>
          </p:spPr>
          <p:txBody>
            <a:bodyPr wrap="square" rtlCol="0">
              <a:spAutoFit/>
            </a:bodyPr>
            <a:lstStyle/>
            <a:p>
              <a:r>
                <a:rPr lang="en-US" sz="2400">
                  <a:solidFill>
                    <a:schemeClr val="bg1"/>
                  </a:solidFill>
                  <a:latin typeface="Times New Roman" panose="02020603050405020304" pitchFamily="18" charset="0"/>
                  <a:cs typeface="Times New Roman" panose="02020603050405020304" pitchFamily="18" charset="0"/>
                </a:rPr>
                <a:t>P</a:t>
              </a:r>
            </a:p>
          </p:txBody>
        </p:sp>
        <p:sp>
          <p:nvSpPr>
            <p:cNvPr id="55" name="TextBox 54">
              <a:extLst>
                <a:ext uri="{FF2B5EF4-FFF2-40B4-BE49-F238E27FC236}">
                  <a16:creationId xmlns:a16="http://schemas.microsoft.com/office/drawing/2014/main" id="{B1ECD716-F8DB-4A2E-8C4C-CA432C5E8E38}"/>
                </a:ext>
              </a:extLst>
            </p:cNvPr>
            <p:cNvSpPr txBox="1"/>
            <p:nvPr/>
          </p:nvSpPr>
          <p:spPr>
            <a:xfrm>
              <a:off x="8050963" y="4871048"/>
              <a:ext cx="470028" cy="461665"/>
            </a:xfrm>
            <a:prstGeom prst="rect">
              <a:avLst/>
            </a:prstGeom>
            <a:noFill/>
          </p:spPr>
          <p:txBody>
            <a:bodyPr wrap="square" rtlCol="0">
              <a:spAutoFit/>
            </a:bodyPr>
            <a:lstStyle/>
            <a:p>
              <a:r>
                <a:rPr lang="en-US" sz="2400">
                  <a:solidFill>
                    <a:srgbClr val="FF0000"/>
                  </a:solidFill>
                  <a:latin typeface="Times New Roman" panose="02020603050405020304" pitchFamily="18" charset="0"/>
                  <a:cs typeface="Times New Roman" panose="02020603050405020304" pitchFamily="18" charset="0"/>
                </a:rPr>
                <a:t>T</a:t>
              </a:r>
            </a:p>
          </p:txBody>
        </p:sp>
      </p:grpSp>
      <p:grpSp>
        <p:nvGrpSpPr>
          <p:cNvPr id="66" name="Group 65">
            <a:extLst>
              <a:ext uri="{FF2B5EF4-FFF2-40B4-BE49-F238E27FC236}">
                <a16:creationId xmlns:a16="http://schemas.microsoft.com/office/drawing/2014/main" id="{975542BC-D1D3-42E6-BC2C-35D66110CB3E}"/>
              </a:ext>
            </a:extLst>
          </p:cNvPr>
          <p:cNvGrpSpPr/>
          <p:nvPr/>
        </p:nvGrpSpPr>
        <p:grpSpPr>
          <a:xfrm>
            <a:off x="7048389" y="4385370"/>
            <a:ext cx="3467206" cy="485115"/>
            <a:chOff x="7048389" y="4385370"/>
            <a:chExt cx="3467206" cy="485115"/>
          </a:xfrm>
        </p:grpSpPr>
        <p:sp>
          <p:nvSpPr>
            <p:cNvPr id="29" name="TextBox 28">
              <a:extLst>
                <a:ext uri="{FF2B5EF4-FFF2-40B4-BE49-F238E27FC236}">
                  <a16:creationId xmlns:a16="http://schemas.microsoft.com/office/drawing/2014/main" id="{A0938BF3-210A-4E7A-9127-FF109B4D7BFA}"/>
                </a:ext>
              </a:extLst>
            </p:cNvPr>
            <p:cNvSpPr txBox="1"/>
            <p:nvPr/>
          </p:nvSpPr>
          <p:spPr>
            <a:xfrm>
              <a:off x="8526776" y="4402115"/>
              <a:ext cx="470028" cy="461665"/>
            </a:xfrm>
            <a:prstGeom prst="rect">
              <a:avLst/>
            </a:prstGeom>
            <a:noFill/>
          </p:spPr>
          <p:txBody>
            <a:bodyPr wrap="square" rtlCol="0">
              <a:spAutoFit/>
            </a:bodyPr>
            <a:lstStyle/>
            <a:p>
              <a:r>
                <a:rPr lang="en-US" sz="2400">
                  <a:solidFill>
                    <a:schemeClr val="bg1"/>
                  </a:solidFill>
                  <a:latin typeface="Times New Roman" panose="02020603050405020304" pitchFamily="18" charset="0"/>
                  <a:cs typeface="Times New Roman" panose="02020603050405020304" pitchFamily="18" charset="0"/>
                </a:rPr>
                <a:t>G</a:t>
              </a:r>
            </a:p>
          </p:txBody>
        </p:sp>
        <p:sp>
          <p:nvSpPr>
            <p:cNvPr id="30" name="TextBox 29">
              <a:extLst>
                <a:ext uri="{FF2B5EF4-FFF2-40B4-BE49-F238E27FC236}">
                  <a16:creationId xmlns:a16="http://schemas.microsoft.com/office/drawing/2014/main" id="{9B316F85-27DB-492F-9E85-FBE4BED4AFD7}"/>
                </a:ext>
              </a:extLst>
            </p:cNvPr>
            <p:cNvSpPr txBox="1"/>
            <p:nvPr/>
          </p:nvSpPr>
          <p:spPr>
            <a:xfrm>
              <a:off x="9051359" y="4402116"/>
              <a:ext cx="470028" cy="461665"/>
            </a:xfrm>
            <a:prstGeom prst="rect">
              <a:avLst/>
            </a:prstGeom>
            <a:noFill/>
          </p:spPr>
          <p:txBody>
            <a:bodyPr wrap="square" rtlCol="0">
              <a:spAutoFit/>
            </a:bodyPr>
            <a:lstStyle/>
            <a:p>
              <a:r>
                <a:rPr lang="en-US" sz="2400">
                  <a:solidFill>
                    <a:schemeClr val="bg1"/>
                  </a:solidFill>
                  <a:latin typeface="Times New Roman" panose="02020603050405020304" pitchFamily="18" charset="0"/>
                  <a:cs typeface="Times New Roman" panose="02020603050405020304" pitchFamily="18" charset="0"/>
                </a:rPr>
                <a:t>X</a:t>
              </a:r>
            </a:p>
          </p:txBody>
        </p:sp>
        <p:sp>
          <p:nvSpPr>
            <p:cNvPr id="31" name="TextBox 30">
              <a:extLst>
                <a:ext uri="{FF2B5EF4-FFF2-40B4-BE49-F238E27FC236}">
                  <a16:creationId xmlns:a16="http://schemas.microsoft.com/office/drawing/2014/main" id="{403EB56B-5F88-4A21-9545-37705297C5E2}"/>
                </a:ext>
              </a:extLst>
            </p:cNvPr>
            <p:cNvSpPr txBox="1"/>
            <p:nvPr/>
          </p:nvSpPr>
          <p:spPr>
            <a:xfrm>
              <a:off x="9535352" y="4393742"/>
              <a:ext cx="470028" cy="461665"/>
            </a:xfrm>
            <a:prstGeom prst="rect">
              <a:avLst/>
            </a:prstGeom>
            <a:noFill/>
          </p:spPr>
          <p:txBody>
            <a:bodyPr wrap="square" rtlCol="0">
              <a:spAutoFit/>
            </a:bodyPr>
            <a:lstStyle/>
            <a:p>
              <a:r>
                <a:rPr lang="en-US" sz="2400">
                  <a:solidFill>
                    <a:schemeClr val="bg1"/>
                  </a:solidFill>
                  <a:latin typeface="Times New Roman" panose="02020603050405020304" pitchFamily="18" charset="0"/>
                  <a:cs typeface="Times New Roman" panose="02020603050405020304" pitchFamily="18" charset="0"/>
                </a:rPr>
                <a:t>U</a:t>
              </a:r>
            </a:p>
          </p:txBody>
        </p:sp>
        <p:sp>
          <p:nvSpPr>
            <p:cNvPr id="32" name="TextBox 31">
              <a:extLst>
                <a:ext uri="{FF2B5EF4-FFF2-40B4-BE49-F238E27FC236}">
                  <a16:creationId xmlns:a16="http://schemas.microsoft.com/office/drawing/2014/main" id="{75667029-863C-4998-AA93-698CC41603C7}"/>
                </a:ext>
              </a:extLst>
            </p:cNvPr>
            <p:cNvSpPr txBox="1"/>
            <p:nvPr/>
          </p:nvSpPr>
          <p:spPr>
            <a:xfrm>
              <a:off x="10045567" y="4385370"/>
              <a:ext cx="470028" cy="461665"/>
            </a:xfrm>
            <a:prstGeom prst="rect">
              <a:avLst/>
            </a:prstGeom>
            <a:noFill/>
          </p:spPr>
          <p:txBody>
            <a:bodyPr wrap="square" rtlCol="0">
              <a:spAutoFit/>
            </a:bodyPr>
            <a:lstStyle/>
            <a:p>
              <a:r>
                <a:rPr lang="en-US" sz="2400">
                  <a:solidFill>
                    <a:schemeClr val="bg1"/>
                  </a:solidFill>
                  <a:latin typeface="Times New Roman" panose="02020603050405020304" pitchFamily="18" charset="0"/>
                  <a:cs typeface="Times New Roman" panose="02020603050405020304" pitchFamily="18" charset="0"/>
                </a:rPr>
                <a:t>A</a:t>
              </a:r>
            </a:p>
          </p:txBody>
        </p:sp>
        <p:sp>
          <p:nvSpPr>
            <p:cNvPr id="37" name="TextBox 36">
              <a:extLst>
                <a:ext uri="{FF2B5EF4-FFF2-40B4-BE49-F238E27FC236}">
                  <a16:creationId xmlns:a16="http://schemas.microsoft.com/office/drawing/2014/main" id="{7F75D557-9D56-48DC-9105-82F361B1B039}"/>
                </a:ext>
              </a:extLst>
            </p:cNvPr>
            <p:cNvSpPr txBox="1"/>
            <p:nvPr/>
          </p:nvSpPr>
          <p:spPr>
            <a:xfrm>
              <a:off x="7048389" y="4408820"/>
              <a:ext cx="470028" cy="461665"/>
            </a:xfrm>
            <a:prstGeom prst="rect">
              <a:avLst/>
            </a:prstGeom>
            <a:noFill/>
          </p:spPr>
          <p:txBody>
            <a:bodyPr wrap="square" rtlCol="0">
              <a:spAutoFit/>
            </a:bodyPr>
            <a:lstStyle/>
            <a:p>
              <a:r>
                <a:rPr lang="en-US" sz="2400">
                  <a:solidFill>
                    <a:schemeClr val="bg1"/>
                  </a:solidFill>
                  <a:latin typeface="Times New Roman" panose="02020603050405020304" pitchFamily="18" charset="0"/>
                  <a:cs typeface="Times New Roman" panose="02020603050405020304" pitchFamily="18" charset="0"/>
                </a:rPr>
                <a:t>D</a:t>
              </a:r>
            </a:p>
          </p:txBody>
        </p:sp>
        <p:sp>
          <p:nvSpPr>
            <p:cNvPr id="38" name="TextBox 37">
              <a:extLst>
                <a:ext uri="{FF2B5EF4-FFF2-40B4-BE49-F238E27FC236}">
                  <a16:creationId xmlns:a16="http://schemas.microsoft.com/office/drawing/2014/main" id="{532A9F18-3C18-4172-A219-39CE7A999644}"/>
                </a:ext>
              </a:extLst>
            </p:cNvPr>
            <p:cNvSpPr txBox="1"/>
            <p:nvPr/>
          </p:nvSpPr>
          <p:spPr>
            <a:xfrm>
              <a:off x="7562529" y="4400448"/>
              <a:ext cx="470028" cy="461665"/>
            </a:xfrm>
            <a:prstGeom prst="rect">
              <a:avLst/>
            </a:prstGeom>
            <a:noFill/>
          </p:spPr>
          <p:txBody>
            <a:bodyPr wrap="square" rtlCol="0">
              <a:spAutoFit/>
            </a:bodyPr>
            <a:lstStyle/>
            <a:p>
              <a:r>
                <a:rPr lang="en-US" sz="2400">
                  <a:solidFill>
                    <a:schemeClr val="bg1"/>
                  </a:solidFill>
                  <a:latin typeface="Times New Roman" panose="02020603050405020304" pitchFamily="18" charset="0"/>
                  <a:cs typeface="Times New Roman" panose="02020603050405020304" pitchFamily="18" charset="0"/>
                </a:rPr>
                <a:t>A</a:t>
              </a:r>
            </a:p>
          </p:txBody>
        </p:sp>
        <p:sp>
          <p:nvSpPr>
            <p:cNvPr id="56" name="TextBox 55">
              <a:extLst>
                <a:ext uri="{FF2B5EF4-FFF2-40B4-BE49-F238E27FC236}">
                  <a16:creationId xmlns:a16="http://schemas.microsoft.com/office/drawing/2014/main" id="{7919CC7E-5869-423F-A6DC-6B333FB13DD5}"/>
                </a:ext>
              </a:extLst>
            </p:cNvPr>
            <p:cNvSpPr txBox="1"/>
            <p:nvPr/>
          </p:nvSpPr>
          <p:spPr>
            <a:xfrm>
              <a:off x="8031444" y="4400839"/>
              <a:ext cx="470028" cy="461665"/>
            </a:xfrm>
            <a:prstGeom prst="rect">
              <a:avLst/>
            </a:prstGeom>
            <a:noFill/>
          </p:spPr>
          <p:txBody>
            <a:bodyPr wrap="square" rtlCol="0">
              <a:spAutoFit/>
            </a:bodyPr>
            <a:lstStyle/>
            <a:p>
              <a:r>
                <a:rPr lang="en-US" sz="2400">
                  <a:solidFill>
                    <a:srgbClr val="FF0000"/>
                  </a:solidFill>
                  <a:latin typeface="Times New Roman" panose="02020603050405020304" pitchFamily="18" charset="0"/>
                  <a:cs typeface="Times New Roman" panose="02020603050405020304" pitchFamily="18" charset="0"/>
                </a:rPr>
                <a:t>N</a:t>
              </a:r>
            </a:p>
          </p:txBody>
        </p:sp>
      </p:grpSp>
      <p:grpSp>
        <p:nvGrpSpPr>
          <p:cNvPr id="63" name="Group 62">
            <a:extLst>
              <a:ext uri="{FF2B5EF4-FFF2-40B4-BE49-F238E27FC236}">
                <a16:creationId xmlns:a16="http://schemas.microsoft.com/office/drawing/2014/main" id="{A8CE8789-5E56-46F4-A8CE-57F760855F43}"/>
              </a:ext>
            </a:extLst>
          </p:cNvPr>
          <p:cNvGrpSpPr/>
          <p:nvPr/>
        </p:nvGrpSpPr>
        <p:grpSpPr>
          <a:xfrm>
            <a:off x="8094504" y="3427430"/>
            <a:ext cx="2443434" cy="473389"/>
            <a:chOff x="8094504" y="3427430"/>
            <a:chExt cx="2443434" cy="473389"/>
          </a:xfrm>
        </p:grpSpPr>
        <p:sp>
          <p:nvSpPr>
            <p:cNvPr id="25" name="TextBox 24">
              <a:extLst>
                <a:ext uri="{FF2B5EF4-FFF2-40B4-BE49-F238E27FC236}">
                  <a16:creationId xmlns:a16="http://schemas.microsoft.com/office/drawing/2014/main" id="{F888334B-4F4C-46D1-B945-40CE60959E5F}"/>
                </a:ext>
              </a:extLst>
            </p:cNvPr>
            <p:cNvSpPr txBox="1"/>
            <p:nvPr/>
          </p:nvSpPr>
          <p:spPr>
            <a:xfrm>
              <a:off x="8545588" y="3434130"/>
              <a:ext cx="470028" cy="461665"/>
            </a:xfrm>
            <a:prstGeom prst="rect">
              <a:avLst/>
            </a:prstGeom>
            <a:noFill/>
          </p:spPr>
          <p:txBody>
            <a:bodyPr wrap="square" rtlCol="0">
              <a:spAutoFit/>
            </a:bodyPr>
            <a:lstStyle/>
            <a:p>
              <a:r>
                <a:rPr lang="en-US" sz="2400">
                  <a:solidFill>
                    <a:schemeClr val="bg1"/>
                  </a:solidFill>
                  <a:latin typeface="Times New Roman" panose="02020603050405020304" pitchFamily="18" charset="0"/>
                  <a:cs typeface="Times New Roman" panose="02020603050405020304" pitchFamily="18" charset="0"/>
                </a:rPr>
                <a:t>A</a:t>
              </a:r>
            </a:p>
          </p:txBody>
        </p:sp>
        <p:sp>
          <p:nvSpPr>
            <p:cNvPr id="26" name="TextBox 25">
              <a:extLst>
                <a:ext uri="{FF2B5EF4-FFF2-40B4-BE49-F238E27FC236}">
                  <a16:creationId xmlns:a16="http://schemas.microsoft.com/office/drawing/2014/main" id="{BBC59F78-BE9A-46EB-A067-566084C9F154}"/>
                </a:ext>
              </a:extLst>
            </p:cNvPr>
            <p:cNvSpPr txBox="1"/>
            <p:nvPr/>
          </p:nvSpPr>
          <p:spPr>
            <a:xfrm>
              <a:off x="9069777" y="3435804"/>
              <a:ext cx="470028" cy="461665"/>
            </a:xfrm>
            <a:prstGeom prst="rect">
              <a:avLst/>
            </a:prstGeom>
            <a:noFill/>
          </p:spPr>
          <p:txBody>
            <a:bodyPr wrap="square" rtlCol="0">
              <a:spAutoFit/>
            </a:bodyPr>
            <a:lstStyle/>
            <a:p>
              <a:r>
                <a:rPr lang="en-US" sz="2400">
                  <a:solidFill>
                    <a:schemeClr val="bg1"/>
                  </a:solidFill>
                  <a:latin typeface="Times New Roman" panose="02020603050405020304" pitchFamily="18" charset="0"/>
                  <a:cs typeface="Times New Roman" panose="02020603050405020304" pitchFamily="18" charset="0"/>
                </a:rPr>
                <a:t>C</a:t>
              </a:r>
            </a:p>
          </p:txBody>
        </p:sp>
        <p:sp>
          <p:nvSpPr>
            <p:cNvPr id="27" name="TextBox 26">
              <a:extLst>
                <a:ext uri="{FF2B5EF4-FFF2-40B4-BE49-F238E27FC236}">
                  <a16:creationId xmlns:a16="http://schemas.microsoft.com/office/drawing/2014/main" id="{A78E5DDF-03C0-445B-AFC7-0923C768229B}"/>
                </a:ext>
              </a:extLst>
            </p:cNvPr>
            <p:cNvSpPr txBox="1"/>
            <p:nvPr/>
          </p:nvSpPr>
          <p:spPr>
            <a:xfrm>
              <a:off x="9553770" y="3427430"/>
              <a:ext cx="470028" cy="461665"/>
            </a:xfrm>
            <a:prstGeom prst="rect">
              <a:avLst/>
            </a:prstGeom>
            <a:noFill/>
          </p:spPr>
          <p:txBody>
            <a:bodyPr wrap="square" rtlCol="0">
              <a:spAutoFit/>
            </a:bodyPr>
            <a:lstStyle/>
            <a:p>
              <a:r>
                <a:rPr lang="en-US" sz="2400">
                  <a:solidFill>
                    <a:schemeClr val="bg1"/>
                  </a:solidFill>
                  <a:latin typeface="Times New Roman" panose="02020603050405020304" pitchFamily="18" charset="0"/>
                  <a:cs typeface="Times New Roman" panose="02020603050405020304" pitchFamily="18" charset="0"/>
                </a:rPr>
                <a:t>H</a:t>
              </a:r>
            </a:p>
          </p:txBody>
        </p:sp>
        <p:sp>
          <p:nvSpPr>
            <p:cNvPr id="28" name="TextBox 27">
              <a:extLst>
                <a:ext uri="{FF2B5EF4-FFF2-40B4-BE49-F238E27FC236}">
                  <a16:creationId xmlns:a16="http://schemas.microsoft.com/office/drawing/2014/main" id="{D82D6636-E8C4-4D47-9B1E-E156C47BD0BE}"/>
                </a:ext>
              </a:extLst>
            </p:cNvPr>
            <p:cNvSpPr txBox="1"/>
            <p:nvPr/>
          </p:nvSpPr>
          <p:spPr>
            <a:xfrm>
              <a:off x="10067910" y="3439154"/>
              <a:ext cx="470028" cy="461665"/>
            </a:xfrm>
            <a:prstGeom prst="rect">
              <a:avLst/>
            </a:prstGeom>
            <a:noFill/>
          </p:spPr>
          <p:txBody>
            <a:bodyPr wrap="square" rtlCol="0">
              <a:spAutoFit/>
            </a:bodyPr>
            <a:lstStyle/>
            <a:p>
              <a:r>
                <a:rPr lang="en-US" sz="2400">
                  <a:solidFill>
                    <a:schemeClr val="bg1"/>
                  </a:solidFill>
                  <a:latin typeface="Times New Roman" panose="02020603050405020304" pitchFamily="18" charset="0"/>
                  <a:cs typeface="Times New Roman" panose="02020603050405020304" pitchFamily="18" charset="0"/>
                </a:rPr>
                <a:t>I</a:t>
              </a:r>
            </a:p>
          </p:txBody>
        </p:sp>
        <p:sp>
          <p:nvSpPr>
            <p:cNvPr id="57" name="TextBox 56">
              <a:extLst>
                <a:ext uri="{FF2B5EF4-FFF2-40B4-BE49-F238E27FC236}">
                  <a16:creationId xmlns:a16="http://schemas.microsoft.com/office/drawing/2014/main" id="{A5CDA96C-7946-4C3F-BBA1-8F424350C774}"/>
                </a:ext>
              </a:extLst>
            </p:cNvPr>
            <p:cNvSpPr txBox="1"/>
            <p:nvPr/>
          </p:nvSpPr>
          <p:spPr>
            <a:xfrm>
              <a:off x="8094504" y="3427439"/>
              <a:ext cx="470028" cy="461665"/>
            </a:xfrm>
            <a:prstGeom prst="rect">
              <a:avLst/>
            </a:prstGeom>
            <a:noFill/>
          </p:spPr>
          <p:txBody>
            <a:bodyPr wrap="square" rtlCol="0">
              <a:spAutoFit/>
            </a:bodyPr>
            <a:lstStyle/>
            <a:p>
              <a:r>
                <a:rPr lang="en-US" sz="2400">
                  <a:solidFill>
                    <a:srgbClr val="FF0000"/>
                  </a:solidFill>
                  <a:latin typeface="Times New Roman" panose="02020603050405020304" pitchFamily="18" charset="0"/>
                  <a:cs typeface="Times New Roman" panose="02020603050405020304" pitchFamily="18" charset="0"/>
                </a:rPr>
                <a:t>I</a:t>
              </a:r>
            </a:p>
          </p:txBody>
        </p:sp>
      </p:grpSp>
      <p:grpSp>
        <p:nvGrpSpPr>
          <p:cNvPr id="62" name="Group 61">
            <a:extLst>
              <a:ext uri="{FF2B5EF4-FFF2-40B4-BE49-F238E27FC236}">
                <a16:creationId xmlns:a16="http://schemas.microsoft.com/office/drawing/2014/main" id="{1099C519-8EDE-48FD-AD7C-AFC491B2FBC1}"/>
              </a:ext>
            </a:extLst>
          </p:cNvPr>
          <p:cNvGrpSpPr/>
          <p:nvPr/>
        </p:nvGrpSpPr>
        <p:grpSpPr>
          <a:xfrm>
            <a:off x="8045942" y="2945112"/>
            <a:ext cx="3966855" cy="480087"/>
            <a:chOff x="8045942" y="2945112"/>
            <a:chExt cx="3966855" cy="480087"/>
          </a:xfrm>
        </p:grpSpPr>
        <p:sp>
          <p:nvSpPr>
            <p:cNvPr id="21" name="TextBox 20">
              <a:extLst>
                <a:ext uri="{FF2B5EF4-FFF2-40B4-BE49-F238E27FC236}">
                  <a16:creationId xmlns:a16="http://schemas.microsoft.com/office/drawing/2014/main" id="{83A520AD-876A-410E-896F-CCF2FBEC9469}"/>
                </a:ext>
              </a:extLst>
            </p:cNvPr>
            <p:cNvSpPr txBox="1"/>
            <p:nvPr/>
          </p:nvSpPr>
          <p:spPr>
            <a:xfrm>
              <a:off x="9026238" y="2961860"/>
              <a:ext cx="470028" cy="461665"/>
            </a:xfrm>
            <a:prstGeom prst="rect">
              <a:avLst/>
            </a:prstGeom>
            <a:noFill/>
          </p:spPr>
          <p:txBody>
            <a:bodyPr wrap="square" rtlCol="0">
              <a:spAutoFit/>
            </a:bodyPr>
            <a:lstStyle/>
            <a:p>
              <a:r>
                <a:rPr lang="en-US" sz="2400">
                  <a:solidFill>
                    <a:schemeClr val="bg1"/>
                  </a:solidFill>
                  <a:latin typeface="Times New Roman" panose="02020603050405020304" pitchFamily="18" charset="0"/>
                  <a:cs typeface="Times New Roman" panose="02020603050405020304" pitchFamily="18" charset="0"/>
                </a:rPr>
                <a:t>N</a:t>
              </a:r>
            </a:p>
          </p:txBody>
        </p:sp>
        <p:sp>
          <p:nvSpPr>
            <p:cNvPr id="22" name="TextBox 21">
              <a:extLst>
                <a:ext uri="{FF2B5EF4-FFF2-40B4-BE49-F238E27FC236}">
                  <a16:creationId xmlns:a16="http://schemas.microsoft.com/office/drawing/2014/main" id="{DD90A94E-07D1-4E5C-8369-A71562342070}"/>
                </a:ext>
              </a:extLst>
            </p:cNvPr>
            <p:cNvSpPr txBox="1"/>
            <p:nvPr/>
          </p:nvSpPr>
          <p:spPr>
            <a:xfrm>
              <a:off x="9550424" y="2961860"/>
              <a:ext cx="470028" cy="461665"/>
            </a:xfrm>
            <a:prstGeom prst="rect">
              <a:avLst/>
            </a:prstGeom>
            <a:noFill/>
          </p:spPr>
          <p:txBody>
            <a:bodyPr wrap="square" rtlCol="0">
              <a:spAutoFit/>
            </a:bodyPr>
            <a:lstStyle/>
            <a:p>
              <a:r>
                <a:rPr lang="en-US" sz="2400">
                  <a:solidFill>
                    <a:schemeClr val="bg1"/>
                  </a:solidFill>
                  <a:latin typeface="Times New Roman" panose="02020603050405020304" pitchFamily="18" charset="0"/>
                  <a:cs typeface="Times New Roman" panose="02020603050405020304" pitchFamily="18" charset="0"/>
                </a:rPr>
                <a:t>G</a:t>
              </a:r>
            </a:p>
          </p:txBody>
        </p:sp>
        <p:sp>
          <p:nvSpPr>
            <p:cNvPr id="23" name="TextBox 22">
              <a:extLst>
                <a:ext uri="{FF2B5EF4-FFF2-40B4-BE49-F238E27FC236}">
                  <a16:creationId xmlns:a16="http://schemas.microsoft.com/office/drawing/2014/main" id="{B273D747-5F42-43D0-ACC3-26076FB542E4}"/>
                </a:ext>
              </a:extLst>
            </p:cNvPr>
            <p:cNvSpPr txBox="1"/>
            <p:nvPr/>
          </p:nvSpPr>
          <p:spPr>
            <a:xfrm>
              <a:off x="10034417" y="2963534"/>
              <a:ext cx="470028" cy="461665"/>
            </a:xfrm>
            <a:prstGeom prst="rect">
              <a:avLst/>
            </a:prstGeom>
            <a:noFill/>
          </p:spPr>
          <p:txBody>
            <a:bodyPr wrap="square" rtlCol="0">
              <a:spAutoFit/>
            </a:bodyPr>
            <a:lstStyle/>
            <a:p>
              <a:r>
                <a:rPr lang="en-US" sz="2400">
                  <a:solidFill>
                    <a:schemeClr val="bg1"/>
                  </a:solidFill>
                  <a:latin typeface="Times New Roman" panose="02020603050405020304" pitchFamily="18" charset="0"/>
                  <a:cs typeface="Times New Roman" panose="02020603050405020304" pitchFamily="18" charset="0"/>
                </a:rPr>
                <a:t>N</a:t>
              </a:r>
            </a:p>
          </p:txBody>
        </p:sp>
        <p:sp>
          <p:nvSpPr>
            <p:cNvPr id="24" name="TextBox 23">
              <a:extLst>
                <a:ext uri="{FF2B5EF4-FFF2-40B4-BE49-F238E27FC236}">
                  <a16:creationId xmlns:a16="http://schemas.microsoft.com/office/drawing/2014/main" id="{7A5D069B-B3CA-4478-B244-A5A9E4ED656F}"/>
                </a:ext>
              </a:extLst>
            </p:cNvPr>
            <p:cNvSpPr txBox="1"/>
            <p:nvPr/>
          </p:nvSpPr>
          <p:spPr>
            <a:xfrm>
              <a:off x="10548557" y="2945114"/>
              <a:ext cx="470028" cy="461665"/>
            </a:xfrm>
            <a:prstGeom prst="rect">
              <a:avLst/>
            </a:prstGeom>
            <a:noFill/>
          </p:spPr>
          <p:txBody>
            <a:bodyPr wrap="square" rtlCol="0">
              <a:spAutoFit/>
            </a:bodyPr>
            <a:lstStyle/>
            <a:p>
              <a:r>
                <a:rPr lang="en-US" sz="2400">
                  <a:solidFill>
                    <a:schemeClr val="bg1"/>
                  </a:solidFill>
                  <a:latin typeface="Times New Roman" panose="02020603050405020304" pitchFamily="18" charset="0"/>
                  <a:cs typeface="Times New Roman" panose="02020603050405020304" pitchFamily="18" charset="0"/>
                </a:rPr>
                <a:t>H</a:t>
              </a:r>
            </a:p>
          </p:txBody>
        </p:sp>
        <p:sp>
          <p:nvSpPr>
            <p:cNvPr id="49" name="TextBox 48">
              <a:extLst>
                <a:ext uri="{FF2B5EF4-FFF2-40B4-BE49-F238E27FC236}">
                  <a16:creationId xmlns:a16="http://schemas.microsoft.com/office/drawing/2014/main" id="{9E5A15EC-AABF-4A16-9BDD-988D3D779130}"/>
                </a:ext>
              </a:extLst>
            </p:cNvPr>
            <p:cNvSpPr txBox="1"/>
            <p:nvPr/>
          </p:nvSpPr>
          <p:spPr>
            <a:xfrm>
              <a:off x="11028629" y="2945112"/>
              <a:ext cx="470028" cy="461665"/>
            </a:xfrm>
            <a:prstGeom prst="rect">
              <a:avLst/>
            </a:prstGeom>
            <a:noFill/>
          </p:spPr>
          <p:txBody>
            <a:bodyPr wrap="square" rtlCol="0">
              <a:spAutoFit/>
            </a:bodyPr>
            <a:lstStyle/>
            <a:p>
              <a:r>
                <a:rPr lang="en-US" sz="2400">
                  <a:solidFill>
                    <a:schemeClr val="bg1"/>
                  </a:solidFill>
                  <a:latin typeface="Times New Roman" panose="02020603050405020304" pitchFamily="18" charset="0"/>
                  <a:cs typeface="Times New Roman" panose="02020603050405020304" pitchFamily="18" charset="0"/>
                </a:rPr>
                <a:t>A</a:t>
              </a:r>
            </a:p>
          </p:txBody>
        </p:sp>
        <p:sp>
          <p:nvSpPr>
            <p:cNvPr id="50" name="TextBox 49">
              <a:extLst>
                <a:ext uri="{FF2B5EF4-FFF2-40B4-BE49-F238E27FC236}">
                  <a16:creationId xmlns:a16="http://schemas.microsoft.com/office/drawing/2014/main" id="{51A7CE30-ED3E-4789-A7F9-6C00A7236018}"/>
                </a:ext>
              </a:extLst>
            </p:cNvPr>
            <p:cNvSpPr txBox="1"/>
            <p:nvPr/>
          </p:nvSpPr>
          <p:spPr>
            <a:xfrm>
              <a:off x="11542769" y="2956836"/>
              <a:ext cx="470028" cy="461665"/>
            </a:xfrm>
            <a:prstGeom prst="rect">
              <a:avLst/>
            </a:prstGeom>
            <a:noFill/>
          </p:spPr>
          <p:txBody>
            <a:bodyPr wrap="square" rtlCol="0">
              <a:spAutoFit/>
            </a:bodyPr>
            <a:lstStyle/>
            <a:p>
              <a:r>
                <a:rPr lang="en-US" sz="2400">
                  <a:solidFill>
                    <a:schemeClr val="bg1"/>
                  </a:solidFill>
                  <a:latin typeface="Times New Roman" panose="02020603050405020304" pitchFamily="18" charset="0"/>
                  <a:cs typeface="Times New Roman" panose="02020603050405020304" pitchFamily="18" charset="0"/>
                </a:rPr>
                <a:t>P</a:t>
              </a:r>
            </a:p>
          </p:txBody>
        </p:sp>
        <p:sp>
          <p:nvSpPr>
            <p:cNvPr id="58" name="TextBox 57">
              <a:extLst>
                <a:ext uri="{FF2B5EF4-FFF2-40B4-BE49-F238E27FC236}">
                  <a16:creationId xmlns:a16="http://schemas.microsoft.com/office/drawing/2014/main" id="{5B920EAB-737E-4B53-9CCC-9CB022165975}"/>
                </a:ext>
              </a:extLst>
            </p:cNvPr>
            <p:cNvSpPr txBox="1"/>
            <p:nvPr/>
          </p:nvSpPr>
          <p:spPr>
            <a:xfrm>
              <a:off x="8045942" y="2946791"/>
              <a:ext cx="470028" cy="461665"/>
            </a:xfrm>
            <a:prstGeom prst="rect">
              <a:avLst/>
            </a:prstGeom>
            <a:noFill/>
          </p:spPr>
          <p:txBody>
            <a:bodyPr wrap="square" rtlCol="0">
              <a:spAutoFit/>
            </a:bodyPr>
            <a:lstStyle/>
            <a:p>
              <a:r>
                <a:rPr lang="en-US" sz="2400">
                  <a:solidFill>
                    <a:srgbClr val="FF0000"/>
                  </a:solidFill>
                  <a:latin typeface="Times New Roman" panose="02020603050405020304" pitchFamily="18" charset="0"/>
                  <a:cs typeface="Times New Roman" panose="02020603050405020304" pitchFamily="18" charset="0"/>
                </a:rPr>
                <a:t>D</a:t>
              </a:r>
            </a:p>
          </p:txBody>
        </p:sp>
      </p:grpSp>
      <p:sp>
        <p:nvSpPr>
          <p:cNvPr id="67" name="TextBox 66">
            <a:extLst>
              <a:ext uri="{FF2B5EF4-FFF2-40B4-BE49-F238E27FC236}">
                <a16:creationId xmlns:a16="http://schemas.microsoft.com/office/drawing/2014/main" id="{7907F10A-A7C0-41C3-8C2F-BA8757BB1848}"/>
              </a:ext>
            </a:extLst>
          </p:cNvPr>
          <p:cNvSpPr txBox="1"/>
          <p:nvPr/>
        </p:nvSpPr>
        <p:spPr>
          <a:xfrm>
            <a:off x="5573779" y="1983821"/>
            <a:ext cx="470028"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2</a:t>
            </a:r>
          </a:p>
        </p:txBody>
      </p:sp>
    </p:spTree>
    <p:extLst>
      <p:ext uri="{BB962C8B-B14F-4D97-AF65-F5344CB8AC3E}">
        <p14:creationId xmlns:p14="http://schemas.microsoft.com/office/powerpoint/2010/main" val="3432165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ppt_w/2"/>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ppt_w</p:attrName>
                                        </p:attrNameLst>
                                      </p:cBhvr>
                                      <p:tavLst>
                                        <p:tav tm="0">
                                          <p:val>
                                            <p:fltVal val="0"/>
                                          </p:val>
                                        </p:tav>
                                        <p:tav tm="100000">
                                          <p:val>
                                            <p:strVal val="#ppt_w"/>
                                          </p:val>
                                        </p:tav>
                                      </p:tavLst>
                                    </p:anim>
                                    <p:anim calcmode="lin" valueType="num">
                                      <p:cBhvr>
                                        <p:cTn id="10"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fade">
                                      <p:cBhvr>
                                        <p:cTn id="18" dur="500"/>
                                        <p:tgtEl>
                                          <p:spTgt spid="6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Effect transition="in" filter="fade">
                                      <p:cBhvr>
                                        <p:cTn id="23" dur="500"/>
                                        <p:tgtEl>
                                          <p:spTgt spid="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9"/>
                                        </p:tgtEl>
                                        <p:attrNameLst>
                                          <p:attrName>style.visibility</p:attrName>
                                        </p:attrNameLst>
                                      </p:cBhvr>
                                      <p:to>
                                        <p:strVal val="visible"/>
                                      </p:to>
                                    </p:set>
                                    <p:animEffect transition="in" filter="fade">
                                      <p:cBhvr>
                                        <p:cTn id="28" dur="500"/>
                                        <p:tgtEl>
                                          <p:spTgt spid="5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xEl>
                                              <p:pRg st="1" end="1"/>
                                            </p:txEl>
                                          </p:spTgt>
                                        </p:tgtEl>
                                        <p:attrNameLst>
                                          <p:attrName>style.visibility</p:attrName>
                                        </p:attrNameLst>
                                      </p:cBhvr>
                                      <p:to>
                                        <p:strVal val="visible"/>
                                      </p:to>
                                    </p:set>
                                    <p:animEffect transition="in" filter="fade">
                                      <p:cBhvr>
                                        <p:cTn id="33" dur="500"/>
                                        <p:tgtEl>
                                          <p:spTgt spid="2">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fade">
                                      <p:cBhvr>
                                        <p:cTn id="38" dur="500"/>
                                        <p:tgtEl>
                                          <p:spTgt spid="6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
                                            <p:txEl>
                                              <p:pRg st="2" end="2"/>
                                            </p:txEl>
                                          </p:spTgt>
                                        </p:tgtEl>
                                        <p:attrNameLst>
                                          <p:attrName>style.visibility</p:attrName>
                                        </p:attrNameLst>
                                      </p:cBhvr>
                                      <p:to>
                                        <p:strVal val="visible"/>
                                      </p:to>
                                    </p:set>
                                    <p:animEffect transition="in" filter="fade">
                                      <p:cBhvr>
                                        <p:cTn id="43" dur="500"/>
                                        <p:tgtEl>
                                          <p:spTgt spid="2">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61"/>
                                        </p:tgtEl>
                                        <p:attrNameLst>
                                          <p:attrName>style.visibility</p:attrName>
                                        </p:attrNameLst>
                                      </p:cBhvr>
                                      <p:to>
                                        <p:strVal val="visible"/>
                                      </p:to>
                                    </p:set>
                                    <p:animEffect transition="in" filter="fade">
                                      <p:cBhvr>
                                        <p:cTn id="48" dur="500"/>
                                        <p:tgtEl>
                                          <p:spTgt spid="6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
                                            <p:txEl>
                                              <p:pRg st="3" end="3"/>
                                            </p:txEl>
                                          </p:spTgt>
                                        </p:tgtEl>
                                        <p:attrNameLst>
                                          <p:attrName>style.visibility</p:attrName>
                                        </p:attrNameLst>
                                      </p:cBhvr>
                                      <p:to>
                                        <p:strVal val="visible"/>
                                      </p:to>
                                    </p:set>
                                    <p:animEffect transition="in" filter="fade">
                                      <p:cBhvr>
                                        <p:cTn id="53" dur="500"/>
                                        <p:tgtEl>
                                          <p:spTgt spid="2">
                                            <p:txEl>
                                              <p:pRg st="3" end="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fade">
                                      <p:cBhvr>
                                        <p:cTn id="58" dur="500"/>
                                        <p:tgtEl>
                                          <p:spTgt spid="6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
                                            <p:txEl>
                                              <p:pRg st="4" end="4"/>
                                            </p:txEl>
                                          </p:spTgt>
                                        </p:tgtEl>
                                        <p:attrNameLst>
                                          <p:attrName>style.visibility</p:attrName>
                                        </p:attrNameLst>
                                      </p:cBhvr>
                                      <p:to>
                                        <p:strVal val="visible"/>
                                      </p:to>
                                    </p:set>
                                    <p:animEffect transition="in" filter="fade">
                                      <p:cBhvr>
                                        <p:cTn id="63" dur="500"/>
                                        <p:tgtEl>
                                          <p:spTgt spid="2">
                                            <p:txEl>
                                              <p:pRg st="4" end="4"/>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500"/>
                                        <p:tgtEl>
                                          <p:spTgt spid="63"/>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2">
                                            <p:txEl>
                                              <p:pRg st="5" end="5"/>
                                            </p:txEl>
                                          </p:spTgt>
                                        </p:tgtEl>
                                        <p:attrNameLst>
                                          <p:attrName>style.visibility</p:attrName>
                                        </p:attrNameLst>
                                      </p:cBhvr>
                                      <p:to>
                                        <p:strVal val="visible"/>
                                      </p:to>
                                    </p:set>
                                    <p:animEffect transition="in" filter="fade">
                                      <p:cBhvr>
                                        <p:cTn id="73" dur="500"/>
                                        <p:tgtEl>
                                          <p:spTgt spid="2">
                                            <p:txEl>
                                              <p:pRg st="5" end="5"/>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500"/>
                                        <p:tgtEl>
                                          <p:spTgt spid="68"/>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2">
                                            <p:txEl>
                                              <p:pRg st="6" end="6"/>
                                            </p:txEl>
                                          </p:spTgt>
                                        </p:tgtEl>
                                        <p:attrNameLst>
                                          <p:attrName>style.visibility</p:attrName>
                                        </p:attrNameLst>
                                      </p:cBhvr>
                                      <p:to>
                                        <p:strVal val="visible"/>
                                      </p:to>
                                    </p:set>
                                    <p:animEffect transition="in" filter="fade">
                                      <p:cBhvr>
                                        <p:cTn id="83" dur="500"/>
                                        <p:tgtEl>
                                          <p:spTgt spid="2">
                                            <p:txEl>
                                              <p:pRg st="6" end="6"/>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66"/>
                                        </p:tgtEl>
                                        <p:attrNameLst>
                                          <p:attrName>style.visibility</p:attrName>
                                        </p:attrNameLst>
                                      </p:cBhvr>
                                      <p:to>
                                        <p:strVal val="visible"/>
                                      </p:to>
                                    </p:set>
                                    <p:animEffect transition="in" filter="fade">
                                      <p:cBhvr>
                                        <p:cTn id="88" dur="500"/>
                                        <p:tgtEl>
                                          <p:spTgt spid="66"/>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2">
                                            <p:txEl>
                                              <p:pRg st="7" end="7"/>
                                            </p:txEl>
                                          </p:spTgt>
                                        </p:tgtEl>
                                        <p:attrNameLst>
                                          <p:attrName>style.visibility</p:attrName>
                                        </p:attrNameLst>
                                      </p:cBhvr>
                                      <p:to>
                                        <p:strVal val="visible"/>
                                      </p:to>
                                    </p:set>
                                    <p:animEffect transition="in" filter="fade">
                                      <p:cBhvr>
                                        <p:cTn id="93" dur="500"/>
                                        <p:tgtEl>
                                          <p:spTgt spid="2">
                                            <p:txEl>
                                              <p:pRg st="7" end="7"/>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65"/>
                                        </p:tgtEl>
                                        <p:attrNameLst>
                                          <p:attrName>style.visibility</p:attrName>
                                        </p:attrNameLst>
                                      </p:cBhvr>
                                      <p:to>
                                        <p:strVal val="visible"/>
                                      </p:to>
                                    </p:set>
                                    <p:animEffect transition="in" filter="fade">
                                      <p:cBhvr>
                                        <p:cTn id="98" dur="500"/>
                                        <p:tgtEl>
                                          <p:spTgt spid="65"/>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2">
                                            <p:txEl>
                                              <p:pRg st="8" end="8"/>
                                            </p:txEl>
                                          </p:spTgt>
                                        </p:tgtEl>
                                        <p:attrNameLst>
                                          <p:attrName>style.visibility</p:attrName>
                                        </p:attrNameLst>
                                      </p:cBhvr>
                                      <p:to>
                                        <p:strVal val="visible"/>
                                      </p:to>
                                    </p:set>
                                    <p:animEffect transition="in" filter="fade">
                                      <p:cBhvr>
                                        <p:cTn id="103" dur="500"/>
                                        <p:tgtEl>
                                          <p:spTgt spid="2">
                                            <p:txEl>
                                              <p:pRg st="8" end="8"/>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64"/>
                                        </p:tgtEl>
                                        <p:attrNameLst>
                                          <p:attrName>style.visibility</p:attrName>
                                        </p:attrNameLst>
                                      </p:cBhvr>
                                      <p:to>
                                        <p:strVal val="visible"/>
                                      </p:to>
                                    </p:set>
                                    <p:animEffect transition="in" filter="fade">
                                      <p:cBhvr>
                                        <p:cTn id="108"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0899E2C-4004-4E54-BF39-0E06D402CB34}"/>
              </a:ext>
            </a:extLst>
          </p:cNvPr>
          <p:cNvSpPr txBox="1"/>
          <p:nvPr/>
        </p:nvSpPr>
        <p:spPr>
          <a:xfrm>
            <a:off x="10193908" y="31933"/>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sp>
        <p:nvSpPr>
          <p:cNvPr id="2" name="Rectangle 1">
            <a:extLst>
              <a:ext uri="{FF2B5EF4-FFF2-40B4-BE49-F238E27FC236}">
                <a16:creationId xmlns:a16="http://schemas.microsoft.com/office/drawing/2014/main" id="{7D12B54D-4923-46DF-B792-EF324767FB29}"/>
              </a:ext>
            </a:extLst>
          </p:cNvPr>
          <p:cNvSpPr/>
          <p:nvPr/>
        </p:nvSpPr>
        <p:spPr>
          <a:xfrm>
            <a:off x="0" y="1607746"/>
            <a:ext cx="12192000" cy="153991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133A6C0-8650-46DE-B9BD-BA04D2607D17}"/>
              </a:ext>
            </a:extLst>
          </p:cNvPr>
          <p:cNvSpPr txBox="1"/>
          <p:nvPr/>
        </p:nvSpPr>
        <p:spPr>
          <a:xfrm>
            <a:off x="3460456" y="1918460"/>
            <a:ext cx="5211270" cy="923330"/>
          </a:xfrm>
          <a:prstGeom prst="rect">
            <a:avLst/>
          </a:prstGeom>
          <a:noFill/>
        </p:spPr>
        <p:txBody>
          <a:bodyPr wrap="square" rtlCol="0">
            <a:spAutoFit/>
          </a:bodyPr>
          <a:lstStyle/>
          <a:p>
            <a:r>
              <a:rPr lang="en-US" sz="5400">
                <a:latin typeface="Imprint MT Shadow" panose="04020605060303030202" pitchFamily="82" charset="0"/>
              </a:rPr>
              <a:t>THANK YOU !</a:t>
            </a:r>
          </a:p>
        </p:txBody>
      </p:sp>
    </p:spTree>
    <p:extLst>
      <p:ext uri="{BB962C8B-B14F-4D97-AF65-F5344CB8AC3E}">
        <p14:creationId xmlns:p14="http://schemas.microsoft.com/office/powerpoint/2010/main" val="4099286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250" autoRev="1" fill="hold">
                                          <p:stCondLst>
                                            <p:cond delay="0"/>
                                          </p:stCondLst>
                                        </p:cTn>
                                        <p:tgtEl>
                                          <p:spTgt spid="3"/>
                                        </p:tgtEl>
                                        <p:attrNameLst>
                                          <p:attrName>ppt_w</p:attrName>
                                        </p:attrNameLst>
                                      </p:cBhvr>
                                    </p:anim>
                                    <p:anim by="(#ppt_w*0.50)" calcmode="lin" valueType="num">
                                      <p:cBhvr>
                                        <p:cTn id="8" dur="250" decel="50000" autoRev="1" fill="hold">
                                          <p:stCondLst>
                                            <p:cond delay="0"/>
                                          </p:stCondLst>
                                        </p:cTn>
                                        <p:tgtEl>
                                          <p:spTgt spid="3"/>
                                        </p:tgtEl>
                                        <p:attrNameLst>
                                          <p:attrName>ppt_x</p:attrName>
                                        </p:attrNameLst>
                                      </p:cBhvr>
                                    </p:anim>
                                    <p:anim from="(-#ppt_h/2)" to="(#ppt_y)" calcmode="lin" valueType="num">
                                      <p:cBhvr>
                                        <p:cTn id="9" dur="500" fill="hold">
                                          <p:stCondLst>
                                            <p:cond delay="0"/>
                                          </p:stCondLst>
                                        </p:cTn>
                                        <p:tgtEl>
                                          <p:spTgt spid="3"/>
                                        </p:tgtEl>
                                        <p:attrNameLst>
                                          <p:attrName>ppt_y</p:attrName>
                                        </p:attrNameLst>
                                      </p:cBhvr>
                                    </p:anim>
                                    <p:animRot by="21600000">
                                      <p:cBhvr>
                                        <p:cTn id="10" dur="5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AF0973-7270-477B-8F36-86726C7EFA9C}"/>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pic>
        <p:nvPicPr>
          <p:cNvPr id="6" name="Graphic 5" descr="Person eating with solid fill">
            <a:extLst>
              <a:ext uri="{FF2B5EF4-FFF2-40B4-BE49-F238E27FC236}">
                <a16:creationId xmlns:a16="http://schemas.microsoft.com/office/drawing/2014/main" id="{F72F3E86-5011-47AC-9D82-09F56A3CD32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537612" y="1870612"/>
            <a:ext cx="3116776" cy="3116776"/>
          </a:xfrm>
          <a:prstGeom prst="rect">
            <a:avLst/>
          </a:prstGeom>
        </p:spPr>
      </p:pic>
      <p:pic>
        <p:nvPicPr>
          <p:cNvPr id="18" name="Graphic 17" descr="Document outline">
            <a:extLst>
              <a:ext uri="{FF2B5EF4-FFF2-40B4-BE49-F238E27FC236}">
                <a16:creationId xmlns:a16="http://schemas.microsoft.com/office/drawing/2014/main" id="{59E49310-EE15-4A0E-A2B6-C37DBD2D284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6470473" y="2504523"/>
            <a:ext cx="806492" cy="806492"/>
          </a:xfrm>
          <a:prstGeom prst="rect">
            <a:avLst/>
          </a:prstGeom>
        </p:spPr>
      </p:pic>
      <p:sp>
        <p:nvSpPr>
          <p:cNvPr id="3" name="TextBox 2">
            <a:extLst>
              <a:ext uri="{FF2B5EF4-FFF2-40B4-BE49-F238E27FC236}">
                <a16:creationId xmlns:a16="http://schemas.microsoft.com/office/drawing/2014/main" id="{90EE7FAF-D9BD-4F8E-94FE-8F115B09744A}"/>
              </a:ext>
            </a:extLst>
          </p:cNvPr>
          <p:cNvSpPr txBox="1"/>
          <p:nvPr/>
        </p:nvSpPr>
        <p:spPr>
          <a:xfrm>
            <a:off x="6486572" y="2449241"/>
            <a:ext cx="904352" cy="861774"/>
          </a:xfrm>
          <a:prstGeom prst="rect">
            <a:avLst/>
          </a:prstGeom>
          <a:noFill/>
        </p:spPr>
        <p:txBody>
          <a:bodyPr wrap="square" rtlCol="0">
            <a:spAutoFit/>
          </a:bodyPr>
          <a:lstStyle/>
          <a:p>
            <a:r>
              <a:rPr lang="en-US" sz="1000"/>
              <a:t>From: John</a:t>
            </a:r>
          </a:p>
          <a:p>
            <a:r>
              <a:rPr lang="en-US" sz="1000"/>
              <a:t>To: Mary</a:t>
            </a:r>
          </a:p>
          <a:p>
            <a:r>
              <a:rPr lang="en-US" sz="1000"/>
              <a:t>Dear Mary,</a:t>
            </a:r>
          </a:p>
          <a:p>
            <a:r>
              <a:rPr lang="en-US" sz="1000"/>
              <a:t>I miss you so much,…</a:t>
            </a:r>
          </a:p>
        </p:txBody>
      </p:sp>
      <p:grpSp>
        <p:nvGrpSpPr>
          <p:cNvPr id="8" name="Group 7">
            <a:extLst>
              <a:ext uri="{FF2B5EF4-FFF2-40B4-BE49-F238E27FC236}">
                <a16:creationId xmlns:a16="http://schemas.microsoft.com/office/drawing/2014/main" id="{AAC98F84-85EA-4064-9914-065DCC389DE7}"/>
              </a:ext>
            </a:extLst>
          </p:cNvPr>
          <p:cNvGrpSpPr/>
          <p:nvPr/>
        </p:nvGrpSpPr>
        <p:grpSpPr>
          <a:xfrm>
            <a:off x="928611" y="2971118"/>
            <a:ext cx="1611047" cy="1209811"/>
            <a:chOff x="3877084" y="1199069"/>
            <a:chExt cx="1611047" cy="1209811"/>
          </a:xfrm>
        </p:grpSpPr>
        <p:pic>
          <p:nvPicPr>
            <p:cNvPr id="9" name="Graphic 8" descr="Open envelope outline">
              <a:extLst>
                <a:ext uri="{FF2B5EF4-FFF2-40B4-BE49-F238E27FC236}">
                  <a16:creationId xmlns:a16="http://schemas.microsoft.com/office/drawing/2014/main" id="{016EBF4F-7038-4C96-92BA-FBAD057533C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4751046" y="1671795"/>
              <a:ext cx="737085" cy="737085"/>
            </a:xfrm>
            <a:prstGeom prst="rect">
              <a:avLst/>
            </a:prstGeom>
          </p:spPr>
        </p:pic>
        <p:pic>
          <p:nvPicPr>
            <p:cNvPr id="10" name="Graphic 9" descr="Dove outline">
              <a:extLst>
                <a:ext uri="{FF2B5EF4-FFF2-40B4-BE49-F238E27FC236}">
                  <a16:creationId xmlns:a16="http://schemas.microsoft.com/office/drawing/2014/main" id="{455ABDE3-E7BF-47AD-A8A6-26451D15007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3877084" y="1199069"/>
              <a:ext cx="1494817" cy="1209811"/>
            </a:xfrm>
            <a:prstGeom prst="rect">
              <a:avLst/>
            </a:prstGeom>
          </p:spPr>
        </p:pic>
      </p:grpSp>
      <p:pic>
        <p:nvPicPr>
          <p:cNvPr id="11" name="Graphic 10" descr="Aspiration with solid fill">
            <a:extLst>
              <a:ext uri="{FF2B5EF4-FFF2-40B4-BE49-F238E27FC236}">
                <a16:creationId xmlns:a16="http://schemas.microsoft.com/office/drawing/2014/main" id="{E7290468-8732-4487-AC31-A24D568FE83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56380" y="3641950"/>
            <a:ext cx="1793363" cy="1793363"/>
          </a:xfrm>
          <a:prstGeom prst="rect">
            <a:avLst/>
          </a:prstGeom>
        </p:spPr>
      </p:pic>
      <p:pic>
        <p:nvPicPr>
          <p:cNvPr id="12" name="Graphic 11" descr="Aspiration with solid fill">
            <a:extLst>
              <a:ext uri="{FF2B5EF4-FFF2-40B4-BE49-F238E27FC236}">
                <a16:creationId xmlns:a16="http://schemas.microsoft.com/office/drawing/2014/main" id="{8046FD0A-6F06-4464-A594-38081B71D44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flipH="1">
            <a:off x="10350686" y="3576024"/>
            <a:ext cx="1793364" cy="1793363"/>
          </a:xfrm>
          <a:prstGeom prst="rect">
            <a:avLst/>
          </a:prstGeom>
        </p:spPr>
      </p:pic>
    </p:spTree>
    <p:extLst>
      <p:ext uri="{BB962C8B-B14F-4D97-AF65-F5344CB8AC3E}">
        <p14:creationId xmlns:p14="http://schemas.microsoft.com/office/powerpoint/2010/main" val="87087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nodeType="clickEffect">
                                  <p:stCondLst>
                                    <p:cond delay="0"/>
                                  </p:stCondLst>
                                  <p:childTnLst>
                                    <p:animScale>
                                      <p:cBhvr>
                                        <p:cTn id="16" dur="500" fill="hold"/>
                                        <p:tgtEl>
                                          <p:spTgt spid="18"/>
                                        </p:tgtEl>
                                      </p:cBhvr>
                                      <p:by x="200000" y="200000"/>
                                    </p:animScale>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iterate type="lt">
                                    <p:tmPct val="10000"/>
                                  </p:iterate>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18"/>
                                        </p:tgtEl>
                                      </p:cBhvr>
                                    </p:animEffect>
                                    <p:set>
                                      <p:cBhvr>
                                        <p:cTn id="26" dur="1" fill="hold">
                                          <p:stCondLst>
                                            <p:cond delay="499"/>
                                          </p:stCondLst>
                                        </p:cTn>
                                        <p:tgtEl>
                                          <p:spTgt spid="18"/>
                                        </p:tgtEl>
                                        <p:attrNameLst>
                                          <p:attrName>style.visibility</p:attrName>
                                        </p:attrNameLst>
                                      </p:cBhvr>
                                      <p:to>
                                        <p:strVal val="hidden"/>
                                      </p:to>
                                    </p:set>
                                  </p:childTnLst>
                                </p:cTn>
                              </p:par>
                              <p:par>
                                <p:cTn id="27" presetID="10" presetClass="exit" presetSubtype="0" fill="hold" grpId="1" nodeType="withEffect">
                                  <p:stCondLst>
                                    <p:cond delay="0"/>
                                  </p:stCondLst>
                                  <p:iterate type="lt">
                                    <p:tmPct val="0"/>
                                  </p:iterate>
                                  <p:childTnLst>
                                    <p:animEffect transition="out" filter="fade">
                                      <p:cBhvr>
                                        <p:cTn id="28" dur="500"/>
                                        <p:tgtEl>
                                          <p:spTgt spid="3"/>
                                        </p:tgtEl>
                                      </p:cBhvr>
                                    </p:animEffect>
                                    <p:set>
                                      <p:cBhvr>
                                        <p:cTn id="29" dur="1" fill="hold">
                                          <p:stCondLst>
                                            <p:cond delay="499"/>
                                          </p:stCondLst>
                                        </p:cTn>
                                        <p:tgtEl>
                                          <p:spTgt spid="3"/>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44" presetClass="path" presetSubtype="0" accel="50000" decel="50000" fill="hold" nodeType="clickEffect">
                                  <p:stCondLst>
                                    <p:cond delay="0"/>
                                  </p:stCondLst>
                                  <p:childTnLst>
                                    <p:animMotion origin="layout" path="M 2.5E-6 2.22222E-6 L 0.19349 -0.22639 C 0.23372 -0.27732 0.29414 -0.30463 0.35768 -0.30463 C 0.42982 -0.30463 0.48763 -0.27732 0.52786 -0.22639 L 0.72148 2.22222E-6 " pathEditMode="relative" rAng="0" ptsTypes="AAAAA">
                                      <p:cBhvr>
                                        <p:cTn id="46" dur="2000" fill="hold"/>
                                        <p:tgtEl>
                                          <p:spTgt spid="8"/>
                                        </p:tgtEl>
                                        <p:attrNameLst>
                                          <p:attrName>ppt_x</p:attrName>
                                          <p:attrName>ppt_y</p:attrName>
                                        </p:attrNameLst>
                                      </p:cBhvr>
                                      <p:rCtr x="36068" y="-15231"/>
                                    </p:animMotion>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AF0973-7270-477B-8F36-86726C7EFA9C}"/>
              </a:ext>
            </a:extLst>
          </p:cNvPr>
          <p:cNvSpPr txBox="1"/>
          <p:nvPr/>
        </p:nvSpPr>
        <p:spPr>
          <a:xfrm>
            <a:off x="10203956" y="5920"/>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pic>
        <p:nvPicPr>
          <p:cNvPr id="7" name="Graphic 6" descr="Open envelope outline">
            <a:extLst>
              <a:ext uri="{FF2B5EF4-FFF2-40B4-BE49-F238E27FC236}">
                <a16:creationId xmlns:a16="http://schemas.microsoft.com/office/drawing/2014/main" id="{A2A94ECB-8327-4938-8779-3E1BE85C71D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168818" y="3215826"/>
            <a:ext cx="607987" cy="607987"/>
          </a:xfrm>
          <a:prstGeom prst="rect">
            <a:avLst/>
          </a:prstGeom>
        </p:spPr>
      </p:pic>
      <p:pic>
        <p:nvPicPr>
          <p:cNvPr id="10" name="Graphic 9" descr="Walk with solid fill">
            <a:extLst>
              <a:ext uri="{FF2B5EF4-FFF2-40B4-BE49-F238E27FC236}">
                <a16:creationId xmlns:a16="http://schemas.microsoft.com/office/drawing/2014/main" id="{204BE19F-3D3D-4357-B521-EB53B73DE13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0049" y="2700619"/>
            <a:ext cx="1606752" cy="1606752"/>
          </a:xfrm>
          <a:prstGeom prst="rect">
            <a:avLst/>
          </a:prstGeom>
        </p:spPr>
      </p:pic>
      <p:pic>
        <p:nvPicPr>
          <p:cNvPr id="14" name="Graphic 13" descr="Barn with solid fill">
            <a:extLst>
              <a:ext uri="{FF2B5EF4-FFF2-40B4-BE49-F238E27FC236}">
                <a16:creationId xmlns:a16="http://schemas.microsoft.com/office/drawing/2014/main" id="{1960CE02-56FC-414F-A4C7-1F4875EEC1C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472810" y="4041450"/>
            <a:ext cx="1015399" cy="1015399"/>
          </a:xfrm>
          <a:prstGeom prst="rect">
            <a:avLst/>
          </a:prstGeom>
        </p:spPr>
      </p:pic>
      <p:pic>
        <p:nvPicPr>
          <p:cNvPr id="17" name="Graphic 16" descr="Walk with solid fill">
            <a:extLst>
              <a:ext uri="{FF2B5EF4-FFF2-40B4-BE49-F238E27FC236}">
                <a16:creationId xmlns:a16="http://schemas.microsoft.com/office/drawing/2014/main" id="{BBD32203-F895-4152-86AB-433A5216CDF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flipH="1">
            <a:off x="10708260" y="2700619"/>
            <a:ext cx="1491490" cy="1606752"/>
          </a:xfrm>
          <a:prstGeom prst="rect">
            <a:avLst/>
          </a:prstGeom>
        </p:spPr>
      </p:pic>
      <p:pic>
        <p:nvPicPr>
          <p:cNvPr id="18" name="Graphic 17" descr="Barn with solid fill">
            <a:extLst>
              <a:ext uri="{FF2B5EF4-FFF2-40B4-BE49-F238E27FC236}">
                <a16:creationId xmlns:a16="http://schemas.microsoft.com/office/drawing/2014/main" id="{116C3704-B893-45EF-BD9D-51B8C2E1CC5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9927266" y="4041450"/>
            <a:ext cx="1015399" cy="1015399"/>
          </a:xfrm>
          <a:prstGeom prst="rect">
            <a:avLst/>
          </a:prstGeom>
        </p:spPr>
      </p:pic>
      <p:grpSp>
        <p:nvGrpSpPr>
          <p:cNvPr id="3" name="Group 2">
            <a:extLst>
              <a:ext uri="{FF2B5EF4-FFF2-40B4-BE49-F238E27FC236}">
                <a16:creationId xmlns:a16="http://schemas.microsoft.com/office/drawing/2014/main" id="{11F95E6C-249E-4ADF-83E7-C5235856A39B}"/>
              </a:ext>
            </a:extLst>
          </p:cNvPr>
          <p:cNvGrpSpPr/>
          <p:nvPr/>
        </p:nvGrpSpPr>
        <p:grpSpPr>
          <a:xfrm>
            <a:off x="2411380" y="4102257"/>
            <a:ext cx="1192281" cy="1192281"/>
            <a:chOff x="4801711" y="4046780"/>
            <a:chExt cx="1192281" cy="1192281"/>
          </a:xfrm>
        </p:grpSpPr>
        <p:pic>
          <p:nvPicPr>
            <p:cNvPr id="29" name="Graphic 28" descr="Truck outline">
              <a:extLst>
                <a:ext uri="{FF2B5EF4-FFF2-40B4-BE49-F238E27FC236}">
                  <a16:creationId xmlns:a16="http://schemas.microsoft.com/office/drawing/2014/main" id="{C08CEDD0-C7E1-47D3-ACB9-1DED1A83ACA7}"/>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4801711" y="4046780"/>
              <a:ext cx="1192281" cy="1192281"/>
            </a:xfrm>
            <a:prstGeom prst="rect">
              <a:avLst/>
            </a:prstGeom>
          </p:spPr>
        </p:pic>
        <p:pic>
          <p:nvPicPr>
            <p:cNvPr id="11" name="Graphic 10" descr="Open envelope outline">
              <a:extLst>
                <a:ext uri="{FF2B5EF4-FFF2-40B4-BE49-F238E27FC236}">
                  <a16:creationId xmlns:a16="http://schemas.microsoft.com/office/drawing/2014/main" id="{725363E6-F381-4FC6-93FF-683CD5506CA9}"/>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4946794" y="4160345"/>
              <a:ext cx="535483" cy="535483"/>
            </a:xfrm>
            <a:prstGeom prst="rect">
              <a:avLst/>
            </a:prstGeom>
          </p:spPr>
        </p:pic>
      </p:grpSp>
      <p:grpSp>
        <p:nvGrpSpPr>
          <p:cNvPr id="5" name="Group 4">
            <a:extLst>
              <a:ext uri="{FF2B5EF4-FFF2-40B4-BE49-F238E27FC236}">
                <a16:creationId xmlns:a16="http://schemas.microsoft.com/office/drawing/2014/main" id="{87502315-6B72-4A40-952F-02E8A19087A7}"/>
              </a:ext>
            </a:extLst>
          </p:cNvPr>
          <p:cNvGrpSpPr/>
          <p:nvPr/>
        </p:nvGrpSpPr>
        <p:grpSpPr>
          <a:xfrm>
            <a:off x="1980510" y="3147664"/>
            <a:ext cx="914400" cy="914400"/>
            <a:chOff x="3146461" y="3187938"/>
            <a:chExt cx="914400" cy="914400"/>
          </a:xfrm>
        </p:grpSpPr>
        <p:pic>
          <p:nvPicPr>
            <p:cNvPr id="30" name="Graphic 29" descr="Take Off outline">
              <a:extLst>
                <a:ext uri="{FF2B5EF4-FFF2-40B4-BE49-F238E27FC236}">
                  <a16:creationId xmlns:a16="http://schemas.microsoft.com/office/drawing/2014/main" id="{18EE8E38-A160-4483-A9CE-8AA27384AAF9}"/>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3146461" y="3187938"/>
              <a:ext cx="914400" cy="914400"/>
            </a:xfrm>
            <a:prstGeom prst="rect">
              <a:avLst/>
            </a:prstGeom>
          </p:spPr>
        </p:pic>
        <p:pic>
          <p:nvPicPr>
            <p:cNvPr id="12" name="Graphic 11" descr="Open envelope outline">
              <a:extLst>
                <a:ext uri="{FF2B5EF4-FFF2-40B4-BE49-F238E27FC236}">
                  <a16:creationId xmlns:a16="http://schemas.microsoft.com/office/drawing/2014/main" id="{10350F26-B452-43F7-9E91-386819179AAE}"/>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3383144" y="3566855"/>
              <a:ext cx="535483" cy="535483"/>
            </a:xfrm>
            <a:prstGeom prst="rect">
              <a:avLst/>
            </a:prstGeom>
          </p:spPr>
        </p:pic>
      </p:grpSp>
      <p:grpSp>
        <p:nvGrpSpPr>
          <p:cNvPr id="2" name="Group 1">
            <a:extLst>
              <a:ext uri="{FF2B5EF4-FFF2-40B4-BE49-F238E27FC236}">
                <a16:creationId xmlns:a16="http://schemas.microsoft.com/office/drawing/2014/main" id="{609E0C9D-48CF-437F-8BCB-F989576CCAE0}"/>
              </a:ext>
            </a:extLst>
          </p:cNvPr>
          <p:cNvGrpSpPr/>
          <p:nvPr/>
        </p:nvGrpSpPr>
        <p:grpSpPr>
          <a:xfrm>
            <a:off x="2248791" y="4102257"/>
            <a:ext cx="1131553" cy="914400"/>
            <a:chOff x="3453004" y="5086968"/>
            <a:chExt cx="1131553" cy="914400"/>
          </a:xfrm>
        </p:grpSpPr>
        <p:pic>
          <p:nvPicPr>
            <p:cNvPr id="20" name="Graphic 19" descr="Walk outline">
              <a:extLst>
                <a:ext uri="{FF2B5EF4-FFF2-40B4-BE49-F238E27FC236}">
                  <a16:creationId xmlns:a16="http://schemas.microsoft.com/office/drawing/2014/main" id="{9837563E-D025-4D5D-A4E6-A3CF3E3030D7}"/>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3453004" y="5086968"/>
              <a:ext cx="914400" cy="914400"/>
            </a:xfrm>
            <a:prstGeom prst="rect">
              <a:avLst/>
            </a:prstGeom>
          </p:spPr>
        </p:pic>
        <p:pic>
          <p:nvPicPr>
            <p:cNvPr id="13" name="Graphic 12" descr="Open envelope outline">
              <a:extLst>
                <a:ext uri="{FF2B5EF4-FFF2-40B4-BE49-F238E27FC236}">
                  <a16:creationId xmlns:a16="http://schemas.microsoft.com/office/drawing/2014/main" id="{16B754DC-7365-43F3-92BA-C724DB750EB0}"/>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4049074" y="5387281"/>
              <a:ext cx="535483" cy="535483"/>
            </a:xfrm>
            <a:prstGeom prst="rect">
              <a:avLst/>
            </a:prstGeom>
          </p:spPr>
        </p:pic>
      </p:grpSp>
      <p:sp>
        <p:nvSpPr>
          <p:cNvPr id="19" name="Rectangle 18">
            <a:extLst>
              <a:ext uri="{FF2B5EF4-FFF2-40B4-BE49-F238E27FC236}">
                <a16:creationId xmlns:a16="http://schemas.microsoft.com/office/drawing/2014/main" id="{F2C1E0A0-47FF-47D2-9214-A606D9A028BA}"/>
              </a:ext>
            </a:extLst>
          </p:cNvPr>
          <p:cNvSpPr/>
          <p:nvPr/>
        </p:nvSpPr>
        <p:spPr>
          <a:xfrm>
            <a:off x="1884809" y="4918994"/>
            <a:ext cx="200967" cy="401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252FB28-2C3B-4956-BF59-4845E48D6186}"/>
              </a:ext>
            </a:extLst>
          </p:cNvPr>
          <p:cNvSpPr/>
          <p:nvPr/>
        </p:nvSpPr>
        <p:spPr>
          <a:xfrm>
            <a:off x="10335174" y="4929042"/>
            <a:ext cx="200967" cy="401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descr="Open envelope outline">
            <a:extLst>
              <a:ext uri="{FF2B5EF4-FFF2-40B4-BE49-F238E27FC236}">
                <a16:creationId xmlns:a16="http://schemas.microsoft.com/office/drawing/2014/main" id="{48183814-9D87-4F59-AC1B-3C0094EB7FF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144419" y="4281932"/>
            <a:ext cx="607987" cy="607987"/>
          </a:xfrm>
          <a:prstGeom prst="rect">
            <a:avLst/>
          </a:prstGeom>
        </p:spPr>
      </p:pic>
    </p:spTree>
    <p:extLst>
      <p:ext uri="{BB962C8B-B14F-4D97-AF65-F5344CB8AC3E}">
        <p14:creationId xmlns:p14="http://schemas.microsoft.com/office/powerpoint/2010/main" val="1164277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9" presetClass="path" presetSubtype="0" accel="50000" decel="50000" fill="hold" nodeType="clickEffect">
                                  <p:stCondLst>
                                    <p:cond delay="0"/>
                                  </p:stCondLst>
                                  <p:childTnLst>
                                    <p:animMotion origin="layout" path="M -3.125E-6 -4.44444E-6 L 0.03998 0.14653 " pathEditMode="relative" rAng="0" ptsTypes="AA">
                                      <p:cBhvr>
                                        <p:cTn id="16" dur="500" fill="hold"/>
                                        <p:tgtEl>
                                          <p:spTgt spid="7"/>
                                        </p:tgtEl>
                                        <p:attrNameLst>
                                          <p:attrName>ppt_x</p:attrName>
                                          <p:attrName>ppt_y</p:attrName>
                                        </p:attrNameLst>
                                      </p:cBhvr>
                                      <p:rCtr x="1992" y="7315"/>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63" presetClass="path" presetSubtype="0" accel="50000" decel="50000" fill="hold" nodeType="clickEffect">
                                  <p:stCondLst>
                                    <p:cond delay="0"/>
                                  </p:stCondLst>
                                  <p:childTnLst>
                                    <p:animMotion origin="layout" path="M 6.25E-7 -4.81481E-6 L 0.57018 -4.81481E-6 " pathEditMode="relative" rAng="0" ptsTypes="AA">
                                      <p:cBhvr>
                                        <p:cTn id="30" dur="2000" fill="hold"/>
                                        <p:tgtEl>
                                          <p:spTgt spid="2"/>
                                        </p:tgtEl>
                                        <p:attrNameLst>
                                          <p:attrName>ppt_x</p:attrName>
                                          <p:attrName>ppt_y</p:attrName>
                                        </p:attrNameLst>
                                      </p:cBhvr>
                                      <p:rCtr x="28503" y="0"/>
                                    </p:animMotion>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2"/>
                                        </p:tgtEl>
                                      </p:cBhvr>
                                    </p:animEffect>
                                    <p:set>
                                      <p:cBhvr>
                                        <p:cTn id="35" dur="1" fill="hold">
                                          <p:stCondLst>
                                            <p:cond delay="499"/>
                                          </p:stCondLst>
                                        </p:cTn>
                                        <p:tgtEl>
                                          <p:spTgt spid="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56" presetClass="path" presetSubtype="0" accel="50000" decel="50000" fill="hold" nodeType="clickEffect">
                                  <p:stCondLst>
                                    <p:cond delay="0"/>
                                  </p:stCondLst>
                                  <p:childTnLst>
                                    <p:animMotion origin="layout" path="M -1.04167E-6 1.48148E-6 L 0.04727 -0.1544 " pathEditMode="relative" rAng="0" ptsTypes="AA">
                                      <p:cBhvr>
                                        <p:cTn id="49" dur="500" fill="hold"/>
                                        <p:tgtEl>
                                          <p:spTgt spid="22"/>
                                        </p:tgtEl>
                                        <p:attrNameLst>
                                          <p:attrName>ppt_x</p:attrName>
                                          <p:attrName>ppt_y</p:attrName>
                                        </p:attrNameLst>
                                      </p:cBhvr>
                                      <p:rCtr x="2357" y="-7731"/>
                                    </p:animMotion>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fade">
                                      <p:cBhvr>
                                        <p:cTn id="54" dur="500"/>
                                        <p:tgtEl>
                                          <p:spTgt spid="3"/>
                                        </p:tgtEl>
                                      </p:cBhvr>
                                    </p:animEffect>
                                  </p:childTnLst>
                                </p:cTn>
                              </p:par>
                            </p:childTnLst>
                          </p:cTn>
                        </p:par>
                      </p:childTnLst>
                    </p:cTn>
                  </p:par>
                  <p:par>
                    <p:cTn id="55" fill="hold">
                      <p:stCondLst>
                        <p:cond delay="indefinite"/>
                      </p:stCondLst>
                      <p:childTnLst>
                        <p:par>
                          <p:cTn id="56" fill="hold">
                            <p:stCondLst>
                              <p:cond delay="0"/>
                            </p:stCondLst>
                            <p:childTnLst>
                              <p:par>
                                <p:cTn id="57" presetID="63" presetClass="path" presetSubtype="0" accel="50000" decel="50000" fill="hold" nodeType="clickEffect">
                                  <p:stCondLst>
                                    <p:cond delay="0"/>
                                  </p:stCondLst>
                                  <p:childTnLst>
                                    <p:animMotion origin="layout" path="M -4.58333E-6 -3.7037E-6 L 0.53972 -3.7037E-6 " pathEditMode="relative" rAng="0" ptsTypes="AA">
                                      <p:cBhvr>
                                        <p:cTn id="58" dur="2000" fill="hold"/>
                                        <p:tgtEl>
                                          <p:spTgt spid="3"/>
                                        </p:tgtEl>
                                        <p:attrNameLst>
                                          <p:attrName>ppt_x</p:attrName>
                                          <p:attrName>ppt_y</p:attrName>
                                        </p:attrNameLst>
                                      </p:cBhvr>
                                      <p:rCtr x="26979" y="0"/>
                                    </p:animMotion>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500"/>
                                        <p:tgtEl>
                                          <p:spTgt spid="3"/>
                                        </p:tgtEl>
                                      </p:cBhvr>
                                    </p:animEffect>
                                    <p:set>
                                      <p:cBhvr>
                                        <p:cTn id="63" dur="1" fill="hold">
                                          <p:stCondLst>
                                            <p:cond delay="499"/>
                                          </p:stCondLst>
                                        </p:cTn>
                                        <p:tgtEl>
                                          <p:spTgt spid="3"/>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5"/>
                                        </p:tgtEl>
                                        <p:attrNameLst>
                                          <p:attrName>style.visibility</p:attrName>
                                        </p:attrNameLst>
                                      </p:cBhvr>
                                      <p:to>
                                        <p:strVal val="visible"/>
                                      </p:to>
                                    </p:set>
                                    <p:animEffect transition="in" filter="fade">
                                      <p:cBhvr>
                                        <p:cTn id="68" dur="500"/>
                                        <p:tgtEl>
                                          <p:spTgt spid="5"/>
                                        </p:tgtEl>
                                      </p:cBhvr>
                                    </p:animEffect>
                                  </p:childTnLst>
                                </p:cTn>
                              </p:par>
                            </p:childTnLst>
                          </p:cTn>
                        </p:par>
                      </p:childTnLst>
                    </p:cTn>
                  </p:par>
                  <p:par>
                    <p:cTn id="69" fill="hold">
                      <p:stCondLst>
                        <p:cond delay="indefinite"/>
                      </p:stCondLst>
                      <p:childTnLst>
                        <p:par>
                          <p:cTn id="70" fill="hold">
                            <p:stCondLst>
                              <p:cond delay="0"/>
                            </p:stCondLst>
                            <p:childTnLst>
                              <p:par>
                                <p:cTn id="71" presetID="44" presetClass="path" presetSubtype="0" accel="50000" decel="50000" fill="hold" nodeType="clickEffect">
                                  <p:stCondLst>
                                    <p:cond delay="0"/>
                                  </p:stCondLst>
                                  <p:childTnLst>
                                    <p:animMotion origin="layout" path="M 0 0.00024 L 0.16758 -0.23449 C 0.20247 -0.28703 0.25482 -0.31527 0.3099 -0.31527 C 0.3724 -0.31527 0.42253 -0.28703 0.45729 -0.23449 L 0.625 0.00024 " pathEditMode="relative" rAng="0" ptsTypes="AAAAA">
                                      <p:cBhvr>
                                        <p:cTn id="72" dur="2000" fill="hold"/>
                                        <p:tgtEl>
                                          <p:spTgt spid="5"/>
                                        </p:tgtEl>
                                        <p:attrNameLst>
                                          <p:attrName>ppt_x</p:attrName>
                                          <p:attrName>ppt_y</p:attrName>
                                        </p:attrNameLst>
                                      </p:cBhvr>
                                      <p:rCtr x="31250" y="-15787"/>
                                    </p:animMotion>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500"/>
                                        <p:tgtEl>
                                          <p:spTgt spid="5"/>
                                        </p:tgtEl>
                                      </p:cBhvr>
                                    </p:animEffect>
                                    <p:set>
                                      <p:cBhvr>
                                        <p:cTn id="7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AF0973-7270-477B-8F36-86726C7EFA9C}"/>
              </a:ext>
            </a:extLst>
          </p:cNvPr>
          <p:cNvSpPr txBox="1"/>
          <p:nvPr/>
        </p:nvSpPr>
        <p:spPr>
          <a:xfrm>
            <a:off x="10203956" y="5920"/>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grpSp>
        <p:nvGrpSpPr>
          <p:cNvPr id="6" name="Group 5">
            <a:extLst>
              <a:ext uri="{FF2B5EF4-FFF2-40B4-BE49-F238E27FC236}">
                <a16:creationId xmlns:a16="http://schemas.microsoft.com/office/drawing/2014/main" id="{DB90E5C0-E8CF-4E59-A3C6-05FFE0FED721}"/>
              </a:ext>
            </a:extLst>
          </p:cNvPr>
          <p:cNvGrpSpPr/>
          <p:nvPr/>
        </p:nvGrpSpPr>
        <p:grpSpPr>
          <a:xfrm>
            <a:off x="1472811" y="4041450"/>
            <a:ext cx="1015399" cy="1279478"/>
            <a:chOff x="1472811" y="4041450"/>
            <a:chExt cx="1015399" cy="1279478"/>
          </a:xfrm>
        </p:grpSpPr>
        <p:pic>
          <p:nvPicPr>
            <p:cNvPr id="14" name="Graphic 13" descr="Barn with solid fill">
              <a:extLst>
                <a:ext uri="{FF2B5EF4-FFF2-40B4-BE49-F238E27FC236}">
                  <a16:creationId xmlns:a16="http://schemas.microsoft.com/office/drawing/2014/main" id="{1960CE02-56FC-414F-A4C7-1F4875EEC1C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472811" y="4041450"/>
              <a:ext cx="1015399" cy="1015399"/>
            </a:xfrm>
            <a:prstGeom prst="rect">
              <a:avLst/>
            </a:prstGeom>
          </p:spPr>
        </p:pic>
        <p:sp>
          <p:nvSpPr>
            <p:cNvPr id="19" name="Rectangle 18">
              <a:extLst>
                <a:ext uri="{FF2B5EF4-FFF2-40B4-BE49-F238E27FC236}">
                  <a16:creationId xmlns:a16="http://schemas.microsoft.com/office/drawing/2014/main" id="{F2C1E0A0-47FF-47D2-9214-A606D9A028BA}"/>
                </a:ext>
              </a:extLst>
            </p:cNvPr>
            <p:cNvSpPr/>
            <p:nvPr/>
          </p:nvSpPr>
          <p:spPr>
            <a:xfrm>
              <a:off x="1884809" y="4918994"/>
              <a:ext cx="200967" cy="401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69041E3B-3A02-42C6-82CC-73A4E19FEFF5}"/>
              </a:ext>
            </a:extLst>
          </p:cNvPr>
          <p:cNvGrpSpPr/>
          <p:nvPr/>
        </p:nvGrpSpPr>
        <p:grpSpPr>
          <a:xfrm>
            <a:off x="9927266" y="4041450"/>
            <a:ext cx="1015399" cy="1289526"/>
            <a:chOff x="9927266" y="4041450"/>
            <a:chExt cx="1015399" cy="1289526"/>
          </a:xfrm>
        </p:grpSpPr>
        <p:pic>
          <p:nvPicPr>
            <p:cNvPr id="18" name="Graphic 17" descr="Barn with solid fill">
              <a:extLst>
                <a:ext uri="{FF2B5EF4-FFF2-40B4-BE49-F238E27FC236}">
                  <a16:creationId xmlns:a16="http://schemas.microsoft.com/office/drawing/2014/main" id="{116C3704-B893-45EF-BD9D-51B8C2E1CC5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927266" y="4041450"/>
              <a:ext cx="1015399" cy="1015399"/>
            </a:xfrm>
            <a:prstGeom prst="rect">
              <a:avLst/>
            </a:prstGeom>
          </p:spPr>
        </p:pic>
        <p:sp>
          <p:nvSpPr>
            <p:cNvPr id="21" name="Rectangle 20">
              <a:extLst>
                <a:ext uri="{FF2B5EF4-FFF2-40B4-BE49-F238E27FC236}">
                  <a16:creationId xmlns:a16="http://schemas.microsoft.com/office/drawing/2014/main" id="{A252FB28-2C3B-4956-BF59-4845E48D6186}"/>
                </a:ext>
              </a:extLst>
            </p:cNvPr>
            <p:cNvSpPr/>
            <p:nvPr/>
          </p:nvSpPr>
          <p:spPr>
            <a:xfrm>
              <a:off x="10335174" y="4929042"/>
              <a:ext cx="200967" cy="401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Graphic 21" descr="Email outline">
            <a:extLst>
              <a:ext uri="{FF2B5EF4-FFF2-40B4-BE49-F238E27FC236}">
                <a16:creationId xmlns:a16="http://schemas.microsoft.com/office/drawing/2014/main" id="{8050ABE9-B5E5-47A0-A313-69BEA37FDB3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334136" y="4136012"/>
            <a:ext cx="1292748" cy="1292748"/>
          </a:xfrm>
          <a:prstGeom prst="rect">
            <a:avLst/>
          </a:prstGeom>
        </p:spPr>
      </p:pic>
      <p:pic>
        <p:nvPicPr>
          <p:cNvPr id="23" name="Graphic 22" descr="Email outline">
            <a:extLst>
              <a:ext uri="{FF2B5EF4-FFF2-40B4-BE49-F238E27FC236}">
                <a16:creationId xmlns:a16="http://schemas.microsoft.com/office/drawing/2014/main" id="{292D6C07-BDA2-4344-871C-E2E3C2206A0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803969" y="4136012"/>
            <a:ext cx="1292748" cy="1292748"/>
          </a:xfrm>
          <a:prstGeom prst="rect">
            <a:avLst/>
          </a:prstGeom>
        </p:spPr>
      </p:pic>
      <p:sp>
        <p:nvSpPr>
          <p:cNvPr id="24" name="Arc 23">
            <a:extLst>
              <a:ext uri="{FF2B5EF4-FFF2-40B4-BE49-F238E27FC236}">
                <a16:creationId xmlns:a16="http://schemas.microsoft.com/office/drawing/2014/main" id="{AFF3D96D-5038-4144-A9E8-4171F9006150}"/>
              </a:ext>
            </a:extLst>
          </p:cNvPr>
          <p:cNvSpPr/>
          <p:nvPr/>
        </p:nvSpPr>
        <p:spPr>
          <a:xfrm rot="18242294">
            <a:off x="1870394" y="1959390"/>
            <a:ext cx="8741919" cy="8697889"/>
          </a:xfrm>
          <a:prstGeom prst="arc">
            <a:avLst>
              <a:gd name="adj1" fmla="val 15682853"/>
              <a:gd name="adj2" fmla="val 1742817"/>
            </a:avLst>
          </a:prstGeom>
          <a:ln w="571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5" name="Graphic 24" descr="Programmer male with solid fill">
            <a:extLst>
              <a:ext uri="{FF2B5EF4-FFF2-40B4-BE49-F238E27FC236}">
                <a16:creationId xmlns:a16="http://schemas.microsoft.com/office/drawing/2014/main" id="{B8995761-7C3F-439E-A8BD-1BE9A96132D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459744" y="3045006"/>
            <a:ext cx="1091006" cy="1091006"/>
          </a:xfrm>
          <a:prstGeom prst="rect">
            <a:avLst/>
          </a:prstGeom>
        </p:spPr>
      </p:pic>
      <p:pic>
        <p:nvPicPr>
          <p:cNvPr id="26" name="Graphic 25" descr="Programmer male with solid fill">
            <a:extLst>
              <a:ext uri="{FF2B5EF4-FFF2-40B4-BE49-F238E27FC236}">
                <a16:creationId xmlns:a16="http://schemas.microsoft.com/office/drawing/2014/main" id="{ACFC7A5B-9E88-4C4C-8117-B8A9542129F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9973961" y="3200754"/>
            <a:ext cx="914400" cy="914400"/>
          </a:xfrm>
          <a:prstGeom prst="rect">
            <a:avLst/>
          </a:prstGeom>
        </p:spPr>
      </p:pic>
      <p:pic>
        <p:nvPicPr>
          <p:cNvPr id="27" name="Graphic 26" descr="Open envelope outline">
            <a:extLst>
              <a:ext uri="{FF2B5EF4-FFF2-40B4-BE49-F238E27FC236}">
                <a16:creationId xmlns:a16="http://schemas.microsoft.com/office/drawing/2014/main" id="{BE74FF11-9271-433B-B4C7-C4998FAD8C9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598283" y="4635394"/>
            <a:ext cx="737085" cy="737085"/>
          </a:xfrm>
          <a:prstGeom prst="rect">
            <a:avLst/>
          </a:prstGeom>
        </p:spPr>
      </p:pic>
    </p:spTree>
    <p:extLst>
      <p:ext uri="{BB962C8B-B14F-4D97-AF65-F5344CB8AC3E}">
        <p14:creationId xmlns:p14="http://schemas.microsoft.com/office/powerpoint/2010/main" val="254527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circle(in)">
                                      <p:cBhvr>
                                        <p:cTn id="27" dur="10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44" presetClass="path" presetSubtype="0" accel="50000" decel="50000" fill="hold" nodeType="clickEffect">
                                  <p:stCondLst>
                                    <p:cond delay="0"/>
                                  </p:stCondLst>
                                  <p:childTnLst>
                                    <p:animMotion origin="layout" path="M 1.875E-6 3.7037E-7 L 0.18659 -0.33542 C 0.22539 -0.40995 0.28372 -0.44838 0.34492 -0.44838 C 0.41458 -0.44838 0.47031 -0.40995 0.50911 -0.33542 L 0.69583 3.7037E-7 " pathEditMode="relative" rAng="0" ptsTypes="AAAAA">
                                      <p:cBhvr>
                                        <p:cTn id="41" dur="2000" fill="hold"/>
                                        <p:tgtEl>
                                          <p:spTgt spid="27"/>
                                        </p:tgtEl>
                                        <p:attrNameLst>
                                          <p:attrName>ppt_x</p:attrName>
                                          <p:attrName>ppt_y</p:attrName>
                                        </p:attrNameLst>
                                      </p:cBhvr>
                                      <p:rCtr x="34792" y="-22431"/>
                                    </p:animMotion>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AF0973-7270-477B-8F36-86726C7EFA9C}"/>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sp>
        <p:nvSpPr>
          <p:cNvPr id="14" name="Freeform: Shape 13">
            <a:extLst>
              <a:ext uri="{FF2B5EF4-FFF2-40B4-BE49-F238E27FC236}">
                <a16:creationId xmlns:a16="http://schemas.microsoft.com/office/drawing/2014/main" id="{2E51DD8F-656C-4E37-8385-C21792435A8F}"/>
              </a:ext>
            </a:extLst>
          </p:cNvPr>
          <p:cNvSpPr/>
          <p:nvPr/>
        </p:nvSpPr>
        <p:spPr>
          <a:xfrm>
            <a:off x="1953933" y="1344893"/>
            <a:ext cx="2576676" cy="2576676"/>
          </a:xfrm>
          <a:custGeom>
            <a:avLst/>
            <a:gdLst>
              <a:gd name="connsiteX0" fmla="*/ 0 w 2576676"/>
              <a:gd name="connsiteY0" fmla="*/ 1288338 h 2576676"/>
              <a:gd name="connsiteX1" fmla="*/ 1288338 w 2576676"/>
              <a:gd name="connsiteY1" fmla="*/ 0 h 2576676"/>
              <a:gd name="connsiteX2" fmla="*/ 2576676 w 2576676"/>
              <a:gd name="connsiteY2" fmla="*/ 1288338 h 2576676"/>
              <a:gd name="connsiteX3" fmla="*/ 1288338 w 2576676"/>
              <a:gd name="connsiteY3" fmla="*/ 2576676 h 2576676"/>
              <a:gd name="connsiteX4" fmla="*/ 0 w 2576676"/>
              <a:gd name="connsiteY4" fmla="*/ 1288338 h 2576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676" h="2576676">
                <a:moveTo>
                  <a:pt x="0" y="1288338"/>
                </a:moveTo>
                <a:cubicBezTo>
                  <a:pt x="0" y="576809"/>
                  <a:pt x="576809" y="0"/>
                  <a:pt x="1288338" y="0"/>
                </a:cubicBezTo>
                <a:cubicBezTo>
                  <a:pt x="1999867" y="0"/>
                  <a:pt x="2576676" y="576809"/>
                  <a:pt x="2576676" y="1288338"/>
                </a:cubicBezTo>
                <a:cubicBezTo>
                  <a:pt x="2576676" y="1999867"/>
                  <a:pt x="1999867" y="2576676"/>
                  <a:pt x="1288338" y="2576676"/>
                </a:cubicBezTo>
                <a:cubicBezTo>
                  <a:pt x="576809" y="2576676"/>
                  <a:pt x="0" y="1999867"/>
                  <a:pt x="0" y="1288338"/>
                </a:cubicBezTo>
                <a:close/>
              </a:path>
            </a:pathLst>
          </a:custGeom>
          <a:solidFill>
            <a:srgbClr val="00FF00">
              <a:alpha val="50000"/>
            </a:srgbClr>
          </a:solidFill>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spcFirstLastPara="0" vert="horz" wrap="square" lIns="343557" tIns="450919" rIns="343557" bIns="966253" numCol="1" spcCol="1270" anchor="ctr" anchorCtr="0">
            <a:noAutofit/>
          </a:bodyPr>
          <a:lstStyle/>
          <a:p>
            <a:pPr marL="0" lvl="0" indent="0" algn="ctr" defTabSz="1066800">
              <a:lnSpc>
                <a:spcPct val="90000"/>
              </a:lnSpc>
              <a:spcBef>
                <a:spcPct val="0"/>
              </a:spcBef>
              <a:spcAft>
                <a:spcPct val="35000"/>
              </a:spcAft>
              <a:buNone/>
            </a:pPr>
            <a:endParaRPr lang="en-US" kern="1200">
              <a:latin typeface="Bookman Old Style" panose="02050604050505020204" pitchFamily="18" charset="0"/>
            </a:endParaRPr>
          </a:p>
          <a:p>
            <a:pPr marL="0" lvl="0" indent="0" algn="ctr" defTabSz="1066800">
              <a:lnSpc>
                <a:spcPct val="90000"/>
              </a:lnSpc>
              <a:spcBef>
                <a:spcPct val="0"/>
              </a:spcBef>
              <a:spcAft>
                <a:spcPct val="35000"/>
              </a:spcAft>
              <a:buNone/>
            </a:pPr>
            <a:r>
              <a:rPr lang="en-US" sz="2400" kern="1200">
                <a:latin typeface="Bookman Old Style" panose="02050604050505020204" pitchFamily="18" charset="0"/>
              </a:rPr>
              <a:t>Dịch vụ thư điện tử</a:t>
            </a:r>
          </a:p>
          <a:p>
            <a:pPr marL="0" lvl="0" indent="0" algn="ctr" defTabSz="1066800">
              <a:lnSpc>
                <a:spcPct val="90000"/>
              </a:lnSpc>
              <a:spcBef>
                <a:spcPct val="0"/>
              </a:spcBef>
              <a:spcAft>
                <a:spcPct val="35000"/>
              </a:spcAft>
              <a:buNone/>
            </a:pPr>
            <a:endParaRPr lang="en-US" sz="2400">
              <a:latin typeface="Bookman Old Style" panose="02050604050505020204" pitchFamily="18" charset="0"/>
            </a:endParaRPr>
          </a:p>
          <a:p>
            <a:pPr marL="0" lvl="0" indent="0" algn="ctr" defTabSz="1066800">
              <a:lnSpc>
                <a:spcPct val="90000"/>
              </a:lnSpc>
              <a:spcBef>
                <a:spcPct val="0"/>
              </a:spcBef>
              <a:spcAft>
                <a:spcPct val="35000"/>
              </a:spcAft>
              <a:buNone/>
            </a:pPr>
            <a:endParaRPr lang="en-US" sz="2400" kern="1200">
              <a:latin typeface="Bookman Old Style" panose="02050604050505020204" pitchFamily="18" charset="0"/>
            </a:endParaRPr>
          </a:p>
        </p:txBody>
      </p:sp>
      <p:sp>
        <p:nvSpPr>
          <p:cNvPr id="15" name="Freeform: Shape 14">
            <a:extLst>
              <a:ext uri="{FF2B5EF4-FFF2-40B4-BE49-F238E27FC236}">
                <a16:creationId xmlns:a16="http://schemas.microsoft.com/office/drawing/2014/main" id="{604DFDF6-60F8-4DCA-B3FB-352851593AEC}"/>
              </a:ext>
            </a:extLst>
          </p:cNvPr>
          <p:cNvSpPr/>
          <p:nvPr/>
        </p:nvSpPr>
        <p:spPr>
          <a:xfrm>
            <a:off x="2812934" y="2936431"/>
            <a:ext cx="2576676" cy="2576676"/>
          </a:xfrm>
          <a:custGeom>
            <a:avLst/>
            <a:gdLst>
              <a:gd name="connsiteX0" fmla="*/ 0 w 2576676"/>
              <a:gd name="connsiteY0" fmla="*/ 1288338 h 2576676"/>
              <a:gd name="connsiteX1" fmla="*/ 1288338 w 2576676"/>
              <a:gd name="connsiteY1" fmla="*/ 0 h 2576676"/>
              <a:gd name="connsiteX2" fmla="*/ 2576676 w 2576676"/>
              <a:gd name="connsiteY2" fmla="*/ 1288338 h 2576676"/>
              <a:gd name="connsiteX3" fmla="*/ 1288338 w 2576676"/>
              <a:gd name="connsiteY3" fmla="*/ 2576676 h 2576676"/>
              <a:gd name="connsiteX4" fmla="*/ 0 w 2576676"/>
              <a:gd name="connsiteY4" fmla="*/ 1288338 h 2576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676" h="2576676">
                <a:moveTo>
                  <a:pt x="0" y="1288338"/>
                </a:moveTo>
                <a:cubicBezTo>
                  <a:pt x="0" y="576809"/>
                  <a:pt x="576809" y="0"/>
                  <a:pt x="1288338" y="0"/>
                </a:cubicBezTo>
                <a:cubicBezTo>
                  <a:pt x="1999867" y="0"/>
                  <a:pt x="2576676" y="576809"/>
                  <a:pt x="2576676" y="1288338"/>
                </a:cubicBezTo>
                <a:cubicBezTo>
                  <a:pt x="2576676" y="1999867"/>
                  <a:pt x="1999867" y="2576676"/>
                  <a:pt x="1288338" y="2576676"/>
                </a:cubicBezTo>
                <a:cubicBezTo>
                  <a:pt x="576809" y="2576676"/>
                  <a:pt x="0" y="1999867"/>
                  <a:pt x="0" y="1288338"/>
                </a:cubicBezTo>
                <a:close/>
              </a:path>
            </a:pathLst>
          </a:custGeom>
          <a:solidFill>
            <a:srgbClr val="7030A0">
              <a:alpha val="50000"/>
            </a:srgbClr>
          </a:solidFill>
        </p:spPr>
        <p:style>
          <a:lnRef idx="2">
            <a:schemeClr val="lt1">
              <a:hueOff val="0"/>
              <a:satOff val="0"/>
              <a:lumOff val="0"/>
              <a:alphaOff val="0"/>
            </a:schemeClr>
          </a:lnRef>
          <a:fillRef idx="1">
            <a:schemeClr val="accent5">
              <a:alpha val="50000"/>
              <a:hueOff val="-941356"/>
              <a:satOff val="-12503"/>
              <a:lumOff val="196"/>
              <a:alphaOff val="0"/>
            </a:schemeClr>
          </a:fillRef>
          <a:effectRef idx="0">
            <a:schemeClr val="accent5">
              <a:alpha val="50000"/>
              <a:hueOff val="-941356"/>
              <a:satOff val="-12503"/>
              <a:lumOff val="196"/>
              <a:alphaOff val="0"/>
            </a:schemeClr>
          </a:effectRef>
          <a:fontRef idx="minor">
            <a:schemeClr val="tx1"/>
          </a:fontRef>
        </p:style>
        <p:txBody>
          <a:bodyPr spcFirstLastPara="0" vert="horz" wrap="square" lIns="788034" tIns="665641" rIns="242637" bIns="493864" numCol="1" spcCol="1270" anchor="ctr" anchorCtr="0">
            <a:noAutofit/>
          </a:bodyPr>
          <a:lstStyle/>
          <a:p>
            <a:pPr marL="0" lvl="0" indent="0" algn="ctr" defTabSz="1066800">
              <a:lnSpc>
                <a:spcPct val="90000"/>
              </a:lnSpc>
              <a:spcBef>
                <a:spcPct val="0"/>
              </a:spcBef>
              <a:spcAft>
                <a:spcPct val="35000"/>
              </a:spcAft>
              <a:buNone/>
            </a:pPr>
            <a:r>
              <a:rPr lang="en-US" sz="2400">
                <a:latin typeface="Bookman Old Style" panose="02050604050505020204" pitchFamily="18" charset="0"/>
              </a:rPr>
              <a:t>Đăng kí </a:t>
            </a:r>
            <a:r>
              <a:rPr lang="en-US" sz="2400" kern="1200">
                <a:latin typeface="Bookman Old Style" panose="02050604050505020204" pitchFamily="18" charset="0"/>
              </a:rPr>
              <a:t>sử dụng thư điện tử</a:t>
            </a:r>
          </a:p>
          <a:p>
            <a:pPr marL="0" lvl="0" indent="0" algn="ctr" defTabSz="1066800">
              <a:lnSpc>
                <a:spcPct val="90000"/>
              </a:lnSpc>
              <a:spcBef>
                <a:spcPct val="0"/>
              </a:spcBef>
              <a:spcAft>
                <a:spcPct val="35000"/>
              </a:spcAft>
              <a:buNone/>
            </a:pPr>
            <a:endParaRPr lang="en-US" sz="2400">
              <a:latin typeface="Bookman Old Style" panose="02050604050505020204" pitchFamily="18" charset="0"/>
            </a:endParaRPr>
          </a:p>
          <a:p>
            <a:pPr marL="0" lvl="0" indent="0" algn="ctr" defTabSz="1066800">
              <a:lnSpc>
                <a:spcPct val="90000"/>
              </a:lnSpc>
              <a:spcBef>
                <a:spcPct val="0"/>
              </a:spcBef>
              <a:spcAft>
                <a:spcPct val="35000"/>
              </a:spcAft>
              <a:buNone/>
            </a:pPr>
            <a:endParaRPr lang="en-US" sz="2400" kern="1200">
              <a:latin typeface="Bookman Old Style" panose="02050604050505020204" pitchFamily="18" charset="0"/>
            </a:endParaRPr>
          </a:p>
        </p:txBody>
      </p:sp>
      <p:sp>
        <p:nvSpPr>
          <p:cNvPr id="16" name="Freeform: Shape 15">
            <a:extLst>
              <a:ext uri="{FF2B5EF4-FFF2-40B4-BE49-F238E27FC236}">
                <a16:creationId xmlns:a16="http://schemas.microsoft.com/office/drawing/2014/main" id="{B483DDD5-FB91-4B51-9108-6711D2CB7422}"/>
              </a:ext>
            </a:extLst>
          </p:cNvPr>
          <p:cNvSpPr/>
          <p:nvPr/>
        </p:nvSpPr>
        <p:spPr>
          <a:xfrm>
            <a:off x="968354" y="2936431"/>
            <a:ext cx="2576676" cy="2576676"/>
          </a:xfrm>
          <a:custGeom>
            <a:avLst/>
            <a:gdLst>
              <a:gd name="connsiteX0" fmla="*/ 0 w 2576676"/>
              <a:gd name="connsiteY0" fmla="*/ 1288338 h 2576676"/>
              <a:gd name="connsiteX1" fmla="*/ 1288338 w 2576676"/>
              <a:gd name="connsiteY1" fmla="*/ 0 h 2576676"/>
              <a:gd name="connsiteX2" fmla="*/ 2576676 w 2576676"/>
              <a:gd name="connsiteY2" fmla="*/ 1288338 h 2576676"/>
              <a:gd name="connsiteX3" fmla="*/ 1288338 w 2576676"/>
              <a:gd name="connsiteY3" fmla="*/ 2576676 h 2576676"/>
              <a:gd name="connsiteX4" fmla="*/ 0 w 2576676"/>
              <a:gd name="connsiteY4" fmla="*/ 1288338 h 2576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676" h="2576676">
                <a:moveTo>
                  <a:pt x="0" y="1288338"/>
                </a:moveTo>
                <a:cubicBezTo>
                  <a:pt x="0" y="576809"/>
                  <a:pt x="576809" y="0"/>
                  <a:pt x="1288338" y="0"/>
                </a:cubicBezTo>
                <a:cubicBezTo>
                  <a:pt x="1999867" y="0"/>
                  <a:pt x="2576676" y="576809"/>
                  <a:pt x="2576676" y="1288338"/>
                </a:cubicBezTo>
                <a:cubicBezTo>
                  <a:pt x="2576676" y="1999867"/>
                  <a:pt x="1999867" y="2576676"/>
                  <a:pt x="1288338" y="2576676"/>
                </a:cubicBezTo>
                <a:cubicBezTo>
                  <a:pt x="576809" y="2576676"/>
                  <a:pt x="0" y="1999867"/>
                  <a:pt x="0" y="1288338"/>
                </a:cubicBezTo>
                <a:close/>
              </a:path>
            </a:pathLst>
          </a:custGeom>
          <a:solidFill>
            <a:srgbClr val="FF0000">
              <a:alpha val="50000"/>
            </a:srgbClr>
          </a:solidFill>
        </p:spPr>
        <p:style>
          <a:lnRef idx="2">
            <a:schemeClr val="lt1">
              <a:hueOff val="0"/>
              <a:satOff val="0"/>
              <a:lumOff val="0"/>
              <a:alphaOff val="0"/>
            </a:schemeClr>
          </a:lnRef>
          <a:fillRef idx="1">
            <a:schemeClr val="accent5">
              <a:alpha val="50000"/>
              <a:hueOff val="-1882712"/>
              <a:satOff val="-25007"/>
              <a:lumOff val="393"/>
              <a:alphaOff val="0"/>
            </a:schemeClr>
          </a:fillRef>
          <a:effectRef idx="0">
            <a:schemeClr val="accent5">
              <a:alpha val="50000"/>
              <a:hueOff val="-1882712"/>
              <a:satOff val="-25007"/>
              <a:lumOff val="393"/>
              <a:alphaOff val="0"/>
            </a:schemeClr>
          </a:effectRef>
          <a:fontRef idx="minor">
            <a:schemeClr val="tx1"/>
          </a:fontRef>
        </p:style>
        <p:txBody>
          <a:bodyPr spcFirstLastPara="0" vert="horz" wrap="square" lIns="242637" tIns="665641" rIns="788034" bIns="493864" numCol="1" spcCol="1270" anchor="ctr" anchorCtr="0">
            <a:noAutofit/>
          </a:bodyPr>
          <a:lstStyle/>
          <a:p>
            <a:pPr marL="0" lvl="0" indent="0" algn="ctr" defTabSz="1066800">
              <a:lnSpc>
                <a:spcPct val="90000"/>
              </a:lnSpc>
              <a:spcBef>
                <a:spcPct val="0"/>
              </a:spcBef>
              <a:spcAft>
                <a:spcPct val="35000"/>
              </a:spcAft>
              <a:buNone/>
            </a:pPr>
            <a:r>
              <a:rPr lang="en-US" sz="2400" kern="1200">
                <a:latin typeface="Bookman Old Style" panose="02050604050505020204" pitchFamily="18" charset="0"/>
              </a:rPr>
              <a:t>Thư điện tử (email)</a:t>
            </a:r>
          </a:p>
          <a:p>
            <a:pPr marL="0" lvl="0" indent="0" algn="ctr" defTabSz="1066800">
              <a:lnSpc>
                <a:spcPct val="90000"/>
              </a:lnSpc>
              <a:spcBef>
                <a:spcPct val="0"/>
              </a:spcBef>
              <a:spcAft>
                <a:spcPct val="35000"/>
              </a:spcAft>
              <a:buNone/>
            </a:pPr>
            <a:endParaRPr lang="en-US" sz="2400">
              <a:latin typeface="Bookman Old Style" panose="02050604050505020204" pitchFamily="18" charset="0"/>
            </a:endParaRPr>
          </a:p>
          <a:p>
            <a:pPr marL="0" lvl="0" indent="0" algn="ctr" defTabSz="1066800">
              <a:lnSpc>
                <a:spcPct val="90000"/>
              </a:lnSpc>
              <a:spcBef>
                <a:spcPct val="0"/>
              </a:spcBef>
              <a:spcAft>
                <a:spcPct val="35000"/>
              </a:spcAft>
              <a:buNone/>
            </a:pPr>
            <a:endParaRPr lang="en-US" sz="2400" kern="1200">
              <a:latin typeface="Bookman Old Style" panose="02050604050505020204" pitchFamily="18" charset="0"/>
            </a:endParaRPr>
          </a:p>
        </p:txBody>
      </p:sp>
      <p:sp>
        <p:nvSpPr>
          <p:cNvPr id="6" name="TextBox 5">
            <a:extLst>
              <a:ext uri="{FF2B5EF4-FFF2-40B4-BE49-F238E27FC236}">
                <a16:creationId xmlns:a16="http://schemas.microsoft.com/office/drawing/2014/main" id="{07A53E34-EBB6-4585-9543-6E4E77CD6585}"/>
              </a:ext>
            </a:extLst>
          </p:cNvPr>
          <p:cNvSpPr txBox="1"/>
          <p:nvPr/>
        </p:nvSpPr>
        <p:spPr>
          <a:xfrm>
            <a:off x="7076911" y="3619912"/>
            <a:ext cx="3577214" cy="1384995"/>
          </a:xfrm>
          <a:prstGeom prst="rect">
            <a:avLst/>
          </a:prstGeom>
          <a:noFill/>
        </p:spPr>
        <p:txBody>
          <a:bodyPr wrap="square" rtlCol="0">
            <a:spAutoFit/>
          </a:bodyPr>
          <a:lstStyle/>
          <a:p>
            <a:r>
              <a:rPr lang="en-US" sz="2800">
                <a:latin typeface="Bookman Old Style" panose="02050604050505020204" pitchFamily="18" charset="0"/>
              </a:rPr>
              <a:t>Là thư được gửi và nhận bằng phương tiện điện tử</a:t>
            </a:r>
            <a:endParaRPr lang="en-US" sz="2800" kern="1200">
              <a:latin typeface="Bookman Old Style" panose="02050604050505020204" pitchFamily="18" charset="0"/>
            </a:endParaRPr>
          </a:p>
        </p:txBody>
      </p:sp>
    </p:spTree>
    <p:extLst>
      <p:ext uri="{BB962C8B-B14F-4D97-AF65-F5344CB8AC3E}">
        <p14:creationId xmlns:p14="http://schemas.microsoft.com/office/powerpoint/2010/main" val="2684923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grpId="0" nodeType="clickEffect">
                                  <p:stCondLst>
                                    <p:cond delay="0"/>
                                  </p:stCondLst>
                                  <p:childTnLst>
                                    <p:animMotion origin="layout" path="M 4.58333E-6 3.7037E-6 C 0.06901 3.7037E-6 0.125 0.05601 0.125 0.125 C 0.125 0.19398 0.06901 0.25 4.58333E-6 0.25 C -0.06901 0.25 -0.125 0.19398 -0.125 0.125 C -0.125 0.05601 -0.06901 3.7037E-6 4.58333E-6 3.7037E-6 Z " pathEditMode="relative" rAng="0" ptsTypes="AAAAA">
                                      <p:cBhvr>
                                        <p:cTn id="6" dur="1000" fill="hold"/>
                                        <p:tgtEl>
                                          <p:spTgt spid="14"/>
                                        </p:tgtEl>
                                        <p:attrNameLst>
                                          <p:attrName>ppt_x</p:attrName>
                                          <p:attrName>ppt_y</p:attrName>
                                        </p:attrNameLst>
                                      </p:cBhvr>
                                      <p:rCtr x="0" y="12500"/>
                                    </p:animMotion>
                                  </p:childTnLst>
                                </p:cTn>
                              </p:par>
                              <p:par>
                                <p:cTn id="7" presetID="1" presetClass="path" presetSubtype="0" accel="50000" decel="50000" fill="hold" grpId="0" nodeType="withEffect">
                                  <p:stCondLst>
                                    <p:cond delay="0"/>
                                  </p:stCondLst>
                                  <p:childTnLst>
                                    <p:animMotion origin="layout" path="M -0.01771 -0.01574 C -0.05664 0.08611 -0.1138 0.13727 -0.14597 0.09884 C -0.17891 0.06088 -0.17292 -0.05416 -0.13438 -0.15532 C -0.0961 -0.25671 -0.03828 -0.30879 -0.00612 -0.26991 C 0.02591 -0.23102 0.0207 -0.11736 -0.01771 -0.01574 Z " pathEditMode="relative" rAng="7440000" ptsTypes="AAAAA">
                                      <p:cBhvr>
                                        <p:cTn id="8" dur="1000" fill="hold"/>
                                        <p:tgtEl>
                                          <p:spTgt spid="15"/>
                                        </p:tgtEl>
                                        <p:attrNameLst>
                                          <p:attrName>ppt_x</p:attrName>
                                          <p:attrName>ppt_y</p:attrName>
                                        </p:attrNameLst>
                                      </p:cBhvr>
                                      <p:rCtr x="-5833" y="-6991"/>
                                    </p:animMotion>
                                  </p:childTnLst>
                                </p:cTn>
                              </p:par>
                              <p:par>
                                <p:cTn id="9" presetID="1" presetClass="path" presetSubtype="0" accel="50000" decel="50000" fill="hold" grpId="0" nodeType="withEffect">
                                  <p:stCondLst>
                                    <p:cond delay="0"/>
                                  </p:stCondLst>
                                  <p:childTnLst>
                                    <p:animMotion origin="layout" path="M -0.01029 -0.01528 C -0.03959 -0.12662 -0.0349 -0.24051 0.00026 -0.26967 C 0.03476 -0.29815 0.08698 -0.23171 0.11666 -0.12106 C 0.14583 -0.00926 0.1414 0.10417 0.10625 0.13334 C 0.07109 0.1625 0.01862 0.09607 -0.01029 -0.01528 Z " pathEditMode="relative" rAng="14700000" ptsTypes="AAAAA">
                                      <p:cBhvr>
                                        <p:cTn id="10" dur="1000" fill="hold"/>
                                        <p:tgtEl>
                                          <p:spTgt spid="16"/>
                                        </p:tgtEl>
                                        <p:attrNameLst>
                                          <p:attrName>ppt_x</p:attrName>
                                          <p:attrName>ppt_y</p:attrName>
                                        </p:attrNameLst>
                                      </p:cBhvr>
                                      <p:rCtr x="6341" y="-5278"/>
                                    </p:animMotion>
                                  </p:childTnLst>
                                </p:cTn>
                              </p:par>
                            </p:childTnLst>
                          </p:cTn>
                        </p:par>
                        <p:par>
                          <p:cTn id="11" fill="hold">
                            <p:stCondLst>
                              <p:cond delay="1000"/>
                            </p:stCondLst>
                            <p:childTnLst>
                              <p:par>
                                <p:cTn id="12" presetID="6" presetClass="emph" presetSubtype="0" fill="hold" grpId="1" nodeType="afterEffect">
                                  <p:stCondLst>
                                    <p:cond delay="0"/>
                                  </p:stCondLst>
                                  <p:childTnLst>
                                    <p:animScale>
                                      <p:cBhvr>
                                        <p:cTn id="13" dur="1000" fill="hold"/>
                                        <p:tgtEl>
                                          <p:spTgt spid="16"/>
                                        </p:tgtEl>
                                      </p:cBhvr>
                                      <p:by x="200000" y="200000"/>
                                    </p:animScale>
                                  </p:childTnLst>
                                </p:cTn>
                              </p:par>
                              <p:par>
                                <p:cTn id="14" presetID="56" presetClass="path" presetSubtype="0" accel="50000" decel="50000" fill="hold" grpId="2" nodeType="withEffect">
                                  <p:stCondLst>
                                    <p:cond delay="0"/>
                                  </p:stCondLst>
                                  <p:childTnLst>
                                    <p:animMotion origin="layout" path="M -0.0017 -2.22222E-6 L 0.51393 -0.09884 " pathEditMode="relative" rAng="0" ptsTypes="AA">
                                      <p:cBhvr>
                                        <p:cTn id="15" dur="1000" fill="hold"/>
                                        <p:tgtEl>
                                          <p:spTgt spid="16"/>
                                        </p:tgtEl>
                                        <p:attrNameLst>
                                          <p:attrName>ppt_x</p:attrName>
                                          <p:attrName>ppt_y</p:attrName>
                                        </p:attrNameLst>
                                      </p:cBhvr>
                                      <p:rCtr x="25781" y="-4954"/>
                                    </p:animMotion>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6" grpId="1" animBg="1"/>
      <p:bldP spid="16" grpId="2"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AF0973-7270-477B-8F36-86726C7EFA9C}"/>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sp>
        <p:nvSpPr>
          <p:cNvPr id="54" name="Rectangle 53">
            <a:extLst>
              <a:ext uri="{FF2B5EF4-FFF2-40B4-BE49-F238E27FC236}">
                <a16:creationId xmlns:a16="http://schemas.microsoft.com/office/drawing/2014/main" id="{5592C2BD-CA54-4E3F-8F89-472FB8C3CCD9}"/>
              </a:ext>
            </a:extLst>
          </p:cNvPr>
          <p:cNvSpPr/>
          <p:nvPr/>
        </p:nvSpPr>
        <p:spPr>
          <a:xfrm>
            <a:off x="0" y="518692"/>
            <a:ext cx="3324134" cy="64835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Thư điện tử</a:t>
            </a:r>
          </a:p>
        </p:txBody>
      </p:sp>
      <p:pic>
        <p:nvPicPr>
          <p:cNvPr id="9" name="Graphic 8" descr="Computer with solid fill">
            <a:extLst>
              <a:ext uri="{FF2B5EF4-FFF2-40B4-BE49-F238E27FC236}">
                <a16:creationId xmlns:a16="http://schemas.microsoft.com/office/drawing/2014/main" id="{2201D30C-E252-436A-8CED-43AEA9B79FA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019338" y="1263657"/>
            <a:ext cx="1484588" cy="1484588"/>
          </a:xfrm>
          <a:prstGeom prst="rect">
            <a:avLst/>
          </a:prstGeom>
        </p:spPr>
      </p:pic>
      <p:pic>
        <p:nvPicPr>
          <p:cNvPr id="49" name="Graphic 48" descr="Wireless outline">
            <a:extLst>
              <a:ext uri="{FF2B5EF4-FFF2-40B4-BE49-F238E27FC236}">
                <a16:creationId xmlns:a16="http://schemas.microsoft.com/office/drawing/2014/main" id="{AD3860CD-3B97-47C2-86BE-5E35DB70B72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0224051" y="4530347"/>
            <a:ext cx="590849" cy="590849"/>
          </a:xfrm>
          <a:prstGeom prst="rect">
            <a:avLst/>
          </a:prstGeom>
        </p:spPr>
      </p:pic>
      <p:cxnSp>
        <p:nvCxnSpPr>
          <p:cNvPr id="53" name="Straight Connector 52">
            <a:extLst>
              <a:ext uri="{FF2B5EF4-FFF2-40B4-BE49-F238E27FC236}">
                <a16:creationId xmlns:a16="http://schemas.microsoft.com/office/drawing/2014/main" id="{8AC7128B-D701-4D1A-910B-7C61156C3698}"/>
              </a:ext>
            </a:extLst>
          </p:cNvPr>
          <p:cNvCxnSpPr>
            <a:cxnSpLocks/>
            <a:stCxn id="9" idx="3"/>
          </p:cNvCxnSpPr>
          <p:nvPr/>
        </p:nvCxnSpPr>
        <p:spPr>
          <a:xfrm>
            <a:off x="8503926" y="2005951"/>
            <a:ext cx="1775354" cy="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Freeform: Shape 2">
            <a:extLst>
              <a:ext uri="{FF2B5EF4-FFF2-40B4-BE49-F238E27FC236}">
                <a16:creationId xmlns:a16="http://schemas.microsoft.com/office/drawing/2014/main" id="{8BE4D1C4-CFC7-4F49-A659-F917E0F63679}"/>
              </a:ext>
            </a:extLst>
          </p:cNvPr>
          <p:cNvSpPr/>
          <p:nvPr/>
        </p:nvSpPr>
        <p:spPr>
          <a:xfrm>
            <a:off x="793519" y="1321776"/>
            <a:ext cx="4766608" cy="5418667"/>
          </a:xfrm>
          <a:custGeom>
            <a:avLst/>
            <a:gdLst>
              <a:gd name="connsiteX0" fmla="*/ 0 w 4766608"/>
              <a:gd name="connsiteY0" fmla="*/ 476661 h 5418667"/>
              <a:gd name="connsiteX1" fmla="*/ 476661 w 4766608"/>
              <a:gd name="connsiteY1" fmla="*/ 0 h 5418667"/>
              <a:gd name="connsiteX2" fmla="*/ 4289947 w 4766608"/>
              <a:gd name="connsiteY2" fmla="*/ 0 h 5418667"/>
              <a:gd name="connsiteX3" fmla="*/ 4766608 w 4766608"/>
              <a:gd name="connsiteY3" fmla="*/ 476661 h 5418667"/>
              <a:gd name="connsiteX4" fmla="*/ 4766608 w 4766608"/>
              <a:gd name="connsiteY4" fmla="*/ 4942006 h 5418667"/>
              <a:gd name="connsiteX5" fmla="*/ 4289947 w 4766608"/>
              <a:gd name="connsiteY5" fmla="*/ 5418667 h 5418667"/>
              <a:gd name="connsiteX6" fmla="*/ 476661 w 4766608"/>
              <a:gd name="connsiteY6" fmla="*/ 5418667 h 5418667"/>
              <a:gd name="connsiteX7" fmla="*/ 0 w 4766608"/>
              <a:gd name="connsiteY7" fmla="*/ 4942006 h 5418667"/>
              <a:gd name="connsiteX8" fmla="*/ 0 w 4766608"/>
              <a:gd name="connsiteY8" fmla="*/ 476661 h 541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6608" h="5418667">
                <a:moveTo>
                  <a:pt x="0" y="476661"/>
                </a:moveTo>
                <a:cubicBezTo>
                  <a:pt x="0" y="213408"/>
                  <a:pt x="213408" y="0"/>
                  <a:pt x="476661" y="0"/>
                </a:cubicBezTo>
                <a:lnTo>
                  <a:pt x="4289947" y="0"/>
                </a:lnTo>
                <a:cubicBezTo>
                  <a:pt x="4553200" y="0"/>
                  <a:pt x="4766608" y="213408"/>
                  <a:pt x="4766608" y="476661"/>
                </a:cubicBezTo>
                <a:lnTo>
                  <a:pt x="4766608" y="4942006"/>
                </a:lnTo>
                <a:cubicBezTo>
                  <a:pt x="4766608" y="5205259"/>
                  <a:pt x="4553200" y="5418667"/>
                  <a:pt x="4289947" y="5418667"/>
                </a:cubicBezTo>
                <a:lnTo>
                  <a:pt x="476661" y="5418667"/>
                </a:lnTo>
                <a:cubicBezTo>
                  <a:pt x="213408" y="5418667"/>
                  <a:pt x="0" y="5205259"/>
                  <a:pt x="0" y="4942006"/>
                </a:cubicBezTo>
                <a:lnTo>
                  <a:pt x="0" y="476661"/>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137160" tIns="137160" rIns="137160" bIns="3930227" numCol="1" spcCol="1270" anchor="ctr" anchorCtr="0">
            <a:noAutofit/>
          </a:bodyPr>
          <a:lstStyle/>
          <a:p>
            <a:pPr marL="0" lvl="0" indent="0" algn="ctr" defTabSz="1600200">
              <a:lnSpc>
                <a:spcPct val="90000"/>
              </a:lnSpc>
              <a:spcBef>
                <a:spcPct val="0"/>
              </a:spcBef>
              <a:spcAft>
                <a:spcPct val="35000"/>
              </a:spcAft>
              <a:buNone/>
            </a:pPr>
            <a:r>
              <a:rPr lang="en-US" sz="3600" kern="1200">
                <a:latin typeface="Times New Roman" panose="02020603050405020304" pitchFamily="18" charset="0"/>
                <a:cs typeface="Times New Roman" panose="02020603050405020304" pitchFamily="18" charset="0"/>
              </a:rPr>
              <a:t>Phương tiện điện tử</a:t>
            </a:r>
          </a:p>
        </p:txBody>
      </p:sp>
      <p:sp>
        <p:nvSpPr>
          <p:cNvPr id="5" name="Freeform: Shape 4">
            <a:extLst>
              <a:ext uri="{FF2B5EF4-FFF2-40B4-BE49-F238E27FC236}">
                <a16:creationId xmlns:a16="http://schemas.microsoft.com/office/drawing/2014/main" id="{B410BA88-0E2F-4AA0-9BCE-692BA2B37753}"/>
              </a:ext>
            </a:extLst>
          </p:cNvPr>
          <p:cNvSpPr/>
          <p:nvPr/>
        </p:nvSpPr>
        <p:spPr>
          <a:xfrm>
            <a:off x="1270179" y="2947508"/>
            <a:ext cx="3813286" cy="991446"/>
          </a:xfrm>
          <a:custGeom>
            <a:avLst/>
            <a:gdLst>
              <a:gd name="connsiteX0" fmla="*/ 0 w 3813286"/>
              <a:gd name="connsiteY0" fmla="*/ 78938 h 789384"/>
              <a:gd name="connsiteX1" fmla="*/ 78938 w 3813286"/>
              <a:gd name="connsiteY1" fmla="*/ 0 h 789384"/>
              <a:gd name="connsiteX2" fmla="*/ 3734348 w 3813286"/>
              <a:gd name="connsiteY2" fmla="*/ 0 h 789384"/>
              <a:gd name="connsiteX3" fmla="*/ 3813286 w 3813286"/>
              <a:gd name="connsiteY3" fmla="*/ 78938 h 789384"/>
              <a:gd name="connsiteX4" fmla="*/ 3813286 w 3813286"/>
              <a:gd name="connsiteY4" fmla="*/ 710446 h 789384"/>
              <a:gd name="connsiteX5" fmla="*/ 3734348 w 3813286"/>
              <a:gd name="connsiteY5" fmla="*/ 789384 h 789384"/>
              <a:gd name="connsiteX6" fmla="*/ 78938 w 3813286"/>
              <a:gd name="connsiteY6" fmla="*/ 789384 h 789384"/>
              <a:gd name="connsiteX7" fmla="*/ 0 w 3813286"/>
              <a:gd name="connsiteY7" fmla="*/ 710446 h 789384"/>
              <a:gd name="connsiteX8" fmla="*/ 0 w 3813286"/>
              <a:gd name="connsiteY8" fmla="*/ 78938 h 78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3286" h="789384">
                <a:moveTo>
                  <a:pt x="0" y="78938"/>
                </a:moveTo>
                <a:cubicBezTo>
                  <a:pt x="0" y="35342"/>
                  <a:pt x="35342" y="0"/>
                  <a:pt x="78938" y="0"/>
                </a:cubicBezTo>
                <a:lnTo>
                  <a:pt x="3734348" y="0"/>
                </a:lnTo>
                <a:cubicBezTo>
                  <a:pt x="3777944" y="0"/>
                  <a:pt x="3813286" y="35342"/>
                  <a:pt x="3813286" y="78938"/>
                </a:cubicBezTo>
                <a:lnTo>
                  <a:pt x="3813286" y="710446"/>
                </a:lnTo>
                <a:cubicBezTo>
                  <a:pt x="3813286" y="754042"/>
                  <a:pt x="3777944" y="789384"/>
                  <a:pt x="3734348" y="789384"/>
                </a:cubicBezTo>
                <a:lnTo>
                  <a:pt x="78938" y="789384"/>
                </a:lnTo>
                <a:cubicBezTo>
                  <a:pt x="35342" y="789384"/>
                  <a:pt x="0" y="754042"/>
                  <a:pt x="0" y="710446"/>
                </a:cubicBezTo>
                <a:lnTo>
                  <a:pt x="0" y="78938"/>
                </a:lnTo>
                <a:close/>
              </a:path>
            </a:pathLst>
          </a:custGeom>
          <a:solidFill>
            <a:srgbClr val="CC33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3920" tIns="61220" rIns="73920" bIns="61220" numCol="1" spcCol="1270" anchor="ctr" anchorCtr="0">
            <a:noAutofit/>
          </a:bodyPr>
          <a:lstStyle/>
          <a:p>
            <a:pPr marL="0" lvl="0" indent="0" algn="l" defTabSz="889000">
              <a:lnSpc>
                <a:spcPct val="90000"/>
              </a:lnSpc>
              <a:spcBef>
                <a:spcPct val="0"/>
              </a:spcBef>
              <a:spcAft>
                <a:spcPct val="35000"/>
              </a:spcAft>
              <a:buNone/>
            </a:pPr>
            <a:r>
              <a:rPr lang="en-US" sz="2400" kern="1200">
                <a:latin typeface="Times New Roman" panose="02020603050405020304" pitchFamily="18" charset="0"/>
                <a:cs typeface="Times New Roman" panose="02020603050405020304" pitchFamily="18" charset="0"/>
              </a:rPr>
              <a:t>Thiết bị đầu cuối (máy tính, điện thoại, máy tính bảng,…)</a:t>
            </a:r>
          </a:p>
        </p:txBody>
      </p:sp>
      <p:sp>
        <p:nvSpPr>
          <p:cNvPr id="6" name="Freeform: Shape 5">
            <a:extLst>
              <a:ext uri="{FF2B5EF4-FFF2-40B4-BE49-F238E27FC236}">
                <a16:creationId xmlns:a16="http://schemas.microsoft.com/office/drawing/2014/main" id="{693C3EB5-225F-411F-B361-2753B550D693}"/>
              </a:ext>
            </a:extLst>
          </p:cNvPr>
          <p:cNvSpPr/>
          <p:nvPr/>
        </p:nvSpPr>
        <p:spPr>
          <a:xfrm>
            <a:off x="1270179" y="4217073"/>
            <a:ext cx="3813286" cy="991445"/>
          </a:xfrm>
          <a:custGeom>
            <a:avLst/>
            <a:gdLst>
              <a:gd name="connsiteX0" fmla="*/ 0 w 3813286"/>
              <a:gd name="connsiteY0" fmla="*/ 78938 h 789384"/>
              <a:gd name="connsiteX1" fmla="*/ 78938 w 3813286"/>
              <a:gd name="connsiteY1" fmla="*/ 0 h 789384"/>
              <a:gd name="connsiteX2" fmla="*/ 3734348 w 3813286"/>
              <a:gd name="connsiteY2" fmla="*/ 0 h 789384"/>
              <a:gd name="connsiteX3" fmla="*/ 3813286 w 3813286"/>
              <a:gd name="connsiteY3" fmla="*/ 78938 h 789384"/>
              <a:gd name="connsiteX4" fmla="*/ 3813286 w 3813286"/>
              <a:gd name="connsiteY4" fmla="*/ 710446 h 789384"/>
              <a:gd name="connsiteX5" fmla="*/ 3734348 w 3813286"/>
              <a:gd name="connsiteY5" fmla="*/ 789384 h 789384"/>
              <a:gd name="connsiteX6" fmla="*/ 78938 w 3813286"/>
              <a:gd name="connsiteY6" fmla="*/ 789384 h 789384"/>
              <a:gd name="connsiteX7" fmla="*/ 0 w 3813286"/>
              <a:gd name="connsiteY7" fmla="*/ 710446 h 789384"/>
              <a:gd name="connsiteX8" fmla="*/ 0 w 3813286"/>
              <a:gd name="connsiteY8" fmla="*/ 78938 h 78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3286" h="789384">
                <a:moveTo>
                  <a:pt x="0" y="78938"/>
                </a:moveTo>
                <a:cubicBezTo>
                  <a:pt x="0" y="35342"/>
                  <a:pt x="35342" y="0"/>
                  <a:pt x="78938" y="0"/>
                </a:cubicBezTo>
                <a:lnTo>
                  <a:pt x="3734348" y="0"/>
                </a:lnTo>
                <a:cubicBezTo>
                  <a:pt x="3777944" y="0"/>
                  <a:pt x="3813286" y="35342"/>
                  <a:pt x="3813286" y="78938"/>
                </a:cubicBezTo>
                <a:lnTo>
                  <a:pt x="3813286" y="710446"/>
                </a:lnTo>
                <a:cubicBezTo>
                  <a:pt x="3813286" y="754042"/>
                  <a:pt x="3777944" y="789384"/>
                  <a:pt x="3734348" y="789384"/>
                </a:cubicBezTo>
                <a:lnTo>
                  <a:pt x="78938" y="789384"/>
                </a:lnTo>
                <a:cubicBezTo>
                  <a:pt x="35342" y="789384"/>
                  <a:pt x="0" y="754042"/>
                  <a:pt x="0" y="710446"/>
                </a:cubicBezTo>
                <a:lnTo>
                  <a:pt x="0" y="78938"/>
                </a:lnTo>
                <a:close/>
              </a:path>
            </a:pathLst>
          </a:custGeom>
          <a:solidFill>
            <a:srgbClr val="CC33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3920" tIns="61220" rIns="73920" bIns="61220" numCol="1" spcCol="1270" anchor="ctr" anchorCtr="0">
            <a:noAutofit/>
          </a:bodyPr>
          <a:lstStyle/>
          <a:p>
            <a:pPr marL="0" lvl="0" indent="0" algn="l" defTabSz="889000">
              <a:lnSpc>
                <a:spcPct val="90000"/>
              </a:lnSpc>
              <a:spcBef>
                <a:spcPct val="0"/>
              </a:spcBef>
              <a:spcAft>
                <a:spcPct val="35000"/>
              </a:spcAft>
              <a:buNone/>
            </a:pPr>
            <a:r>
              <a:rPr lang="en-US" sz="2400" kern="1200">
                <a:latin typeface="Times New Roman" panose="02020603050405020304" pitchFamily="18" charset="0"/>
                <a:cs typeface="Times New Roman" panose="02020603050405020304" pitchFamily="18" charset="0"/>
              </a:rPr>
              <a:t>Kết nối mạng, wifi, kết nối Internet</a:t>
            </a:r>
          </a:p>
        </p:txBody>
      </p:sp>
      <p:sp>
        <p:nvSpPr>
          <p:cNvPr id="10" name="Freeform: Shape 9">
            <a:extLst>
              <a:ext uri="{FF2B5EF4-FFF2-40B4-BE49-F238E27FC236}">
                <a16:creationId xmlns:a16="http://schemas.microsoft.com/office/drawing/2014/main" id="{96B9A065-6EA6-4850-AFC0-E1E26B5CBBA2}"/>
              </a:ext>
            </a:extLst>
          </p:cNvPr>
          <p:cNvSpPr/>
          <p:nvPr/>
        </p:nvSpPr>
        <p:spPr>
          <a:xfrm>
            <a:off x="1270179" y="5467458"/>
            <a:ext cx="3813286" cy="1001918"/>
          </a:xfrm>
          <a:custGeom>
            <a:avLst/>
            <a:gdLst>
              <a:gd name="connsiteX0" fmla="*/ 0 w 3813286"/>
              <a:gd name="connsiteY0" fmla="*/ 78938 h 789384"/>
              <a:gd name="connsiteX1" fmla="*/ 78938 w 3813286"/>
              <a:gd name="connsiteY1" fmla="*/ 0 h 789384"/>
              <a:gd name="connsiteX2" fmla="*/ 3734348 w 3813286"/>
              <a:gd name="connsiteY2" fmla="*/ 0 h 789384"/>
              <a:gd name="connsiteX3" fmla="*/ 3813286 w 3813286"/>
              <a:gd name="connsiteY3" fmla="*/ 78938 h 789384"/>
              <a:gd name="connsiteX4" fmla="*/ 3813286 w 3813286"/>
              <a:gd name="connsiteY4" fmla="*/ 710446 h 789384"/>
              <a:gd name="connsiteX5" fmla="*/ 3734348 w 3813286"/>
              <a:gd name="connsiteY5" fmla="*/ 789384 h 789384"/>
              <a:gd name="connsiteX6" fmla="*/ 78938 w 3813286"/>
              <a:gd name="connsiteY6" fmla="*/ 789384 h 789384"/>
              <a:gd name="connsiteX7" fmla="*/ 0 w 3813286"/>
              <a:gd name="connsiteY7" fmla="*/ 710446 h 789384"/>
              <a:gd name="connsiteX8" fmla="*/ 0 w 3813286"/>
              <a:gd name="connsiteY8" fmla="*/ 78938 h 78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3286" h="789384">
                <a:moveTo>
                  <a:pt x="0" y="78938"/>
                </a:moveTo>
                <a:cubicBezTo>
                  <a:pt x="0" y="35342"/>
                  <a:pt x="35342" y="0"/>
                  <a:pt x="78938" y="0"/>
                </a:cubicBezTo>
                <a:lnTo>
                  <a:pt x="3734348" y="0"/>
                </a:lnTo>
                <a:cubicBezTo>
                  <a:pt x="3777944" y="0"/>
                  <a:pt x="3813286" y="35342"/>
                  <a:pt x="3813286" y="78938"/>
                </a:cubicBezTo>
                <a:lnTo>
                  <a:pt x="3813286" y="710446"/>
                </a:lnTo>
                <a:cubicBezTo>
                  <a:pt x="3813286" y="754042"/>
                  <a:pt x="3777944" y="789384"/>
                  <a:pt x="3734348" y="789384"/>
                </a:cubicBezTo>
                <a:lnTo>
                  <a:pt x="78938" y="789384"/>
                </a:lnTo>
                <a:cubicBezTo>
                  <a:pt x="35342" y="789384"/>
                  <a:pt x="0" y="754042"/>
                  <a:pt x="0" y="710446"/>
                </a:cubicBezTo>
                <a:lnTo>
                  <a:pt x="0" y="78938"/>
                </a:lnTo>
                <a:close/>
              </a:path>
            </a:pathLst>
          </a:custGeom>
          <a:solidFill>
            <a:srgbClr val="CC33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3920" tIns="61220" rIns="73920" bIns="61220" numCol="1" spcCol="1270" anchor="ctr" anchorCtr="0">
            <a:noAutofit/>
          </a:bodyPr>
          <a:lstStyle/>
          <a:p>
            <a:pPr marL="0" lvl="0" indent="0" algn="l" defTabSz="889000">
              <a:lnSpc>
                <a:spcPct val="90000"/>
              </a:lnSpc>
              <a:spcBef>
                <a:spcPct val="0"/>
              </a:spcBef>
              <a:spcAft>
                <a:spcPct val="35000"/>
              </a:spcAft>
              <a:buNone/>
            </a:pPr>
            <a:r>
              <a:rPr lang="en-US" sz="2400" kern="1200">
                <a:latin typeface="Times New Roman" panose="02020603050405020304" pitchFamily="18" charset="0"/>
                <a:cs typeface="Times New Roman" panose="02020603050405020304" pitchFamily="18" charset="0"/>
              </a:rPr>
              <a:t>Phần mềm gửi, nhận và quản lí thư điện tử</a:t>
            </a:r>
          </a:p>
        </p:txBody>
      </p:sp>
      <p:pic>
        <p:nvPicPr>
          <p:cNvPr id="57" name="Graphic 56" descr="Wireless outline">
            <a:extLst>
              <a:ext uri="{FF2B5EF4-FFF2-40B4-BE49-F238E27FC236}">
                <a16:creationId xmlns:a16="http://schemas.microsoft.com/office/drawing/2014/main" id="{DFF04963-B892-43C8-A7FF-467642E32B1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8158213">
            <a:off x="7464920" y="4828477"/>
            <a:ext cx="590849" cy="590849"/>
          </a:xfrm>
          <a:prstGeom prst="rect">
            <a:avLst/>
          </a:prstGeom>
        </p:spPr>
      </p:pic>
      <p:pic>
        <p:nvPicPr>
          <p:cNvPr id="24" name="Graphic 23" descr="Laptop with solid fill">
            <a:extLst>
              <a:ext uri="{FF2B5EF4-FFF2-40B4-BE49-F238E27FC236}">
                <a16:creationId xmlns:a16="http://schemas.microsoft.com/office/drawing/2014/main" id="{FB07C2A3-D340-442D-8D67-90408BA1BE0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0274497" y="1352256"/>
            <a:ext cx="1257408" cy="1257408"/>
          </a:xfrm>
          <a:prstGeom prst="rect">
            <a:avLst/>
          </a:prstGeom>
        </p:spPr>
      </p:pic>
      <p:pic>
        <p:nvPicPr>
          <p:cNvPr id="25" name="Graphic 24" descr="Smart Phone with solid fill">
            <a:extLst>
              <a:ext uri="{FF2B5EF4-FFF2-40B4-BE49-F238E27FC236}">
                <a16:creationId xmlns:a16="http://schemas.microsoft.com/office/drawing/2014/main" id="{505BD309-ED07-4200-8CD5-B4A2F80BE68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6888790" y="4671655"/>
            <a:ext cx="830055" cy="830055"/>
          </a:xfrm>
          <a:prstGeom prst="rect">
            <a:avLst/>
          </a:prstGeom>
        </p:spPr>
      </p:pic>
      <p:pic>
        <p:nvPicPr>
          <p:cNvPr id="31" name="Graphic 30" descr="Wireless outline">
            <a:extLst>
              <a:ext uri="{FF2B5EF4-FFF2-40B4-BE49-F238E27FC236}">
                <a16:creationId xmlns:a16="http://schemas.microsoft.com/office/drawing/2014/main" id="{4CE09322-93AC-4CAB-8975-F67474F0611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11104507">
            <a:off x="7647471" y="2399908"/>
            <a:ext cx="590849" cy="590849"/>
          </a:xfrm>
          <a:prstGeom prst="rect">
            <a:avLst/>
          </a:prstGeom>
        </p:spPr>
      </p:pic>
      <p:pic>
        <p:nvPicPr>
          <p:cNvPr id="32" name="Graphic 31" descr="Wireless outline">
            <a:extLst>
              <a:ext uri="{FF2B5EF4-FFF2-40B4-BE49-F238E27FC236}">
                <a16:creationId xmlns:a16="http://schemas.microsoft.com/office/drawing/2014/main" id="{E944A2D5-EA77-4615-9F0E-38F18A78DEA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12905308">
            <a:off x="10420711" y="2334151"/>
            <a:ext cx="590849" cy="590849"/>
          </a:xfrm>
          <a:prstGeom prst="rect">
            <a:avLst/>
          </a:prstGeom>
        </p:spPr>
      </p:pic>
      <p:pic>
        <p:nvPicPr>
          <p:cNvPr id="21" name="Picture 20" descr="A picture containing text, clipart&#10;&#10;Description automatically generated">
            <a:extLst>
              <a:ext uri="{FF2B5EF4-FFF2-40B4-BE49-F238E27FC236}">
                <a16:creationId xmlns:a16="http://schemas.microsoft.com/office/drawing/2014/main" id="{70CC5498-587B-4E9F-B83D-8417A75B974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91072" y="1743586"/>
            <a:ext cx="615468" cy="330498"/>
          </a:xfrm>
          <a:prstGeom prst="rect">
            <a:avLst/>
          </a:prstGeom>
        </p:spPr>
      </p:pic>
      <p:pic>
        <p:nvPicPr>
          <p:cNvPr id="36" name="Picture 35" descr="A picture containing text, clipart&#10;&#10;Description automatically generated">
            <a:extLst>
              <a:ext uri="{FF2B5EF4-FFF2-40B4-BE49-F238E27FC236}">
                <a16:creationId xmlns:a16="http://schemas.microsoft.com/office/drawing/2014/main" id="{0FC85B2C-DDFA-4241-8C0C-5D01CBF7152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61547" y="4959385"/>
            <a:ext cx="615468" cy="330498"/>
          </a:xfrm>
          <a:prstGeom prst="rect">
            <a:avLst/>
          </a:prstGeom>
        </p:spPr>
      </p:pic>
      <p:pic>
        <p:nvPicPr>
          <p:cNvPr id="28" name="Picture 27" descr="Icon&#10;&#10;Description automatically generated">
            <a:extLst>
              <a:ext uri="{FF2B5EF4-FFF2-40B4-BE49-F238E27FC236}">
                <a16:creationId xmlns:a16="http://schemas.microsoft.com/office/drawing/2014/main" id="{D38F2D01-102B-43A4-81D0-BDDA4885B69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655757" y="1677676"/>
            <a:ext cx="445290" cy="445290"/>
          </a:xfrm>
          <a:prstGeom prst="rect">
            <a:avLst/>
          </a:prstGeom>
        </p:spPr>
      </p:pic>
      <p:grpSp>
        <p:nvGrpSpPr>
          <p:cNvPr id="34" name="Group 33">
            <a:extLst>
              <a:ext uri="{FF2B5EF4-FFF2-40B4-BE49-F238E27FC236}">
                <a16:creationId xmlns:a16="http://schemas.microsoft.com/office/drawing/2014/main" id="{368FAB4F-0762-4C55-A07E-1BEE1288253C}"/>
              </a:ext>
            </a:extLst>
          </p:cNvPr>
          <p:cNvGrpSpPr/>
          <p:nvPr/>
        </p:nvGrpSpPr>
        <p:grpSpPr>
          <a:xfrm>
            <a:off x="10224051" y="4602876"/>
            <a:ext cx="1448927" cy="1448927"/>
            <a:chOff x="10224051" y="4602876"/>
            <a:chExt cx="1448927" cy="1448927"/>
          </a:xfrm>
        </p:grpSpPr>
        <p:pic>
          <p:nvPicPr>
            <p:cNvPr id="47" name="Graphic 46" descr="Solar system with solid fill">
              <a:extLst>
                <a:ext uri="{FF2B5EF4-FFF2-40B4-BE49-F238E27FC236}">
                  <a16:creationId xmlns:a16="http://schemas.microsoft.com/office/drawing/2014/main" id="{18ABF121-A649-43CA-A48C-84011C1AA1E2}"/>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10224051" y="4602876"/>
              <a:ext cx="1448927" cy="1448927"/>
            </a:xfrm>
            <a:prstGeom prst="rect">
              <a:avLst/>
            </a:prstGeom>
          </p:spPr>
        </p:pic>
        <p:sp>
          <p:nvSpPr>
            <p:cNvPr id="30" name="TextBox 29">
              <a:extLst>
                <a:ext uri="{FF2B5EF4-FFF2-40B4-BE49-F238E27FC236}">
                  <a16:creationId xmlns:a16="http://schemas.microsoft.com/office/drawing/2014/main" id="{3E0DE74F-BE8B-40EF-A750-0CB9F45B23B1}"/>
                </a:ext>
              </a:extLst>
            </p:cNvPr>
            <p:cNvSpPr txBox="1"/>
            <p:nvPr/>
          </p:nvSpPr>
          <p:spPr>
            <a:xfrm>
              <a:off x="10326782" y="5138556"/>
              <a:ext cx="1243463"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Internet</a:t>
              </a:r>
            </a:p>
          </p:txBody>
        </p:sp>
      </p:grpSp>
    </p:spTree>
    <p:extLst>
      <p:ext uri="{BB962C8B-B14F-4D97-AF65-F5344CB8AC3E}">
        <p14:creationId xmlns:p14="http://schemas.microsoft.com/office/powerpoint/2010/main" val="489566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ppt_x</p:attrName>
                                        </p:attrNameLst>
                                      </p:cBhvr>
                                      <p:tavLst>
                                        <p:tav tm="0">
                                          <p:val>
                                            <p:strVal val="#ppt_x-#ppt_w/2"/>
                                          </p:val>
                                        </p:tav>
                                        <p:tav tm="100000">
                                          <p:val>
                                            <p:strVal val="#ppt_x"/>
                                          </p:val>
                                        </p:tav>
                                      </p:tavLst>
                                    </p:anim>
                                    <p:anim calcmode="lin" valueType="num">
                                      <p:cBhvr>
                                        <p:cTn id="8" dur="500" fill="hold"/>
                                        <p:tgtEl>
                                          <p:spTgt spid="54"/>
                                        </p:tgtEl>
                                        <p:attrNameLst>
                                          <p:attrName>ppt_y</p:attrName>
                                        </p:attrNameLst>
                                      </p:cBhvr>
                                      <p:tavLst>
                                        <p:tav tm="0">
                                          <p:val>
                                            <p:strVal val="#ppt_y"/>
                                          </p:val>
                                        </p:tav>
                                        <p:tav tm="100000">
                                          <p:val>
                                            <p:strVal val="#ppt_y"/>
                                          </p:val>
                                        </p:tav>
                                      </p:tavLst>
                                    </p:anim>
                                    <p:anim calcmode="lin" valueType="num">
                                      <p:cBhvr>
                                        <p:cTn id="9" dur="500" fill="hold"/>
                                        <p:tgtEl>
                                          <p:spTgt spid="54"/>
                                        </p:tgtEl>
                                        <p:attrNameLst>
                                          <p:attrName>ppt_w</p:attrName>
                                        </p:attrNameLst>
                                      </p:cBhvr>
                                      <p:tavLst>
                                        <p:tav tm="0">
                                          <p:val>
                                            <p:fltVal val="0"/>
                                          </p:val>
                                        </p:tav>
                                        <p:tav tm="100000">
                                          <p:val>
                                            <p:strVal val="#ppt_w"/>
                                          </p:val>
                                        </p:tav>
                                      </p:tavLst>
                                    </p:anim>
                                    <p:anim calcmode="lin" valueType="num">
                                      <p:cBhvr>
                                        <p:cTn id="10" dur="500" fill="hold"/>
                                        <p:tgtEl>
                                          <p:spTgt spid="54"/>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500"/>
                                        <p:tgtEl>
                                          <p:spTgt spid="3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childTnLst>
                                </p:cTn>
                              </p:par>
                              <p:par>
                                <p:cTn id="47" presetID="10" presetClass="entr" presetSubtype="0"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par>
                                <p:cTn id="50" presetID="10" presetClass="entr" presetSubtype="0" fill="hold" nodeType="with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fade">
                                      <p:cBhvr>
                                        <p:cTn id="52" dur="500"/>
                                        <p:tgtEl>
                                          <p:spTgt spid="57"/>
                                        </p:tgtEl>
                                      </p:cBhvr>
                                    </p:animEffect>
                                  </p:childTnLst>
                                </p:cTn>
                              </p:par>
                              <p:par>
                                <p:cTn id="53" presetID="10" presetClass="entr" presetSubtype="0" fill="hold" nodeType="with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fade">
                                      <p:cBhvr>
                                        <p:cTn id="55" dur="500"/>
                                        <p:tgtEl>
                                          <p:spTgt spid="49"/>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nodeType="click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circle(in)">
                                      <p:cBhvr>
                                        <p:cTn id="60" dur="500"/>
                                        <p:tgtEl>
                                          <p:spTgt spid="5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500"/>
                                        <p:tgtEl>
                                          <p:spTgt spid="10"/>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500"/>
                                        <p:tgtEl>
                                          <p:spTgt spid="21"/>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fade">
                                      <p:cBhvr>
                                        <p:cTn id="75" dur="500"/>
                                        <p:tgtEl>
                                          <p:spTgt spid="36"/>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3" grpId="0" animBg="1"/>
      <p:bldP spid="5" grpId="0" animBg="1"/>
      <p:bldP spid="6"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AF0973-7270-477B-8F36-86726C7EFA9C}"/>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pic>
        <p:nvPicPr>
          <p:cNvPr id="6" name="Graphic 5" descr="Email outline">
            <a:extLst>
              <a:ext uri="{FF2B5EF4-FFF2-40B4-BE49-F238E27FC236}">
                <a16:creationId xmlns:a16="http://schemas.microsoft.com/office/drawing/2014/main" id="{E59A7F4D-50AA-41DB-B098-255B47F5295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209356" y="1739768"/>
            <a:ext cx="655575" cy="655575"/>
          </a:xfrm>
          <a:prstGeom prst="rect">
            <a:avLst/>
          </a:prstGeom>
        </p:spPr>
      </p:pic>
      <p:cxnSp>
        <p:nvCxnSpPr>
          <p:cNvPr id="12" name="Straight Connector 11">
            <a:extLst>
              <a:ext uri="{FF2B5EF4-FFF2-40B4-BE49-F238E27FC236}">
                <a16:creationId xmlns:a16="http://schemas.microsoft.com/office/drawing/2014/main" id="{EBD94E6B-5149-4C07-8A6A-7D24C85B2691}"/>
              </a:ext>
            </a:extLst>
          </p:cNvPr>
          <p:cNvCxnSpPr>
            <a:cxnSpLocks/>
          </p:cNvCxnSpPr>
          <p:nvPr/>
        </p:nvCxnSpPr>
        <p:spPr>
          <a:xfrm flipV="1">
            <a:off x="4307496" y="2320303"/>
            <a:ext cx="2738088" cy="9521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CD2AD89A-EFFA-4FD7-97CF-D0C543D3E087}"/>
              </a:ext>
            </a:extLst>
          </p:cNvPr>
          <p:cNvGrpSpPr/>
          <p:nvPr/>
        </p:nvGrpSpPr>
        <p:grpSpPr>
          <a:xfrm>
            <a:off x="3352902" y="2945607"/>
            <a:ext cx="936041" cy="1024406"/>
            <a:chOff x="4010181" y="2440270"/>
            <a:chExt cx="936041" cy="1024406"/>
          </a:xfrm>
        </p:grpSpPr>
        <p:pic>
          <p:nvPicPr>
            <p:cNvPr id="16" name="Graphic 15" descr="Computer outline">
              <a:extLst>
                <a:ext uri="{FF2B5EF4-FFF2-40B4-BE49-F238E27FC236}">
                  <a16:creationId xmlns:a16="http://schemas.microsoft.com/office/drawing/2014/main" id="{95FB87D5-4EE7-436F-AF35-6D235D422CB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4010181" y="2440270"/>
              <a:ext cx="914400" cy="914400"/>
            </a:xfrm>
            <a:prstGeom prst="rect">
              <a:avLst/>
            </a:prstGeom>
          </p:spPr>
        </p:pic>
        <p:sp>
          <p:nvSpPr>
            <p:cNvPr id="18" name="TextBox 17">
              <a:extLst>
                <a:ext uri="{FF2B5EF4-FFF2-40B4-BE49-F238E27FC236}">
                  <a16:creationId xmlns:a16="http://schemas.microsoft.com/office/drawing/2014/main" id="{81DAAFD0-E29E-4F0C-98A1-1C917707C656}"/>
                </a:ext>
              </a:extLst>
            </p:cNvPr>
            <p:cNvSpPr txBox="1"/>
            <p:nvPr/>
          </p:nvSpPr>
          <p:spPr>
            <a:xfrm>
              <a:off x="4031822" y="3095344"/>
              <a:ext cx="914400" cy="369332"/>
            </a:xfrm>
            <a:prstGeom prst="rect">
              <a:avLst/>
            </a:prstGeom>
            <a:noFill/>
          </p:spPr>
          <p:txBody>
            <a:bodyPr wrap="square" rtlCol="0">
              <a:spAutoFit/>
            </a:bodyPr>
            <a:lstStyle/>
            <a:p>
              <a:r>
                <a:rPr lang="en-US">
                  <a:solidFill>
                    <a:schemeClr val="bg1"/>
                  </a:solidFill>
                </a:rPr>
                <a:t>Google</a:t>
              </a:r>
            </a:p>
          </p:txBody>
        </p:sp>
      </p:grpSp>
      <p:grpSp>
        <p:nvGrpSpPr>
          <p:cNvPr id="20" name="Group 19">
            <a:extLst>
              <a:ext uri="{FF2B5EF4-FFF2-40B4-BE49-F238E27FC236}">
                <a16:creationId xmlns:a16="http://schemas.microsoft.com/office/drawing/2014/main" id="{3966E34E-5697-425D-B566-EDF360AE06EE}"/>
              </a:ext>
            </a:extLst>
          </p:cNvPr>
          <p:cNvGrpSpPr/>
          <p:nvPr/>
        </p:nvGrpSpPr>
        <p:grpSpPr>
          <a:xfrm>
            <a:off x="6937985" y="4272332"/>
            <a:ext cx="934497" cy="1018874"/>
            <a:chOff x="4010181" y="2440270"/>
            <a:chExt cx="934497" cy="1018874"/>
          </a:xfrm>
        </p:grpSpPr>
        <p:pic>
          <p:nvPicPr>
            <p:cNvPr id="21" name="Graphic 20" descr="Computer outline">
              <a:extLst>
                <a:ext uri="{FF2B5EF4-FFF2-40B4-BE49-F238E27FC236}">
                  <a16:creationId xmlns:a16="http://schemas.microsoft.com/office/drawing/2014/main" id="{E6E072DE-82AC-4458-BFB5-522FFB21EC1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4010181" y="2440270"/>
              <a:ext cx="914400" cy="914400"/>
            </a:xfrm>
            <a:prstGeom prst="rect">
              <a:avLst/>
            </a:prstGeom>
          </p:spPr>
        </p:pic>
        <p:sp>
          <p:nvSpPr>
            <p:cNvPr id="22" name="TextBox 21">
              <a:extLst>
                <a:ext uri="{FF2B5EF4-FFF2-40B4-BE49-F238E27FC236}">
                  <a16:creationId xmlns:a16="http://schemas.microsoft.com/office/drawing/2014/main" id="{A9D3F475-2594-4B1F-B4D2-4EA140B655B4}"/>
                </a:ext>
              </a:extLst>
            </p:cNvPr>
            <p:cNvSpPr txBox="1"/>
            <p:nvPr/>
          </p:nvSpPr>
          <p:spPr>
            <a:xfrm>
              <a:off x="4030278" y="3089812"/>
              <a:ext cx="914400" cy="369332"/>
            </a:xfrm>
            <a:prstGeom prst="rect">
              <a:avLst/>
            </a:prstGeom>
            <a:noFill/>
          </p:spPr>
          <p:txBody>
            <a:bodyPr wrap="square" rtlCol="0">
              <a:spAutoFit/>
            </a:bodyPr>
            <a:lstStyle/>
            <a:p>
              <a:r>
                <a:rPr lang="en-US">
                  <a:solidFill>
                    <a:schemeClr val="bg1"/>
                  </a:solidFill>
                </a:rPr>
                <a:t>Yahoo</a:t>
              </a:r>
            </a:p>
          </p:txBody>
        </p:sp>
      </p:grpSp>
      <p:grpSp>
        <p:nvGrpSpPr>
          <p:cNvPr id="23" name="Group 22">
            <a:extLst>
              <a:ext uri="{FF2B5EF4-FFF2-40B4-BE49-F238E27FC236}">
                <a16:creationId xmlns:a16="http://schemas.microsoft.com/office/drawing/2014/main" id="{0D88E282-8F25-450C-87B1-2111B4FC7F63}"/>
              </a:ext>
            </a:extLst>
          </p:cNvPr>
          <p:cNvGrpSpPr/>
          <p:nvPr/>
        </p:nvGrpSpPr>
        <p:grpSpPr>
          <a:xfrm>
            <a:off x="7045584" y="1863104"/>
            <a:ext cx="1145679" cy="1018874"/>
            <a:chOff x="4010181" y="2440270"/>
            <a:chExt cx="1145679" cy="1018874"/>
          </a:xfrm>
        </p:grpSpPr>
        <p:pic>
          <p:nvPicPr>
            <p:cNvPr id="24" name="Graphic 23" descr="Computer outline">
              <a:extLst>
                <a:ext uri="{FF2B5EF4-FFF2-40B4-BE49-F238E27FC236}">
                  <a16:creationId xmlns:a16="http://schemas.microsoft.com/office/drawing/2014/main" id="{47DF6C57-1253-467E-BDB2-D5F26B0CDAA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4010181" y="2440270"/>
              <a:ext cx="914400" cy="914400"/>
            </a:xfrm>
            <a:prstGeom prst="rect">
              <a:avLst/>
            </a:prstGeom>
          </p:spPr>
        </p:pic>
        <p:sp>
          <p:nvSpPr>
            <p:cNvPr id="25" name="TextBox 24">
              <a:extLst>
                <a:ext uri="{FF2B5EF4-FFF2-40B4-BE49-F238E27FC236}">
                  <a16:creationId xmlns:a16="http://schemas.microsoft.com/office/drawing/2014/main" id="{7FB01B80-CCF0-41E9-B234-58D44A76BBDA}"/>
                </a:ext>
              </a:extLst>
            </p:cNvPr>
            <p:cNvSpPr txBox="1"/>
            <p:nvPr/>
          </p:nvSpPr>
          <p:spPr>
            <a:xfrm>
              <a:off x="4030277" y="3089812"/>
              <a:ext cx="1125583" cy="369332"/>
            </a:xfrm>
            <a:prstGeom prst="rect">
              <a:avLst/>
            </a:prstGeom>
            <a:noFill/>
          </p:spPr>
          <p:txBody>
            <a:bodyPr wrap="square" rtlCol="0">
              <a:spAutoFit/>
            </a:bodyPr>
            <a:lstStyle/>
            <a:p>
              <a:r>
                <a:rPr lang="en-US">
                  <a:solidFill>
                    <a:schemeClr val="bg1"/>
                  </a:solidFill>
                </a:rPr>
                <a:t>Microsoft</a:t>
              </a:r>
            </a:p>
          </p:txBody>
        </p:sp>
      </p:grpSp>
      <p:pic>
        <p:nvPicPr>
          <p:cNvPr id="26" name="Graphic 25" descr="Email outline">
            <a:extLst>
              <a:ext uri="{FF2B5EF4-FFF2-40B4-BE49-F238E27FC236}">
                <a16:creationId xmlns:a16="http://schemas.microsoft.com/office/drawing/2014/main" id="{D2E8CC7E-4FEF-4734-8AE0-4E85AE6F7D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273658" y="3925461"/>
            <a:ext cx="655575" cy="655575"/>
          </a:xfrm>
          <a:prstGeom prst="rect">
            <a:avLst/>
          </a:prstGeom>
        </p:spPr>
      </p:pic>
      <p:pic>
        <p:nvPicPr>
          <p:cNvPr id="27" name="Graphic 26" descr="Email outline">
            <a:extLst>
              <a:ext uri="{FF2B5EF4-FFF2-40B4-BE49-F238E27FC236}">
                <a16:creationId xmlns:a16="http://schemas.microsoft.com/office/drawing/2014/main" id="{975316BC-4A63-4624-9E5C-FD80AD68815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651921" y="518692"/>
            <a:ext cx="655575" cy="655575"/>
          </a:xfrm>
          <a:prstGeom prst="rect">
            <a:avLst/>
          </a:prstGeom>
        </p:spPr>
      </p:pic>
      <p:pic>
        <p:nvPicPr>
          <p:cNvPr id="28" name="Graphic 27" descr="Email outline">
            <a:extLst>
              <a:ext uri="{FF2B5EF4-FFF2-40B4-BE49-F238E27FC236}">
                <a16:creationId xmlns:a16="http://schemas.microsoft.com/office/drawing/2014/main" id="{72AA7B6E-6880-4C3F-A638-A7C54BA99A2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196265" y="5490363"/>
            <a:ext cx="655575" cy="655575"/>
          </a:xfrm>
          <a:prstGeom prst="rect">
            <a:avLst/>
          </a:prstGeom>
        </p:spPr>
      </p:pic>
      <p:pic>
        <p:nvPicPr>
          <p:cNvPr id="29" name="Graphic 28" descr="Email outline">
            <a:extLst>
              <a:ext uri="{FF2B5EF4-FFF2-40B4-BE49-F238E27FC236}">
                <a16:creationId xmlns:a16="http://schemas.microsoft.com/office/drawing/2014/main" id="{FF2FD230-D48A-4665-9975-68FC31D9638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302507" y="393888"/>
            <a:ext cx="655575" cy="655575"/>
          </a:xfrm>
          <a:prstGeom prst="rect">
            <a:avLst/>
          </a:prstGeom>
        </p:spPr>
      </p:pic>
      <p:pic>
        <p:nvPicPr>
          <p:cNvPr id="30" name="Graphic 29" descr="Email outline">
            <a:extLst>
              <a:ext uri="{FF2B5EF4-FFF2-40B4-BE49-F238E27FC236}">
                <a16:creationId xmlns:a16="http://schemas.microsoft.com/office/drawing/2014/main" id="{8F0D9DF0-0E98-472E-90B3-EC136EB4F38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568476" y="691672"/>
            <a:ext cx="655575" cy="655575"/>
          </a:xfrm>
          <a:prstGeom prst="rect">
            <a:avLst/>
          </a:prstGeom>
        </p:spPr>
      </p:pic>
      <p:pic>
        <p:nvPicPr>
          <p:cNvPr id="31" name="Graphic 30" descr="Email outline">
            <a:extLst>
              <a:ext uri="{FF2B5EF4-FFF2-40B4-BE49-F238E27FC236}">
                <a16:creationId xmlns:a16="http://schemas.microsoft.com/office/drawing/2014/main" id="{4F79DCEB-A10B-48D8-BD98-B5E426D385A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934979" y="2616834"/>
            <a:ext cx="655575" cy="655575"/>
          </a:xfrm>
          <a:prstGeom prst="rect">
            <a:avLst/>
          </a:prstGeom>
        </p:spPr>
      </p:pic>
      <p:pic>
        <p:nvPicPr>
          <p:cNvPr id="32" name="Graphic 31" descr="Email outline">
            <a:extLst>
              <a:ext uri="{FF2B5EF4-FFF2-40B4-BE49-F238E27FC236}">
                <a16:creationId xmlns:a16="http://schemas.microsoft.com/office/drawing/2014/main" id="{5D342A64-5AA3-4B63-99B2-28AB2411C09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455296" y="5549718"/>
            <a:ext cx="655575" cy="655575"/>
          </a:xfrm>
          <a:prstGeom prst="rect">
            <a:avLst/>
          </a:prstGeom>
        </p:spPr>
      </p:pic>
      <p:cxnSp>
        <p:nvCxnSpPr>
          <p:cNvPr id="34" name="Straight Connector 33">
            <a:extLst>
              <a:ext uri="{FF2B5EF4-FFF2-40B4-BE49-F238E27FC236}">
                <a16:creationId xmlns:a16="http://schemas.microsoft.com/office/drawing/2014/main" id="{ABB061F6-F649-4E1F-B379-EE239020B9F6}"/>
              </a:ext>
            </a:extLst>
          </p:cNvPr>
          <p:cNvCxnSpPr>
            <a:cxnSpLocks/>
            <a:endCxn id="21" idx="1"/>
          </p:cNvCxnSpPr>
          <p:nvPr/>
        </p:nvCxnSpPr>
        <p:spPr>
          <a:xfrm>
            <a:off x="4301777" y="3384107"/>
            <a:ext cx="2636208" cy="13454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B8DE23D-E30E-4FA5-B2A5-4B69A36894BD}"/>
              </a:ext>
            </a:extLst>
          </p:cNvPr>
          <p:cNvCxnSpPr>
            <a:cxnSpLocks/>
          </p:cNvCxnSpPr>
          <p:nvPr/>
        </p:nvCxnSpPr>
        <p:spPr>
          <a:xfrm>
            <a:off x="7587843" y="2805687"/>
            <a:ext cx="0" cy="157111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F40414B-3535-4532-931C-BC552EDC48EF}"/>
              </a:ext>
            </a:extLst>
          </p:cNvPr>
          <p:cNvCxnSpPr>
            <a:cxnSpLocks/>
          </p:cNvCxnSpPr>
          <p:nvPr/>
        </p:nvCxnSpPr>
        <p:spPr>
          <a:xfrm>
            <a:off x="1827221" y="2067556"/>
            <a:ext cx="1585972" cy="957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6E51D85-B3F7-4795-A3C3-B31E334B37B1}"/>
              </a:ext>
            </a:extLst>
          </p:cNvPr>
          <p:cNvCxnSpPr>
            <a:cxnSpLocks/>
          </p:cNvCxnSpPr>
          <p:nvPr/>
        </p:nvCxnSpPr>
        <p:spPr>
          <a:xfrm>
            <a:off x="3979708" y="1150734"/>
            <a:ext cx="0" cy="177617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494C061-CA3E-4219-B4E0-BFCA6F0CEF24}"/>
              </a:ext>
            </a:extLst>
          </p:cNvPr>
          <p:cNvCxnSpPr>
            <a:cxnSpLocks/>
          </p:cNvCxnSpPr>
          <p:nvPr/>
        </p:nvCxnSpPr>
        <p:spPr>
          <a:xfrm flipH="1">
            <a:off x="1847317" y="3429000"/>
            <a:ext cx="1565876" cy="8934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C006E51-3223-4EAA-9785-0E88792F8C4C}"/>
              </a:ext>
            </a:extLst>
          </p:cNvPr>
          <p:cNvCxnSpPr>
            <a:cxnSpLocks/>
          </p:cNvCxnSpPr>
          <p:nvPr/>
        </p:nvCxnSpPr>
        <p:spPr>
          <a:xfrm>
            <a:off x="3544655" y="3696747"/>
            <a:ext cx="0" cy="18565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B8D8F14-778E-4A56-BC42-CAAB60775088}"/>
              </a:ext>
            </a:extLst>
          </p:cNvPr>
          <p:cNvCxnSpPr>
            <a:cxnSpLocks/>
          </p:cNvCxnSpPr>
          <p:nvPr/>
        </p:nvCxnSpPr>
        <p:spPr>
          <a:xfrm>
            <a:off x="6630294" y="1019459"/>
            <a:ext cx="674858" cy="101936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8F60A27-367E-4BB2-A3A3-03C3EA2C8E36}"/>
              </a:ext>
            </a:extLst>
          </p:cNvPr>
          <p:cNvCxnSpPr>
            <a:cxnSpLocks/>
          </p:cNvCxnSpPr>
          <p:nvPr/>
        </p:nvCxnSpPr>
        <p:spPr>
          <a:xfrm flipH="1">
            <a:off x="7502784" y="1285534"/>
            <a:ext cx="2270658" cy="75328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48ADA0E-88FE-437A-8B7E-52BD135FA479}"/>
              </a:ext>
            </a:extLst>
          </p:cNvPr>
          <p:cNvCxnSpPr>
            <a:cxnSpLocks/>
          </p:cNvCxnSpPr>
          <p:nvPr/>
        </p:nvCxnSpPr>
        <p:spPr>
          <a:xfrm flipH="1" flipV="1">
            <a:off x="7927793" y="2512359"/>
            <a:ext cx="2007186" cy="4322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13E7510-2FB5-4976-8B2E-7CEF8C45ACCC}"/>
              </a:ext>
            </a:extLst>
          </p:cNvPr>
          <p:cNvCxnSpPr>
            <a:cxnSpLocks/>
            <a:stCxn id="32" idx="1"/>
          </p:cNvCxnSpPr>
          <p:nvPr/>
        </p:nvCxnSpPr>
        <p:spPr>
          <a:xfrm flipH="1" flipV="1">
            <a:off x="7852386" y="4890410"/>
            <a:ext cx="1602910" cy="9870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5592C2BD-CA54-4E3F-8F89-472FB8C3CCD9}"/>
              </a:ext>
            </a:extLst>
          </p:cNvPr>
          <p:cNvSpPr/>
          <p:nvPr/>
        </p:nvSpPr>
        <p:spPr>
          <a:xfrm>
            <a:off x="0" y="502375"/>
            <a:ext cx="3324134" cy="64835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Thư điện tử</a:t>
            </a:r>
          </a:p>
        </p:txBody>
      </p:sp>
      <p:sp>
        <p:nvSpPr>
          <p:cNvPr id="55" name="TextBox 54">
            <a:extLst>
              <a:ext uri="{FF2B5EF4-FFF2-40B4-BE49-F238E27FC236}">
                <a16:creationId xmlns:a16="http://schemas.microsoft.com/office/drawing/2014/main" id="{C5B7CFDE-B380-4692-95A1-BE510796D4DD}"/>
              </a:ext>
            </a:extLst>
          </p:cNvPr>
          <p:cNvSpPr txBox="1"/>
          <p:nvPr/>
        </p:nvSpPr>
        <p:spPr>
          <a:xfrm>
            <a:off x="5401392" y="3048173"/>
            <a:ext cx="1773132" cy="830997"/>
          </a:xfrm>
          <a:prstGeom prst="rect">
            <a:avLst/>
          </a:prstGeom>
          <a:noFill/>
        </p:spPr>
        <p:txBody>
          <a:bodyPr wrap="square" rtlCol="0">
            <a:spAutoFit/>
          </a:bodyPr>
          <a:lstStyle/>
          <a:p>
            <a:pPr algn="ctr"/>
            <a:r>
              <a:rPr lang="en-US" sz="2400">
                <a:latin typeface="Times New Roman" panose="02020603050405020304" pitchFamily="18" charset="0"/>
                <a:cs typeface="Times New Roman" panose="02020603050405020304" pitchFamily="18" charset="0"/>
              </a:rPr>
              <a:t>Mail Server</a:t>
            </a:r>
          </a:p>
          <a:p>
            <a:pPr algn="ctr"/>
            <a:r>
              <a:rPr lang="en-US" sz="2400">
                <a:latin typeface="Times New Roman" panose="02020603050405020304" pitchFamily="18" charset="0"/>
                <a:cs typeface="Times New Roman" panose="02020603050405020304" pitchFamily="18" charset="0"/>
              </a:rPr>
              <a:t>Máy chủ</a:t>
            </a:r>
          </a:p>
        </p:txBody>
      </p:sp>
      <p:pic>
        <p:nvPicPr>
          <p:cNvPr id="56" name="Graphic 55" descr="Open envelope outline">
            <a:extLst>
              <a:ext uri="{FF2B5EF4-FFF2-40B4-BE49-F238E27FC236}">
                <a16:creationId xmlns:a16="http://schemas.microsoft.com/office/drawing/2014/main" id="{82BE94D7-6740-41E3-9E3F-D26009CB48B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375707" y="1699747"/>
            <a:ext cx="655576" cy="655576"/>
          </a:xfrm>
          <a:prstGeom prst="rect">
            <a:avLst/>
          </a:prstGeom>
        </p:spPr>
      </p:pic>
    </p:spTree>
    <p:extLst>
      <p:ext uri="{BB962C8B-B14F-4D97-AF65-F5344CB8AC3E}">
        <p14:creationId xmlns:p14="http://schemas.microsoft.com/office/powerpoint/2010/main" val="3224509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fade">
                                      <p:cBhvr>
                                        <p:cTn id="18" dur="500"/>
                                        <p:tgtEl>
                                          <p:spTgt spid="55"/>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ircle(in)">
                                      <p:cBhvr>
                                        <p:cTn id="23" dur="500"/>
                                        <p:tgtEl>
                                          <p:spTgt spid="12"/>
                                        </p:tgtEl>
                                      </p:cBhvr>
                                    </p:animEffect>
                                  </p:childTnLst>
                                </p:cTn>
                              </p:par>
                              <p:par>
                                <p:cTn id="24" presetID="6"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circle(in)">
                                      <p:cBhvr>
                                        <p:cTn id="26" dur="500"/>
                                        <p:tgtEl>
                                          <p:spTgt spid="34"/>
                                        </p:tgtEl>
                                      </p:cBhvr>
                                    </p:animEffect>
                                  </p:childTnLst>
                                </p:cTn>
                              </p:par>
                              <p:par>
                                <p:cTn id="27" presetID="6" presetClass="entr" presetSubtype="16"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circle(in)">
                                      <p:cBhvr>
                                        <p:cTn id="29" dur="500"/>
                                        <p:tgtEl>
                                          <p:spTgt spid="36"/>
                                        </p:tgtEl>
                                      </p:cBhvr>
                                    </p:animEffect>
                                  </p:childTnLst>
                                </p:cTn>
                              </p:par>
                            </p:childTnLst>
                          </p:cTn>
                        </p:par>
                        <p:par>
                          <p:cTn id="30" fill="hold">
                            <p:stCondLst>
                              <p:cond delay="500"/>
                            </p:stCondLst>
                            <p:childTnLst>
                              <p:par>
                                <p:cTn id="31" presetID="10" presetClass="exit" presetSubtype="0" fill="hold" grpId="1" nodeType="afterEffect">
                                  <p:stCondLst>
                                    <p:cond delay="0"/>
                                  </p:stCondLst>
                                  <p:childTnLst>
                                    <p:animEffect transition="out" filter="fade">
                                      <p:cBhvr>
                                        <p:cTn id="32" dur="500"/>
                                        <p:tgtEl>
                                          <p:spTgt spid="55"/>
                                        </p:tgtEl>
                                      </p:cBhvr>
                                    </p:animEffect>
                                    <p:set>
                                      <p:cBhvr>
                                        <p:cTn id="33" dur="1" fill="hold">
                                          <p:stCondLst>
                                            <p:cond delay="499"/>
                                          </p:stCondLst>
                                        </p:cTn>
                                        <p:tgtEl>
                                          <p:spTgt spid="55"/>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par>
                                <p:cTn id="39" presetID="10" presetClass="entr" presetSubtype="0"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par>
                                <p:cTn id="42" presetID="10" presetClass="entr" presetSubtype="0" fill="hold"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par>
                                <p:cTn id="45" presetID="10" presetClass="entr" presetSubtype="0"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circle(in)">
                                      <p:cBhvr>
                                        <p:cTn id="52" dur="500"/>
                                        <p:tgtEl>
                                          <p:spTgt spid="38"/>
                                        </p:tgtEl>
                                      </p:cBhvr>
                                    </p:animEffect>
                                  </p:childTnLst>
                                </p:cTn>
                              </p:par>
                              <p:par>
                                <p:cTn id="53" presetID="6" presetClass="entr" presetSubtype="16" fill="hold"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circle(in)">
                                      <p:cBhvr>
                                        <p:cTn id="55" dur="500"/>
                                        <p:tgtEl>
                                          <p:spTgt spid="40"/>
                                        </p:tgtEl>
                                      </p:cBhvr>
                                    </p:animEffect>
                                  </p:childTnLst>
                                </p:cTn>
                              </p:par>
                              <p:par>
                                <p:cTn id="56" presetID="6" presetClass="entr" presetSubtype="16" fill="hold" nodeType="with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circle(in)">
                                      <p:cBhvr>
                                        <p:cTn id="58" dur="500"/>
                                        <p:tgtEl>
                                          <p:spTgt spid="42"/>
                                        </p:tgtEl>
                                      </p:cBhvr>
                                    </p:animEffect>
                                  </p:childTnLst>
                                </p:cTn>
                              </p:par>
                              <p:par>
                                <p:cTn id="59" presetID="6" presetClass="entr" presetSubtype="16" fill="hold"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circle(in)">
                                      <p:cBhvr>
                                        <p:cTn id="61" dur="500"/>
                                        <p:tgtEl>
                                          <p:spTgt spid="44"/>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500"/>
                                        <p:tgtEl>
                                          <p:spTgt spid="29"/>
                                        </p:tgtEl>
                                      </p:cBhvr>
                                    </p:animEffect>
                                  </p:childTnLst>
                                </p:cTn>
                              </p:par>
                              <p:par>
                                <p:cTn id="67" presetID="10" presetClass="entr" presetSubtype="0" fill="hold" nodeType="with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500"/>
                                        <p:tgtEl>
                                          <p:spTgt spid="30"/>
                                        </p:tgtEl>
                                      </p:cBhvr>
                                    </p:animEffect>
                                  </p:childTnLst>
                                </p:cTn>
                              </p:par>
                              <p:par>
                                <p:cTn id="70" presetID="10" presetClass="entr" presetSubtype="0" fill="hold" nodeType="with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fade">
                                      <p:cBhvr>
                                        <p:cTn id="72" dur="500"/>
                                        <p:tgtEl>
                                          <p:spTgt spid="31"/>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nodeType="click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circle(in)">
                                      <p:cBhvr>
                                        <p:cTn id="77" dur="500"/>
                                        <p:tgtEl>
                                          <p:spTgt spid="46"/>
                                        </p:tgtEl>
                                      </p:cBhvr>
                                    </p:animEffect>
                                  </p:childTnLst>
                                </p:cTn>
                              </p:par>
                              <p:par>
                                <p:cTn id="78" presetID="6" presetClass="entr" presetSubtype="16" fill="hold" nodeType="with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circle(in)">
                                      <p:cBhvr>
                                        <p:cTn id="80" dur="500"/>
                                        <p:tgtEl>
                                          <p:spTgt spid="48"/>
                                        </p:tgtEl>
                                      </p:cBhvr>
                                    </p:animEffect>
                                  </p:childTnLst>
                                </p:cTn>
                              </p:par>
                              <p:par>
                                <p:cTn id="81" presetID="6" presetClass="entr" presetSubtype="16" fill="hold" nodeType="with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circle(in)">
                                      <p:cBhvr>
                                        <p:cTn id="83" dur="500"/>
                                        <p:tgtEl>
                                          <p:spTgt spid="50"/>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fade">
                                      <p:cBhvr>
                                        <p:cTn id="88" dur="500"/>
                                        <p:tgtEl>
                                          <p:spTgt spid="32"/>
                                        </p:tgtEl>
                                      </p:cBhvr>
                                    </p:animEffect>
                                  </p:childTnLst>
                                </p:cTn>
                              </p:par>
                            </p:childTnLst>
                          </p:cTn>
                        </p:par>
                      </p:childTnLst>
                    </p:cTn>
                  </p:par>
                  <p:par>
                    <p:cTn id="89" fill="hold">
                      <p:stCondLst>
                        <p:cond delay="indefinite"/>
                      </p:stCondLst>
                      <p:childTnLst>
                        <p:par>
                          <p:cTn id="90" fill="hold">
                            <p:stCondLst>
                              <p:cond delay="0"/>
                            </p:stCondLst>
                            <p:childTnLst>
                              <p:par>
                                <p:cTn id="91" presetID="6" presetClass="entr" presetSubtype="16" fill="hold" nodeType="clickEffect">
                                  <p:stCondLst>
                                    <p:cond delay="0"/>
                                  </p:stCondLst>
                                  <p:childTnLst>
                                    <p:set>
                                      <p:cBhvr>
                                        <p:cTn id="92" dur="1" fill="hold">
                                          <p:stCondLst>
                                            <p:cond delay="0"/>
                                          </p:stCondLst>
                                        </p:cTn>
                                        <p:tgtEl>
                                          <p:spTgt spid="52"/>
                                        </p:tgtEl>
                                        <p:attrNameLst>
                                          <p:attrName>style.visibility</p:attrName>
                                        </p:attrNameLst>
                                      </p:cBhvr>
                                      <p:to>
                                        <p:strVal val="visible"/>
                                      </p:to>
                                    </p:set>
                                    <p:animEffect transition="in" filter="circle(in)">
                                      <p:cBhvr>
                                        <p:cTn id="93" dur="500"/>
                                        <p:tgtEl>
                                          <p:spTgt spid="52"/>
                                        </p:tgtEl>
                                      </p:cBhvr>
                                    </p:animEffect>
                                  </p:childTnLst>
                                </p:cTn>
                              </p:par>
                            </p:childTnLst>
                          </p:cTn>
                        </p:par>
                      </p:childTnLst>
                    </p:cTn>
                  </p:par>
                  <p:par>
                    <p:cTn id="94" fill="hold">
                      <p:stCondLst>
                        <p:cond delay="indefinite"/>
                      </p:stCondLst>
                      <p:childTnLst>
                        <p:par>
                          <p:cTn id="95" fill="hold">
                            <p:stCondLst>
                              <p:cond delay="0"/>
                            </p:stCondLst>
                            <p:childTnLst>
                              <p:par>
                                <p:cTn id="96" presetID="1" presetClass="emph" presetSubtype="2" fill="hold" nodeType="clickEffect">
                                  <p:stCondLst>
                                    <p:cond delay="0"/>
                                  </p:stCondLst>
                                  <p:childTnLst>
                                    <p:animClr clrSpc="rgb" dir="cw">
                                      <p:cBhvr>
                                        <p:cTn id="97" dur="500" fill="hold"/>
                                        <p:tgtEl>
                                          <p:spTgt spid="6"/>
                                        </p:tgtEl>
                                        <p:attrNameLst>
                                          <p:attrName>fillcolor</p:attrName>
                                        </p:attrNameLst>
                                      </p:cBhvr>
                                      <p:to>
                                        <a:srgbClr val="FF0066"/>
                                      </p:to>
                                    </p:animClr>
                                    <p:set>
                                      <p:cBhvr>
                                        <p:cTn id="98" dur="500" fill="hold"/>
                                        <p:tgtEl>
                                          <p:spTgt spid="6"/>
                                        </p:tgtEl>
                                        <p:attrNameLst>
                                          <p:attrName>fill.type</p:attrName>
                                        </p:attrNameLst>
                                      </p:cBhvr>
                                      <p:to>
                                        <p:strVal val="solid"/>
                                      </p:to>
                                    </p:set>
                                    <p:set>
                                      <p:cBhvr>
                                        <p:cTn id="99" dur="500" fill="hold"/>
                                        <p:tgtEl>
                                          <p:spTgt spid="6"/>
                                        </p:tgtEl>
                                        <p:attrNameLst>
                                          <p:attrName>fill.on</p:attrName>
                                        </p:attrNameLst>
                                      </p:cBhvr>
                                      <p:to>
                                        <p:strVal val="true"/>
                                      </p:to>
                                    </p:set>
                                  </p:childTnLst>
                                </p:cTn>
                              </p:par>
                            </p:childTnLst>
                          </p:cTn>
                        </p:par>
                      </p:childTnLst>
                    </p:cTn>
                  </p:par>
                  <p:par>
                    <p:cTn id="100" fill="hold">
                      <p:stCondLst>
                        <p:cond delay="indefinite"/>
                      </p:stCondLst>
                      <p:childTnLst>
                        <p:par>
                          <p:cTn id="101" fill="hold">
                            <p:stCondLst>
                              <p:cond delay="0"/>
                            </p:stCondLst>
                            <p:childTnLst>
                              <p:par>
                                <p:cTn id="102" presetID="1" presetClass="emph" presetSubtype="2" fill="hold" nodeType="clickEffect">
                                  <p:stCondLst>
                                    <p:cond delay="0"/>
                                  </p:stCondLst>
                                  <p:childTnLst>
                                    <p:animClr clrSpc="rgb" dir="cw">
                                      <p:cBhvr>
                                        <p:cTn id="103" dur="500" fill="hold"/>
                                        <p:tgtEl>
                                          <p:spTgt spid="31"/>
                                        </p:tgtEl>
                                        <p:attrNameLst>
                                          <p:attrName>fillcolor</p:attrName>
                                        </p:attrNameLst>
                                      </p:cBhvr>
                                      <p:to>
                                        <a:srgbClr val="FF0066"/>
                                      </p:to>
                                    </p:animClr>
                                    <p:set>
                                      <p:cBhvr>
                                        <p:cTn id="104" dur="500" fill="hold"/>
                                        <p:tgtEl>
                                          <p:spTgt spid="31"/>
                                        </p:tgtEl>
                                        <p:attrNameLst>
                                          <p:attrName>fill.type</p:attrName>
                                        </p:attrNameLst>
                                      </p:cBhvr>
                                      <p:to>
                                        <p:strVal val="solid"/>
                                      </p:to>
                                    </p:set>
                                    <p:set>
                                      <p:cBhvr>
                                        <p:cTn id="105" dur="500" fill="hold"/>
                                        <p:tgtEl>
                                          <p:spTgt spid="31"/>
                                        </p:tgtEl>
                                        <p:attrNameLst>
                                          <p:attrName>fill.on</p:attrName>
                                        </p:attrNameLst>
                                      </p:cBhvr>
                                      <p:to>
                                        <p:strVal val="true"/>
                                      </p:to>
                                    </p:se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nodeType="clickEffect">
                                  <p:stCondLst>
                                    <p:cond delay="0"/>
                                  </p:stCondLst>
                                  <p:childTnLst>
                                    <p:set>
                                      <p:cBhvr>
                                        <p:cTn id="109" dur="1" fill="hold">
                                          <p:stCondLst>
                                            <p:cond delay="0"/>
                                          </p:stCondLst>
                                        </p:cTn>
                                        <p:tgtEl>
                                          <p:spTgt spid="56"/>
                                        </p:tgtEl>
                                        <p:attrNameLst>
                                          <p:attrName>style.visibility</p:attrName>
                                        </p:attrNameLst>
                                      </p:cBhvr>
                                      <p:to>
                                        <p:strVal val="visible"/>
                                      </p:to>
                                    </p:set>
                                    <p:animEffect transition="in" filter="fade">
                                      <p:cBhvr>
                                        <p:cTn id="110" dur="500"/>
                                        <p:tgtEl>
                                          <p:spTgt spid="56"/>
                                        </p:tgtEl>
                                      </p:cBhvr>
                                    </p:animEffect>
                                  </p:childTnLst>
                                </p:cTn>
                              </p:par>
                            </p:childTnLst>
                          </p:cTn>
                        </p:par>
                      </p:childTnLst>
                    </p:cTn>
                  </p:par>
                  <p:par>
                    <p:cTn id="111" fill="hold">
                      <p:stCondLst>
                        <p:cond delay="indefinite"/>
                      </p:stCondLst>
                      <p:childTnLst>
                        <p:par>
                          <p:cTn id="112" fill="hold">
                            <p:stCondLst>
                              <p:cond delay="0"/>
                            </p:stCondLst>
                            <p:childTnLst>
                              <p:par>
                                <p:cTn id="113" presetID="49" presetClass="path" presetSubtype="0" accel="50000" decel="50000" fill="hold" nodeType="clickEffect">
                                  <p:stCondLst>
                                    <p:cond delay="0"/>
                                  </p:stCondLst>
                                  <p:childTnLst>
                                    <p:animMotion origin="layout" path="M -3.54167E-6 -1.85185E-6 L 0.16993 0.18796 " pathEditMode="relative" rAng="0" ptsTypes="AA">
                                      <p:cBhvr>
                                        <p:cTn id="114" dur="1000" fill="hold"/>
                                        <p:tgtEl>
                                          <p:spTgt spid="56"/>
                                        </p:tgtEl>
                                        <p:attrNameLst>
                                          <p:attrName>ppt_x</p:attrName>
                                          <p:attrName>ppt_y</p:attrName>
                                        </p:attrNameLst>
                                      </p:cBhvr>
                                      <p:rCtr x="8490" y="9398"/>
                                    </p:animMotion>
                                  </p:childTnLst>
                                </p:cTn>
                              </p:par>
                            </p:childTnLst>
                          </p:cTn>
                        </p:par>
                      </p:childTnLst>
                    </p:cTn>
                  </p:par>
                  <p:par>
                    <p:cTn id="115" fill="hold">
                      <p:stCondLst>
                        <p:cond delay="indefinite"/>
                      </p:stCondLst>
                      <p:childTnLst>
                        <p:par>
                          <p:cTn id="116" fill="hold">
                            <p:stCondLst>
                              <p:cond delay="0"/>
                            </p:stCondLst>
                            <p:childTnLst>
                              <p:par>
                                <p:cTn id="117" presetID="56" presetClass="path" presetSubtype="0" accel="50000" decel="50000" fill="hold" nodeType="clickEffect">
                                  <p:stCondLst>
                                    <p:cond delay="0"/>
                                  </p:stCondLst>
                                  <p:childTnLst>
                                    <p:animMotion origin="layout" path="M 0.16993 0.18796 L 0.47565 0.03634 " pathEditMode="relative" rAng="0" ptsTypes="AA">
                                      <p:cBhvr>
                                        <p:cTn id="118" dur="1000" fill="hold"/>
                                        <p:tgtEl>
                                          <p:spTgt spid="56"/>
                                        </p:tgtEl>
                                        <p:attrNameLst>
                                          <p:attrName>ppt_x</p:attrName>
                                          <p:attrName>ppt_y</p:attrName>
                                        </p:attrNameLst>
                                      </p:cBhvr>
                                      <p:rCtr x="15286" y="-7593"/>
                                    </p:animMotion>
                                  </p:childTnLst>
                                </p:cTn>
                              </p:par>
                            </p:childTnLst>
                          </p:cTn>
                        </p:par>
                      </p:childTnLst>
                    </p:cTn>
                  </p:par>
                  <p:par>
                    <p:cTn id="119" fill="hold">
                      <p:stCondLst>
                        <p:cond delay="indefinite"/>
                      </p:stCondLst>
                      <p:childTnLst>
                        <p:par>
                          <p:cTn id="120" fill="hold">
                            <p:stCondLst>
                              <p:cond delay="0"/>
                            </p:stCondLst>
                            <p:childTnLst>
                              <p:par>
                                <p:cTn id="121" presetID="49" presetClass="path" presetSubtype="0" accel="50000" decel="50000" fill="hold" nodeType="clickEffect">
                                  <p:stCondLst>
                                    <p:cond delay="0"/>
                                  </p:stCondLst>
                                  <p:childTnLst>
                                    <p:animMotion origin="layout" path="M 0.47565 0.03634 L 0.69883 0.12454 " pathEditMode="relative" rAng="0" ptsTypes="AA">
                                      <p:cBhvr>
                                        <p:cTn id="122" dur="1000" fill="hold"/>
                                        <p:tgtEl>
                                          <p:spTgt spid="56"/>
                                        </p:tgtEl>
                                        <p:attrNameLst>
                                          <p:attrName>ppt_x</p:attrName>
                                          <p:attrName>ppt_y</p:attrName>
                                        </p:attrNameLst>
                                      </p:cBhvr>
                                      <p:rCtr x="11159" y="439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5" grpId="1"/>
    </p:bldLst>
  </p:timing>
</p:sld>
</file>

<file path=ppt/theme/theme1.xml><?xml version="1.0" encoding="utf-8"?>
<a:theme xmlns:a="http://schemas.openxmlformats.org/drawingml/2006/main" name="Parcel">
  <a:themeElements>
    <a:clrScheme name="Parcel">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4756</TotalTime>
  <Words>1371</Words>
  <Application>Microsoft Office PowerPoint</Application>
  <PresentationFormat>Widescreen</PresentationFormat>
  <Paragraphs>273</Paragraphs>
  <Slides>32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Bookman Old Style</vt:lpstr>
      <vt:lpstr>Calibri</vt:lpstr>
      <vt:lpstr>Gill Sans MT</vt:lpstr>
      <vt:lpstr>Imprint MT Shadow</vt:lpstr>
      <vt:lpstr>Times New Roman</vt:lpstr>
      <vt:lpstr>Parcel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DamDH</dc:creator>
  <cp:lastModifiedBy>ADMIN</cp:lastModifiedBy>
  <cp:revision>426</cp:revision>
  <dcterms:created xsi:type="dcterms:W3CDTF">2021-03-03T03:20:18Z</dcterms:created>
  <dcterms:modified xsi:type="dcterms:W3CDTF">2022-12-01T01:09:42Z</dcterms:modified>
</cp:coreProperties>
</file>