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321" r:id="rId2"/>
    <p:sldId id="327" r:id="rId3"/>
    <p:sldId id="353" r:id="rId4"/>
    <p:sldId id="385" r:id="rId5"/>
    <p:sldId id="386" r:id="rId6"/>
    <p:sldId id="387" r:id="rId7"/>
    <p:sldId id="388" r:id="rId8"/>
    <p:sldId id="394" r:id="rId9"/>
    <p:sldId id="257" r:id="rId10"/>
    <p:sldId id="389" r:id="rId11"/>
    <p:sldId id="337" r:id="rId12"/>
    <p:sldId id="341" r:id="rId13"/>
    <p:sldId id="393" r:id="rId14"/>
    <p:sldId id="395" r:id="rId15"/>
    <p:sldId id="396" r:id="rId16"/>
    <p:sldId id="400" r:id="rId17"/>
    <p:sldId id="391" r:id="rId18"/>
    <p:sldId id="397" r:id="rId19"/>
    <p:sldId id="406" r:id="rId20"/>
    <p:sldId id="407" r:id="rId21"/>
    <p:sldId id="381" r:id="rId22"/>
    <p:sldId id="399" r:id="rId23"/>
    <p:sldId id="402" r:id="rId24"/>
    <p:sldId id="383" r:id="rId25"/>
    <p:sldId id="404" r:id="rId26"/>
    <p:sldId id="408" r:id="rId27"/>
    <p:sldId id="405" r:id="rId28"/>
    <p:sldId id="30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3D2940-1C2F-43BA-B9B8-6D7820454061}">
          <p14:sldIdLst>
            <p14:sldId id="321"/>
            <p14:sldId id="327"/>
            <p14:sldId id="353"/>
            <p14:sldId id="385"/>
            <p14:sldId id="386"/>
            <p14:sldId id="387"/>
            <p14:sldId id="388"/>
            <p14:sldId id="394"/>
            <p14:sldId id="257"/>
            <p14:sldId id="389"/>
            <p14:sldId id="337"/>
            <p14:sldId id="341"/>
            <p14:sldId id="393"/>
            <p14:sldId id="395"/>
            <p14:sldId id="396"/>
            <p14:sldId id="400"/>
            <p14:sldId id="391"/>
            <p14:sldId id="397"/>
            <p14:sldId id="406"/>
            <p14:sldId id="407"/>
            <p14:sldId id="381"/>
            <p14:sldId id="399"/>
            <p14:sldId id="402"/>
            <p14:sldId id="383"/>
            <p14:sldId id="404"/>
            <p14:sldId id="408"/>
            <p14:sldId id="405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33CC33"/>
    <a:srgbClr val="00CC66"/>
    <a:srgbClr val="FF0066"/>
    <a:srgbClr val="00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FF645-0CC9-4D09-A7A2-067396DD1B0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C2A4C75-25AF-4119-8B00-40749273EC5E}">
      <dgm:prSet phldrT="[Text]" custT="1"/>
      <dgm:spPr/>
      <dgm:t>
        <a:bodyPr/>
        <a:lstStyle/>
        <a:p>
          <a:r>
            <a:rPr lang="en-US" sz="2800" b="0" u="none">
              <a:latin typeface="Times New Roman" panose="02020603050405020304" pitchFamily="18" charset="0"/>
              <a:cs typeface="Times New Roman" panose="02020603050405020304" pitchFamily="18" charset="0"/>
            </a:rPr>
            <a:t>Thiết bị đầu cuối</a:t>
          </a:r>
          <a:endParaRPr lang="en-US" sz="2800"/>
        </a:p>
      </dgm:t>
    </dgm:pt>
    <dgm:pt modelId="{055AC0E7-93F8-406C-92D2-886FB1C5173F}" type="parTrans" cxnId="{573AA00E-C77F-4944-85C4-D63313816D3A}">
      <dgm:prSet/>
      <dgm:spPr/>
      <dgm:t>
        <a:bodyPr/>
        <a:lstStyle/>
        <a:p>
          <a:endParaRPr lang="en-US"/>
        </a:p>
      </dgm:t>
    </dgm:pt>
    <dgm:pt modelId="{A942D848-E55F-4928-A7F5-03910F27C9A4}" type="sibTrans" cxnId="{573AA00E-C77F-4944-85C4-D63313816D3A}">
      <dgm:prSet/>
      <dgm:spPr/>
      <dgm:t>
        <a:bodyPr/>
        <a:lstStyle/>
        <a:p>
          <a:endParaRPr lang="en-US"/>
        </a:p>
      </dgm:t>
    </dgm:pt>
    <dgm:pt modelId="{1687D5FE-BB2C-4BB2-8475-90881BA220B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Máy tính để bàn (PC)</a:t>
          </a:r>
          <a:endParaRPr lang="en-US"/>
        </a:p>
      </dgm:t>
    </dgm:pt>
    <dgm:pt modelId="{6E98D9A2-74C3-48CF-A874-C22D9A61B6D2}" type="parTrans" cxnId="{B4B33F50-4789-4C3E-99CA-FB87DCCCCA9F}">
      <dgm:prSet/>
      <dgm:spPr/>
      <dgm:t>
        <a:bodyPr/>
        <a:lstStyle/>
        <a:p>
          <a:endParaRPr lang="en-US"/>
        </a:p>
      </dgm:t>
    </dgm:pt>
    <dgm:pt modelId="{D6E954ED-4E7C-43D3-971D-6E20E66B7384}" type="sibTrans" cxnId="{B4B33F50-4789-4C3E-99CA-FB87DCCCCA9F}">
      <dgm:prSet/>
      <dgm:spPr/>
      <dgm:t>
        <a:bodyPr/>
        <a:lstStyle/>
        <a:p>
          <a:endParaRPr lang="en-US"/>
        </a:p>
      </dgm:t>
    </dgm:pt>
    <dgm:pt modelId="{1BD86403-EA19-4896-8EF9-46E56620164B}">
      <dgm:prSet phldrT="[Text]" custT="1"/>
      <dgm:spPr/>
      <dgm:t>
        <a:bodyPr/>
        <a:lstStyle/>
        <a:p>
          <a:r>
            <a:rPr lang="en-US" sz="2800" b="0" u="none">
              <a:latin typeface="Times New Roman" panose="02020603050405020304" pitchFamily="18" charset="0"/>
              <a:cs typeface="Times New Roman" panose="02020603050405020304" pitchFamily="18" charset="0"/>
            </a:rPr>
            <a:t>Thiết bị kết nối</a:t>
          </a:r>
          <a:endParaRPr lang="en-US" sz="2800"/>
        </a:p>
      </dgm:t>
    </dgm:pt>
    <dgm:pt modelId="{D76782A2-5158-43E7-86CD-31FB59E4DE36}" type="parTrans" cxnId="{0DF8F6FB-58D7-4482-8798-42BBF5EC299E}">
      <dgm:prSet/>
      <dgm:spPr/>
      <dgm:t>
        <a:bodyPr/>
        <a:lstStyle/>
        <a:p>
          <a:endParaRPr lang="en-US"/>
        </a:p>
      </dgm:t>
    </dgm:pt>
    <dgm:pt modelId="{4F5FE988-3D89-4CA9-9CB1-FF70EE7C1CEE}" type="sibTrans" cxnId="{0DF8F6FB-58D7-4482-8798-42BBF5EC299E}">
      <dgm:prSet/>
      <dgm:spPr/>
      <dgm:t>
        <a:bodyPr/>
        <a:lstStyle/>
        <a:p>
          <a:endParaRPr lang="en-US"/>
        </a:p>
      </dgm:t>
    </dgm:pt>
    <dgm:pt modelId="{7DA3D8E2-E767-472A-9826-653E6F6B106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Đường truyền có dây (Cable)</a:t>
          </a:r>
          <a:endParaRPr lang="en-US"/>
        </a:p>
      </dgm:t>
    </dgm:pt>
    <dgm:pt modelId="{88E99D73-857D-47F3-95CE-406211E06D02}" type="parTrans" cxnId="{43E3D991-D96F-444E-8230-7E284511AB24}">
      <dgm:prSet/>
      <dgm:spPr/>
      <dgm:t>
        <a:bodyPr/>
        <a:lstStyle/>
        <a:p>
          <a:endParaRPr lang="en-US"/>
        </a:p>
      </dgm:t>
    </dgm:pt>
    <dgm:pt modelId="{A912F76B-FF93-4097-9A32-56AFC8B8F284}" type="sibTrans" cxnId="{43E3D991-D96F-444E-8230-7E284511AB24}">
      <dgm:prSet/>
      <dgm:spPr/>
      <dgm:t>
        <a:bodyPr/>
        <a:lstStyle/>
        <a:p>
          <a:endParaRPr lang="en-US"/>
        </a:p>
      </dgm:t>
    </dgm:pt>
    <dgm:pt modelId="{355308FE-FC93-40AB-BC48-5DD3B54E8769}">
      <dgm:prSet phldrT="[Text]" custT="1"/>
      <dgm:spPr/>
      <dgm:t>
        <a:bodyPr/>
        <a:lstStyle/>
        <a:p>
          <a:r>
            <a:rPr lang="en-US" sz="2800" b="0" u="none">
              <a:latin typeface="Times New Roman" panose="02020603050405020304" pitchFamily="18" charset="0"/>
              <a:cs typeface="Times New Roman" panose="02020603050405020304" pitchFamily="18" charset="0"/>
            </a:rPr>
            <a:t>Phần mềm mạng</a:t>
          </a:r>
          <a:endParaRPr lang="en-US" sz="2800"/>
        </a:p>
      </dgm:t>
    </dgm:pt>
    <dgm:pt modelId="{E7FC08DD-66ED-4519-BAC9-CA5A5FD9BB63}" type="parTrans" cxnId="{192AF152-42D0-4B58-8A01-ABFAB7969C9F}">
      <dgm:prSet/>
      <dgm:spPr/>
      <dgm:t>
        <a:bodyPr/>
        <a:lstStyle/>
        <a:p>
          <a:endParaRPr lang="en-US"/>
        </a:p>
      </dgm:t>
    </dgm:pt>
    <dgm:pt modelId="{7308E35A-8F52-45D9-9000-27665DA62BC0}" type="sibTrans" cxnId="{192AF152-42D0-4B58-8A01-ABFAB7969C9F}">
      <dgm:prSet/>
      <dgm:spPr/>
      <dgm:t>
        <a:bodyPr/>
        <a:lstStyle/>
        <a:p>
          <a:endParaRPr lang="en-US"/>
        </a:p>
      </dgm:t>
    </dgm:pt>
    <dgm:pt modelId="{01DB6F14-CACB-4164-8EB7-8CA3B5D8ED1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Truyền file (FTP)</a:t>
          </a:r>
          <a:endParaRPr lang="en-US"/>
        </a:p>
      </dgm:t>
    </dgm:pt>
    <dgm:pt modelId="{8290F1CE-DFC3-49BC-883B-D8D6D53DEE93}" type="parTrans" cxnId="{39287C4A-C3C4-436A-942D-68844024AF75}">
      <dgm:prSet/>
      <dgm:spPr/>
      <dgm:t>
        <a:bodyPr/>
        <a:lstStyle/>
        <a:p>
          <a:endParaRPr lang="en-US"/>
        </a:p>
      </dgm:t>
    </dgm:pt>
    <dgm:pt modelId="{67FCEDFF-19EB-48F3-B1AE-CA72F7678921}" type="sibTrans" cxnId="{39287C4A-C3C4-436A-942D-68844024AF75}">
      <dgm:prSet/>
      <dgm:spPr/>
      <dgm:t>
        <a:bodyPr/>
        <a:lstStyle/>
        <a:p>
          <a:endParaRPr lang="en-US"/>
        </a:p>
      </dgm:t>
    </dgm:pt>
    <dgm:pt modelId="{9191EE2F-DEB4-422B-9967-2CB2C2D5944A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Máy tính xách tay (Laptop)</a:t>
          </a:r>
        </a:p>
      </dgm:t>
    </dgm:pt>
    <dgm:pt modelId="{1DDD4271-E610-44C9-A140-10AB124B7A00}" type="parTrans" cxnId="{0216BEF7-090A-497A-B335-3C27ACE77DD6}">
      <dgm:prSet/>
      <dgm:spPr/>
      <dgm:t>
        <a:bodyPr/>
        <a:lstStyle/>
        <a:p>
          <a:endParaRPr lang="en-US"/>
        </a:p>
      </dgm:t>
    </dgm:pt>
    <dgm:pt modelId="{32528D9A-4058-471E-8AA6-CA0AA383EF60}" type="sibTrans" cxnId="{0216BEF7-090A-497A-B335-3C27ACE77DD6}">
      <dgm:prSet/>
      <dgm:spPr/>
      <dgm:t>
        <a:bodyPr/>
        <a:lstStyle/>
        <a:p>
          <a:endParaRPr lang="en-US"/>
        </a:p>
      </dgm:t>
    </dgm:pt>
    <dgm:pt modelId="{E70E86FB-E9B0-4915-AB42-3A3AD198080B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Máy chủ (Server)</a:t>
          </a:r>
        </a:p>
      </dgm:t>
    </dgm:pt>
    <dgm:pt modelId="{E71059DF-CA27-4770-BEF1-8C30B82F7495}" type="parTrans" cxnId="{217A1D90-3CD1-437B-9D90-CE589015987D}">
      <dgm:prSet/>
      <dgm:spPr/>
      <dgm:t>
        <a:bodyPr/>
        <a:lstStyle/>
        <a:p>
          <a:endParaRPr lang="en-US"/>
        </a:p>
      </dgm:t>
    </dgm:pt>
    <dgm:pt modelId="{7CD34B50-E714-4C82-85A4-6790DA4BB09D}" type="sibTrans" cxnId="{217A1D90-3CD1-437B-9D90-CE589015987D}">
      <dgm:prSet/>
      <dgm:spPr/>
      <dgm:t>
        <a:bodyPr/>
        <a:lstStyle/>
        <a:p>
          <a:endParaRPr lang="en-US"/>
        </a:p>
      </dgm:t>
    </dgm:pt>
    <dgm:pt modelId="{10498EDA-2E09-402F-97E4-A7C8A1F1EE97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Máy in (Printer)</a:t>
          </a:r>
        </a:p>
      </dgm:t>
    </dgm:pt>
    <dgm:pt modelId="{C830F828-76CF-4ABF-ACA8-3E65B65EEDD2}" type="parTrans" cxnId="{6FF7FED0-1B0D-4D19-80E5-8D0937EA80AC}">
      <dgm:prSet/>
      <dgm:spPr/>
      <dgm:t>
        <a:bodyPr/>
        <a:lstStyle/>
        <a:p>
          <a:endParaRPr lang="en-US"/>
        </a:p>
      </dgm:t>
    </dgm:pt>
    <dgm:pt modelId="{13A06B97-09F5-4A5B-B771-ADFE30EE6119}" type="sibTrans" cxnId="{6FF7FED0-1B0D-4D19-80E5-8D0937EA80AC}">
      <dgm:prSet/>
      <dgm:spPr/>
      <dgm:t>
        <a:bodyPr/>
        <a:lstStyle/>
        <a:p>
          <a:endParaRPr lang="en-US"/>
        </a:p>
      </dgm:t>
    </dgm:pt>
    <dgm:pt modelId="{E29741C5-23A2-4FB1-A0AF-7153B9719502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Máy quét (Scanner)</a:t>
          </a:r>
        </a:p>
      </dgm:t>
    </dgm:pt>
    <dgm:pt modelId="{9A7351C0-9B67-4706-898F-373F72A93E0E}" type="parTrans" cxnId="{6514B454-91C8-476F-AD95-D6AA2EE4CB16}">
      <dgm:prSet/>
      <dgm:spPr/>
      <dgm:t>
        <a:bodyPr/>
        <a:lstStyle/>
        <a:p>
          <a:endParaRPr lang="en-US"/>
        </a:p>
      </dgm:t>
    </dgm:pt>
    <dgm:pt modelId="{975BC903-9CD3-49E8-B14E-4F567E9A31EA}" type="sibTrans" cxnId="{6514B454-91C8-476F-AD95-D6AA2EE4CB16}">
      <dgm:prSet/>
      <dgm:spPr/>
      <dgm:t>
        <a:bodyPr/>
        <a:lstStyle/>
        <a:p>
          <a:endParaRPr lang="en-US"/>
        </a:p>
      </dgm:t>
    </dgm:pt>
    <dgm:pt modelId="{E5A29645-B5FC-422E-8B0F-3D5E34BC019B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Máy ảnh (Camera)</a:t>
          </a:r>
        </a:p>
      </dgm:t>
    </dgm:pt>
    <dgm:pt modelId="{F936AABC-3C81-4DE4-8135-D78AA049DD5A}" type="parTrans" cxnId="{CAD9DB23-9DD8-49BB-918B-7110B10ED586}">
      <dgm:prSet/>
      <dgm:spPr/>
      <dgm:t>
        <a:bodyPr/>
        <a:lstStyle/>
        <a:p>
          <a:endParaRPr lang="en-US"/>
        </a:p>
      </dgm:t>
    </dgm:pt>
    <dgm:pt modelId="{D9DB26B3-63F0-49BD-BA4E-A8D0E509C68F}" type="sibTrans" cxnId="{CAD9DB23-9DD8-49BB-918B-7110B10ED586}">
      <dgm:prSet/>
      <dgm:spPr/>
      <dgm:t>
        <a:bodyPr/>
        <a:lstStyle/>
        <a:p>
          <a:endParaRPr lang="en-US"/>
        </a:p>
      </dgm:t>
    </dgm:pt>
    <dgm:pt modelId="{28C35C16-6158-4154-9C0C-0BA51CDCE4DE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Điện thoại di động (Cell Phone)</a:t>
          </a:r>
        </a:p>
      </dgm:t>
    </dgm:pt>
    <dgm:pt modelId="{C1672C31-A4DF-4034-A132-8180E84CC69F}" type="parTrans" cxnId="{B31BCB15-DFFE-4F53-8838-A34A1E25A14D}">
      <dgm:prSet/>
      <dgm:spPr/>
      <dgm:t>
        <a:bodyPr/>
        <a:lstStyle/>
        <a:p>
          <a:endParaRPr lang="en-US"/>
        </a:p>
      </dgm:t>
    </dgm:pt>
    <dgm:pt modelId="{2F69BBDD-6B9D-44C5-BBE3-352815BF2643}" type="sibTrans" cxnId="{B31BCB15-DFFE-4F53-8838-A34A1E25A14D}">
      <dgm:prSet/>
      <dgm:spPr/>
      <dgm:t>
        <a:bodyPr/>
        <a:lstStyle/>
        <a:p>
          <a:endParaRPr lang="en-US"/>
        </a:p>
      </dgm:t>
    </dgm:pt>
    <dgm:pt modelId="{75D46EBA-58C8-401D-8907-7CC65E1EDE7B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Máy tính bảng (Tablet)</a:t>
          </a:r>
        </a:p>
      </dgm:t>
    </dgm:pt>
    <dgm:pt modelId="{4E1CEA5A-15CA-4581-9D9C-D86DB1447C66}" type="parTrans" cxnId="{A724C127-FB24-46FF-8D31-40881EDDD9A9}">
      <dgm:prSet/>
      <dgm:spPr/>
      <dgm:t>
        <a:bodyPr/>
        <a:lstStyle/>
        <a:p>
          <a:endParaRPr lang="en-US"/>
        </a:p>
      </dgm:t>
    </dgm:pt>
    <dgm:pt modelId="{27554027-F455-4EF3-B32E-1BE931CA4FF5}" type="sibTrans" cxnId="{A724C127-FB24-46FF-8D31-40881EDDD9A9}">
      <dgm:prSet/>
      <dgm:spPr/>
      <dgm:t>
        <a:bodyPr/>
        <a:lstStyle/>
        <a:p>
          <a:endParaRPr lang="en-US"/>
        </a:p>
      </dgm:t>
    </dgm:pt>
    <dgm:pt modelId="{1A07AC53-BE5C-4850-967C-1DA63AEA6E33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</a:p>
      </dgm:t>
    </dgm:pt>
    <dgm:pt modelId="{C3D0A37D-815B-4ECE-90FC-0C056464B613}" type="parTrans" cxnId="{A90C19D1-7317-4703-AC42-DA87A0842478}">
      <dgm:prSet/>
      <dgm:spPr/>
      <dgm:t>
        <a:bodyPr/>
        <a:lstStyle/>
        <a:p>
          <a:endParaRPr lang="en-US"/>
        </a:p>
      </dgm:t>
    </dgm:pt>
    <dgm:pt modelId="{01BC96D6-9A25-427D-AB6B-2BFF0A7F5CBC}" type="sibTrans" cxnId="{A90C19D1-7317-4703-AC42-DA87A0842478}">
      <dgm:prSet/>
      <dgm:spPr/>
      <dgm:t>
        <a:bodyPr/>
        <a:lstStyle/>
        <a:p>
          <a:endParaRPr lang="en-US"/>
        </a:p>
      </dgm:t>
    </dgm:pt>
    <dgm:pt modelId="{40EFF332-CE17-4C32-A84F-866B22FDFB77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Đường truyền không dây (Wireless)</a:t>
          </a:r>
        </a:p>
      </dgm:t>
    </dgm:pt>
    <dgm:pt modelId="{1D7108CD-C693-406B-BDA3-2EA21B81D476}" type="parTrans" cxnId="{86254559-D95C-4117-9DDF-A4B631E28486}">
      <dgm:prSet/>
      <dgm:spPr/>
      <dgm:t>
        <a:bodyPr/>
        <a:lstStyle/>
        <a:p>
          <a:endParaRPr lang="en-US"/>
        </a:p>
      </dgm:t>
    </dgm:pt>
    <dgm:pt modelId="{AF6EA5E1-4AF4-47E9-951F-8625F6893C47}" type="sibTrans" cxnId="{86254559-D95C-4117-9DDF-A4B631E28486}">
      <dgm:prSet/>
      <dgm:spPr/>
      <dgm:t>
        <a:bodyPr/>
        <a:lstStyle/>
        <a:p>
          <a:endParaRPr lang="en-US"/>
        </a:p>
      </dgm:t>
    </dgm:pt>
    <dgm:pt modelId="{47D44EBB-CEB1-476C-AF10-8CAE10DC6BC9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Bộ chia (Hub)</a:t>
          </a:r>
        </a:p>
      </dgm:t>
    </dgm:pt>
    <dgm:pt modelId="{5C286FEC-43CF-44BF-84B8-6DDB447104D4}" type="parTrans" cxnId="{183AA23B-9801-45B3-A49E-E987326B9E1B}">
      <dgm:prSet/>
      <dgm:spPr/>
      <dgm:t>
        <a:bodyPr/>
        <a:lstStyle/>
        <a:p>
          <a:endParaRPr lang="en-US"/>
        </a:p>
      </dgm:t>
    </dgm:pt>
    <dgm:pt modelId="{9B17797D-7CB4-492D-ABFD-480CDF3E7E8F}" type="sibTrans" cxnId="{183AA23B-9801-45B3-A49E-E987326B9E1B}">
      <dgm:prSet/>
      <dgm:spPr/>
      <dgm:t>
        <a:bodyPr/>
        <a:lstStyle/>
        <a:p>
          <a:endParaRPr lang="en-US"/>
        </a:p>
      </dgm:t>
    </dgm:pt>
    <dgm:pt modelId="{A984084D-CCCB-4F0A-A5AE-43DCC167E811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Bộ chuyển mạch (Switch)</a:t>
          </a:r>
        </a:p>
      </dgm:t>
    </dgm:pt>
    <dgm:pt modelId="{C6537D9C-47FE-4732-903A-B5A62EFD53CE}" type="parTrans" cxnId="{8CC1F571-EA26-4B67-BB86-2A48363AE54D}">
      <dgm:prSet/>
      <dgm:spPr/>
      <dgm:t>
        <a:bodyPr/>
        <a:lstStyle/>
        <a:p>
          <a:endParaRPr lang="en-US"/>
        </a:p>
      </dgm:t>
    </dgm:pt>
    <dgm:pt modelId="{F85213BF-8576-4ACA-ADE0-06742135A7D1}" type="sibTrans" cxnId="{8CC1F571-EA26-4B67-BB86-2A48363AE54D}">
      <dgm:prSet/>
      <dgm:spPr/>
      <dgm:t>
        <a:bodyPr/>
        <a:lstStyle/>
        <a:p>
          <a:endParaRPr lang="en-US"/>
        </a:p>
      </dgm:t>
    </dgm:pt>
    <dgm:pt modelId="{79202CA5-8BB9-40E0-9252-2F84C056D8A3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Bộ định tuyến (Router)</a:t>
          </a:r>
        </a:p>
      </dgm:t>
    </dgm:pt>
    <dgm:pt modelId="{01EB6F14-7729-48A0-9597-FC7EA596D04F}" type="parTrans" cxnId="{4A3FFA83-E4AF-4D8B-B101-FA0C42080270}">
      <dgm:prSet/>
      <dgm:spPr/>
      <dgm:t>
        <a:bodyPr/>
        <a:lstStyle/>
        <a:p>
          <a:endParaRPr lang="en-US"/>
        </a:p>
      </dgm:t>
    </dgm:pt>
    <dgm:pt modelId="{9DAAD653-BF24-425A-B375-3123B2B46C39}" type="sibTrans" cxnId="{4A3FFA83-E4AF-4D8B-B101-FA0C42080270}">
      <dgm:prSet/>
      <dgm:spPr/>
      <dgm:t>
        <a:bodyPr/>
        <a:lstStyle/>
        <a:p>
          <a:endParaRPr lang="en-US"/>
        </a:p>
      </dgm:t>
    </dgm:pt>
    <dgm:pt modelId="{850CA8F2-8538-4D70-B1CE-5593A42F8A3E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Bộ định tuyến không dây (Wireless router)</a:t>
          </a:r>
        </a:p>
      </dgm:t>
    </dgm:pt>
    <dgm:pt modelId="{539D38A7-2C6A-41D2-A845-5E866FB7CEC0}" type="parTrans" cxnId="{8274BA0D-02BF-40B7-A3CD-DF41A3621752}">
      <dgm:prSet/>
      <dgm:spPr/>
      <dgm:t>
        <a:bodyPr/>
        <a:lstStyle/>
        <a:p>
          <a:endParaRPr lang="en-US"/>
        </a:p>
      </dgm:t>
    </dgm:pt>
    <dgm:pt modelId="{AC645AF4-FF62-4A34-830E-586CA6C576FB}" type="sibTrans" cxnId="{8274BA0D-02BF-40B7-A3CD-DF41A3621752}">
      <dgm:prSet/>
      <dgm:spPr/>
      <dgm:t>
        <a:bodyPr/>
        <a:lstStyle/>
        <a:p>
          <a:endParaRPr lang="en-US"/>
        </a:p>
      </dgm:t>
    </dgm:pt>
    <dgm:pt modelId="{B8E0B4B3-475F-484A-A7F9-FDF7DAC9B05C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Điểm truy cập không dây (Access Point)</a:t>
          </a:r>
        </a:p>
      </dgm:t>
    </dgm:pt>
    <dgm:pt modelId="{513972C8-93D0-4745-90F8-FB51FC3639CF}" type="parTrans" cxnId="{1796FBA7-08E9-4641-9594-26BFEB85EA82}">
      <dgm:prSet/>
      <dgm:spPr/>
      <dgm:t>
        <a:bodyPr/>
        <a:lstStyle/>
        <a:p>
          <a:endParaRPr lang="en-US"/>
        </a:p>
      </dgm:t>
    </dgm:pt>
    <dgm:pt modelId="{585EC53D-3D7C-4AB5-ACBF-D59C07D88E02}" type="sibTrans" cxnId="{1796FBA7-08E9-4641-9594-26BFEB85EA82}">
      <dgm:prSet/>
      <dgm:spPr/>
      <dgm:t>
        <a:bodyPr/>
        <a:lstStyle/>
        <a:p>
          <a:endParaRPr lang="en-US"/>
        </a:p>
      </dgm:t>
    </dgm:pt>
    <dgm:pt modelId="{9EA8D3FB-D73B-43B5-AC8F-58027F9E6479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Modem</a:t>
          </a:r>
        </a:p>
      </dgm:t>
    </dgm:pt>
    <dgm:pt modelId="{FDC2A120-728F-49F5-B84F-44F9FC5E7A72}" type="parTrans" cxnId="{1AF713C2-C0A2-49F6-8355-D7FA355B8C6F}">
      <dgm:prSet/>
      <dgm:spPr/>
      <dgm:t>
        <a:bodyPr/>
        <a:lstStyle/>
        <a:p>
          <a:endParaRPr lang="en-US"/>
        </a:p>
      </dgm:t>
    </dgm:pt>
    <dgm:pt modelId="{D75384E5-2FFA-4248-8B65-1CAF0D10D316}" type="sibTrans" cxnId="{1AF713C2-C0A2-49F6-8355-D7FA355B8C6F}">
      <dgm:prSet/>
      <dgm:spPr/>
      <dgm:t>
        <a:bodyPr/>
        <a:lstStyle/>
        <a:p>
          <a:endParaRPr lang="en-US"/>
        </a:p>
      </dgm:t>
    </dgm:pt>
    <dgm:pt modelId="{4BF47486-ED5F-4F7B-9B78-59B2053896D5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en-US"/>
        </a:p>
      </dgm:t>
    </dgm:pt>
    <dgm:pt modelId="{854BC9E5-D0DA-48BC-A973-BD058F0E03CE}" type="parTrans" cxnId="{1D18D739-3C79-4277-9B1F-33B24AAC1FA4}">
      <dgm:prSet/>
      <dgm:spPr/>
      <dgm:t>
        <a:bodyPr/>
        <a:lstStyle/>
        <a:p>
          <a:endParaRPr lang="en-US"/>
        </a:p>
      </dgm:t>
    </dgm:pt>
    <dgm:pt modelId="{AD059A3D-A9DC-4878-B41D-783973229522}" type="sibTrans" cxnId="{1D18D739-3C79-4277-9B1F-33B24AAC1FA4}">
      <dgm:prSet/>
      <dgm:spPr/>
      <dgm:t>
        <a:bodyPr/>
        <a:lstStyle/>
        <a:p>
          <a:endParaRPr lang="en-US"/>
        </a:p>
      </dgm:t>
    </dgm:pt>
    <dgm:pt modelId="{80C9E018-912E-4BC6-851F-1E4F00DBF72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Truy cập Internet (World Wide Web)</a:t>
          </a:r>
        </a:p>
      </dgm:t>
    </dgm:pt>
    <dgm:pt modelId="{57468059-541B-4FB2-96CC-F9CBCE02E04D}" type="parTrans" cxnId="{D947B810-6599-4FC8-912F-83801F6EE196}">
      <dgm:prSet/>
      <dgm:spPr/>
      <dgm:t>
        <a:bodyPr/>
        <a:lstStyle/>
        <a:p>
          <a:endParaRPr lang="en-US"/>
        </a:p>
      </dgm:t>
    </dgm:pt>
    <dgm:pt modelId="{B72BE7E8-4936-4D2E-ACCA-1B8926B7A9A5}" type="sibTrans" cxnId="{D947B810-6599-4FC8-912F-83801F6EE196}">
      <dgm:prSet/>
      <dgm:spPr/>
      <dgm:t>
        <a:bodyPr/>
        <a:lstStyle/>
        <a:p>
          <a:endParaRPr lang="en-US"/>
        </a:p>
      </dgm:t>
    </dgm:pt>
    <dgm:pt modelId="{34F68DB0-4FB0-4C37-BA32-D9B46804825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Truy cập máy tính từ xa (Remote Access)</a:t>
          </a:r>
        </a:p>
      </dgm:t>
    </dgm:pt>
    <dgm:pt modelId="{12F1E296-4CC9-479D-B93D-A9D54F726611}" type="parTrans" cxnId="{34DC5B1E-043E-429E-9472-C2BEBBAB1069}">
      <dgm:prSet/>
      <dgm:spPr/>
      <dgm:t>
        <a:bodyPr/>
        <a:lstStyle/>
        <a:p>
          <a:endParaRPr lang="en-US"/>
        </a:p>
      </dgm:t>
    </dgm:pt>
    <dgm:pt modelId="{EC1B47FE-5447-4E6A-A48C-1F9E81F56BC7}" type="sibTrans" cxnId="{34DC5B1E-043E-429E-9472-C2BEBBAB1069}">
      <dgm:prSet/>
      <dgm:spPr/>
      <dgm:t>
        <a:bodyPr/>
        <a:lstStyle/>
        <a:p>
          <a:endParaRPr lang="en-US"/>
        </a:p>
      </dgm:t>
    </dgm:pt>
    <dgm:pt modelId="{BB95E233-9470-4CB4-9A7D-194BB36AFDC8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Mạng riêng ảo (VPN)</a:t>
          </a:r>
        </a:p>
      </dgm:t>
    </dgm:pt>
    <dgm:pt modelId="{200105E9-0623-40A0-AAEF-A43DDB7D1B42}" type="parTrans" cxnId="{7D6172D1-F57E-4958-A55A-2386BB3A95E6}">
      <dgm:prSet/>
      <dgm:spPr/>
      <dgm:t>
        <a:bodyPr/>
        <a:lstStyle/>
        <a:p>
          <a:endParaRPr lang="en-US"/>
        </a:p>
      </dgm:t>
    </dgm:pt>
    <dgm:pt modelId="{340D8EDF-5DF7-4C6A-8EE5-C4B8EE0B2761}" type="sibTrans" cxnId="{7D6172D1-F57E-4958-A55A-2386BB3A95E6}">
      <dgm:prSet/>
      <dgm:spPr/>
      <dgm:t>
        <a:bodyPr/>
        <a:lstStyle/>
        <a:p>
          <a:endParaRPr lang="en-US"/>
        </a:p>
      </dgm:t>
    </dgm:pt>
    <dgm:pt modelId="{BF06B28F-E1B3-4B02-B926-BD3FE847E2B2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</a:p>
      </dgm:t>
    </dgm:pt>
    <dgm:pt modelId="{3EF815EA-D959-4160-A9FF-F22D6AAC5500}" type="parTrans" cxnId="{D4669974-A298-455D-9752-0BE8D952F972}">
      <dgm:prSet/>
      <dgm:spPr/>
      <dgm:t>
        <a:bodyPr/>
        <a:lstStyle/>
        <a:p>
          <a:endParaRPr lang="en-US"/>
        </a:p>
      </dgm:t>
    </dgm:pt>
    <dgm:pt modelId="{B846D3D2-9D56-485C-BB1D-90D44BF6CD7C}" type="sibTrans" cxnId="{D4669974-A298-455D-9752-0BE8D952F972}">
      <dgm:prSet/>
      <dgm:spPr/>
      <dgm:t>
        <a:bodyPr/>
        <a:lstStyle/>
        <a:p>
          <a:endParaRPr lang="en-US"/>
        </a:p>
      </dgm:t>
    </dgm:pt>
    <dgm:pt modelId="{3A738486-2F20-489A-9519-147CB740D07D}" type="pres">
      <dgm:prSet presAssocID="{5F5FF645-0CC9-4D09-A7A2-067396DD1B0F}" presName="Name0" presStyleCnt="0">
        <dgm:presLayoutVars>
          <dgm:dir/>
          <dgm:animLvl val="lvl"/>
          <dgm:resizeHandles val="exact"/>
        </dgm:presLayoutVars>
      </dgm:prSet>
      <dgm:spPr/>
    </dgm:pt>
    <dgm:pt modelId="{CC49565C-D45E-4BDF-AAC9-5764015ACC96}" type="pres">
      <dgm:prSet presAssocID="{7C2A4C75-25AF-4119-8B00-40749273EC5E}" presName="composite" presStyleCnt="0"/>
      <dgm:spPr/>
    </dgm:pt>
    <dgm:pt modelId="{D2612B19-F352-4771-B5A5-69C2FFA219D1}" type="pres">
      <dgm:prSet presAssocID="{7C2A4C75-25AF-4119-8B00-40749273EC5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B2DEBCA-6634-4AB5-A311-4CEFDC7181AD}" type="pres">
      <dgm:prSet presAssocID="{7C2A4C75-25AF-4119-8B00-40749273EC5E}" presName="desTx" presStyleLbl="alignAccFollowNode1" presStyleIdx="0" presStyleCnt="3" custLinFactNeighborY="347">
        <dgm:presLayoutVars>
          <dgm:bulletEnabled val="1"/>
        </dgm:presLayoutVars>
      </dgm:prSet>
      <dgm:spPr/>
    </dgm:pt>
    <dgm:pt modelId="{1EA7C959-B721-4649-A4D4-4D2FA2A0BE3C}" type="pres">
      <dgm:prSet presAssocID="{A942D848-E55F-4928-A7F5-03910F27C9A4}" presName="space" presStyleCnt="0"/>
      <dgm:spPr/>
    </dgm:pt>
    <dgm:pt modelId="{6031BCBA-3891-4883-AACD-42ADD544DEFC}" type="pres">
      <dgm:prSet presAssocID="{1BD86403-EA19-4896-8EF9-46E56620164B}" presName="composite" presStyleCnt="0"/>
      <dgm:spPr/>
    </dgm:pt>
    <dgm:pt modelId="{45EE062E-DF5E-4A87-92F2-CAF79809DAC4}" type="pres">
      <dgm:prSet presAssocID="{1BD86403-EA19-4896-8EF9-46E56620164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22B1DF8-867F-4802-AE37-4912CE568C6D}" type="pres">
      <dgm:prSet presAssocID="{1BD86403-EA19-4896-8EF9-46E56620164B}" presName="desTx" presStyleLbl="alignAccFollowNode1" presStyleIdx="1" presStyleCnt="3">
        <dgm:presLayoutVars>
          <dgm:bulletEnabled val="1"/>
        </dgm:presLayoutVars>
      </dgm:prSet>
      <dgm:spPr/>
    </dgm:pt>
    <dgm:pt modelId="{7714D246-1EBA-4CBB-A9AD-F563C6681FBC}" type="pres">
      <dgm:prSet presAssocID="{4F5FE988-3D89-4CA9-9CB1-FF70EE7C1CEE}" presName="space" presStyleCnt="0"/>
      <dgm:spPr/>
    </dgm:pt>
    <dgm:pt modelId="{9B2303FB-DE5D-49D2-A450-BE833A6B3519}" type="pres">
      <dgm:prSet presAssocID="{355308FE-FC93-40AB-BC48-5DD3B54E8769}" presName="composite" presStyleCnt="0"/>
      <dgm:spPr/>
    </dgm:pt>
    <dgm:pt modelId="{1681CDA4-EE60-49DF-B7FE-35E7AC7FDAA8}" type="pres">
      <dgm:prSet presAssocID="{355308FE-FC93-40AB-BC48-5DD3B54E876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370154F-4B36-4D38-9AC5-262D6C2A15C4}" type="pres">
      <dgm:prSet presAssocID="{355308FE-FC93-40AB-BC48-5DD3B54E8769}" presName="desTx" presStyleLbl="alignAccFollowNode1" presStyleIdx="2" presStyleCnt="3" custLinFactNeighborX="2689">
        <dgm:presLayoutVars>
          <dgm:bulletEnabled val="1"/>
        </dgm:presLayoutVars>
      </dgm:prSet>
      <dgm:spPr/>
    </dgm:pt>
  </dgm:ptLst>
  <dgm:cxnLst>
    <dgm:cxn modelId="{1A757B00-F5E6-497D-BE63-4425750062D7}" type="presOf" srcId="{7DA3D8E2-E767-472A-9826-653E6F6B106E}" destId="{D22B1DF8-867F-4802-AE37-4912CE568C6D}" srcOrd="0" destOrd="0" presId="urn:microsoft.com/office/officeart/2005/8/layout/hList1"/>
    <dgm:cxn modelId="{8274BA0D-02BF-40B7-A3CD-DF41A3621752}" srcId="{1BD86403-EA19-4896-8EF9-46E56620164B}" destId="{850CA8F2-8538-4D70-B1CE-5593A42F8A3E}" srcOrd="5" destOrd="0" parTransId="{539D38A7-2C6A-41D2-A845-5E866FB7CEC0}" sibTransId="{AC645AF4-FF62-4A34-830E-586CA6C576FB}"/>
    <dgm:cxn modelId="{573AA00E-C77F-4944-85C4-D63313816D3A}" srcId="{5F5FF645-0CC9-4D09-A7A2-067396DD1B0F}" destId="{7C2A4C75-25AF-4119-8B00-40749273EC5E}" srcOrd="0" destOrd="0" parTransId="{055AC0E7-93F8-406C-92D2-886FB1C5173F}" sibTransId="{A942D848-E55F-4928-A7F5-03910F27C9A4}"/>
    <dgm:cxn modelId="{D947B810-6599-4FC8-912F-83801F6EE196}" srcId="{355308FE-FC93-40AB-BC48-5DD3B54E8769}" destId="{80C9E018-912E-4BC6-851F-1E4F00DBF724}" srcOrd="1" destOrd="0" parTransId="{57468059-541B-4FB2-96CC-F9CBCE02E04D}" sibTransId="{B72BE7E8-4936-4D2E-ACCA-1B8926B7A9A5}"/>
    <dgm:cxn modelId="{B31BCB15-DFFE-4F53-8838-A34A1E25A14D}" srcId="{7C2A4C75-25AF-4119-8B00-40749273EC5E}" destId="{28C35C16-6158-4154-9C0C-0BA51CDCE4DE}" srcOrd="6" destOrd="0" parTransId="{C1672C31-A4DF-4034-A132-8180E84CC69F}" sibTransId="{2F69BBDD-6B9D-44C5-BBE3-352815BF2643}"/>
    <dgm:cxn modelId="{FE612416-DB89-4B5E-9BAD-5CE995D77A2E}" type="presOf" srcId="{BF06B28F-E1B3-4B02-B926-BD3FE847E2B2}" destId="{A370154F-4B36-4D38-9AC5-262D6C2A15C4}" srcOrd="0" destOrd="4" presId="urn:microsoft.com/office/officeart/2005/8/layout/hList1"/>
    <dgm:cxn modelId="{74590018-60C7-4F4E-9609-9EE1AFFF94F9}" type="presOf" srcId="{E29741C5-23A2-4FB1-A0AF-7153B9719502}" destId="{FB2DEBCA-6634-4AB5-A311-4CEFDC7181AD}" srcOrd="0" destOrd="4" presId="urn:microsoft.com/office/officeart/2005/8/layout/hList1"/>
    <dgm:cxn modelId="{34DC5B1E-043E-429E-9472-C2BEBBAB1069}" srcId="{355308FE-FC93-40AB-BC48-5DD3B54E8769}" destId="{34F68DB0-4FB0-4C37-BA32-D9B468048254}" srcOrd="2" destOrd="0" parTransId="{12F1E296-4CC9-479D-B93D-A9D54F726611}" sibTransId="{EC1B47FE-5447-4E6A-A48C-1F9E81F56BC7}"/>
    <dgm:cxn modelId="{A327BF23-5A1D-4EAD-B1BC-9413E9119393}" type="presOf" srcId="{A984084D-CCCB-4F0A-A5AE-43DCC167E811}" destId="{D22B1DF8-867F-4802-AE37-4912CE568C6D}" srcOrd="0" destOrd="3" presId="urn:microsoft.com/office/officeart/2005/8/layout/hList1"/>
    <dgm:cxn modelId="{CAD9DB23-9DD8-49BB-918B-7110B10ED586}" srcId="{7C2A4C75-25AF-4119-8B00-40749273EC5E}" destId="{E5A29645-B5FC-422E-8B0F-3D5E34BC019B}" srcOrd="5" destOrd="0" parTransId="{F936AABC-3C81-4DE4-8135-D78AA049DD5A}" sibTransId="{D9DB26B3-63F0-49BD-BA4E-A8D0E509C68F}"/>
    <dgm:cxn modelId="{A724C127-FB24-46FF-8D31-40881EDDD9A9}" srcId="{7C2A4C75-25AF-4119-8B00-40749273EC5E}" destId="{75D46EBA-58C8-401D-8907-7CC65E1EDE7B}" srcOrd="7" destOrd="0" parTransId="{4E1CEA5A-15CA-4581-9D9C-D86DB1447C66}" sibTransId="{27554027-F455-4EF3-B32E-1BE931CA4FF5}"/>
    <dgm:cxn modelId="{1D18D739-3C79-4277-9B1F-33B24AAC1FA4}" srcId="{1BD86403-EA19-4896-8EF9-46E56620164B}" destId="{4BF47486-ED5F-4F7B-9B78-59B2053896D5}" srcOrd="8" destOrd="0" parTransId="{854BC9E5-D0DA-48BC-A973-BD058F0E03CE}" sibTransId="{AD059A3D-A9DC-4878-B41D-783973229522}"/>
    <dgm:cxn modelId="{183AA23B-9801-45B3-A49E-E987326B9E1B}" srcId="{1BD86403-EA19-4896-8EF9-46E56620164B}" destId="{47D44EBB-CEB1-476C-AF10-8CAE10DC6BC9}" srcOrd="2" destOrd="0" parTransId="{5C286FEC-43CF-44BF-84B8-6DDB447104D4}" sibTransId="{9B17797D-7CB4-492D-ABFD-480CDF3E7E8F}"/>
    <dgm:cxn modelId="{F096BA67-330B-4FEB-9DEE-A678342A91F3}" type="presOf" srcId="{850CA8F2-8538-4D70-B1CE-5593A42F8A3E}" destId="{D22B1DF8-867F-4802-AE37-4912CE568C6D}" srcOrd="0" destOrd="5" presId="urn:microsoft.com/office/officeart/2005/8/layout/hList1"/>
    <dgm:cxn modelId="{39287C4A-C3C4-436A-942D-68844024AF75}" srcId="{355308FE-FC93-40AB-BC48-5DD3B54E8769}" destId="{01DB6F14-CACB-4164-8EB7-8CA3B5D8ED1C}" srcOrd="0" destOrd="0" parTransId="{8290F1CE-DFC3-49BC-883B-D8D6D53DEE93}" sibTransId="{67FCEDFF-19EB-48F3-B1AE-CA72F7678921}"/>
    <dgm:cxn modelId="{8267804B-8BFD-4C72-9C40-C39324B64189}" type="presOf" srcId="{40EFF332-CE17-4C32-A84F-866B22FDFB77}" destId="{D22B1DF8-867F-4802-AE37-4912CE568C6D}" srcOrd="0" destOrd="1" presId="urn:microsoft.com/office/officeart/2005/8/layout/hList1"/>
    <dgm:cxn modelId="{4154C04C-D705-4BEB-B7AC-CA83D46DBE7F}" type="presOf" srcId="{9EA8D3FB-D73B-43B5-AC8F-58027F9E6479}" destId="{D22B1DF8-867F-4802-AE37-4912CE568C6D}" srcOrd="0" destOrd="7" presId="urn:microsoft.com/office/officeart/2005/8/layout/hList1"/>
    <dgm:cxn modelId="{06727F6D-5525-4FB1-BC55-AADF293BC55B}" type="presOf" srcId="{1A07AC53-BE5C-4850-967C-1DA63AEA6E33}" destId="{FB2DEBCA-6634-4AB5-A311-4CEFDC7181AD}" srcOrd="0" destOrd="8" presId="urn:microsoft.com/office/officeart/2005/8/layout/hList1"/>
    <dgm:cxn modelId="{B4B33F50-4789-4C3E-99CA-FB87DCCCCA9F}" srcId="{7C2A4C75-25AF-4119-8B00-40749273EC5E}" destId="{1687D5FE-BB2C-4BB2-8475-90881BA220BF}" srcOrd="0" destOrd="0" parTransId="{6E98D9A2-74C3-48CF-A874-C22D9A61B6D2}" sibTransId="{D6E954ED-4E7C-43D3-971D-6E20E66B7384}"/>
    <dgm:cxn modelId="{8CC1F571-EA26-4B67-BB86-2A48363AE54D}" srcId="{1BD86403-EA19-4896-8EF9-46E56620164B}" destId="{A984084D-CCCB-4F0A-A5AE-43DCC167E811}" srcOrd="3" destOrd="0" parTransId="{C6537D9C-47FE-4732-903A-B5A62EFD53CE}" sibTransId="{F85213BF-8576-4ACA-ADE0-06742135A7D1}"/>
    <dgm:cxn modelId="{192AF152-42D0-4B58-8A01-ABFAB7969C9F}" srcId="{5F5FF645-0CC9-4D09-A7A2-067396DD1B0F}" destId="{355308FE-FC93-40AB-BC48-5DD3B54E8769}" srcOrd="2" destOrd="0" parTransId="{E7FC08DD-66ED-4519-BAC9-CA5A5FD9BB63}" sibTransId="{7308E35A-8F52-45D9-9000-27665DA62BC0}"/>
    <dgm:cxn modelId="{DDC51C74-816F-4AD7-80FE-6D03E6EE3CA5}" type="presOf" srcId="{5F5FF645-0CC9-4D09-A7A2-067396DD1B0F}" destId="{3A738486-2F20-489A-9519-147CB740D07D}" srcOrd="0" destOrd="0" presId="urn:microsoft.com/office/officeart/2005/8/layout/hList1"/>
    <dgm:cxn modelId="{98B38774-6482-4BDC-9268-C810F7607305}" type="presOf" srcId="{10498EDA-2E09-402F-97E4-A7C8A1F1EE97}" destId="{FB2DEBCA-6634-4AB5-A311-4CEFDC7181AD}" srcOrd="0" destOrd="3" presId="urn:microsoft.com/office/officeart/2005/8/layout/hList1"/>
    <dgm:cxn modelId="{D4669974-A298-455D-9752-0BE8D952F972}" srcId="{355308FE-FC93-40AB-BC48-5DD3B54E8769}" destId="{BF06B28F-E1B3-4B02-B926-BD3FE847E2B2}" srcOrd="4" destOrd="0" parTransId="{3EF815EA-D959-4160-A9FF-F22D6AAC5500}" sibTransId="{B846D3D2-9D56-485C-BB1D-90D44BF6CD7C}"/>
    <dgm:cxn modelId="{6514B454-91C8-476F-AD95-D6AA2EE4CB16}" srcId="{7C2A4C75-25AF-4119-8B00-40749273EC5E}" destId="{E29741C5-23A2-4FB1-A0AF-7153B9719502}" srcOrd="4" destOrd="0" parTransId="{9A7351C0-9B67-4706-898F-373F72A93E0E}" sibTransId="{975BC903-9CD3-49E8-B14E-4F567E9A31EA}"/>
    <dgm:cxn modelId="{98F8AA58-E67C-4CEC-BCAD-3FE6E95A79E8}" type="presOf" srcId="{1687D5FE-BB2C-4BB2-8475-90881BA220BF}" destId="{FB2DEBCA-6634-4AB5-A311-4CEFDC7181AD}" srcOrd="0" destOrd="0" presId="urn:microsoft.com/office/officeart/2005/8/layout/hList1"/>
    <dgm:cxn modelId="{DE183C79-03C6-4459-81FC-B94E3AF344CA}" type="presOf" srcId="{1BD86403-EA19-4896-8EF9-46E56620164B}" destId="{45EE062E-DF5E-4A87-92F2-CAF79809DAC4}" srcOrd="0" destOrd="0" presId="urn:microsoft.com/office/officeart/2005/8/layout/hList1"/>
    <dgm:cxn modelId="{86254559-D95C-4117-9DDF-A4B631E28486}" srcId="{1BD86403-EA19-4896-8EF9-46E56620164B}" destId="{40EFF332-CE17-4C32-A84F-866B22FDFB77}" srcOrd="1" destOrd="0" parTransId="{1D7108CD-C693-406B-BDA3-2EA21B81D476}" sibTransId="{AF6EA5E1-4AF4-47E9-951F-8625F6893C47}"/>
    <dgm:cxn modelId="{4A3FFA83-E4AF-4D8B-B101-FA0C42080270}" srcId="{1BD86403-EA19-4896-8EF9-46E56620164B}" destId="{79202CA5-8BB9-40E0-9252-2F84C056D8A3}" srcOrd="4" destOrd="0" parTransId="{01EB6F14-7729-48A0-9597-FC7EA596D04F}" sibTransId="{9DAAD653-BF24-425A-B375-3123B2B46C39}"/>
    <dgm:cxn modelId="{1BBEBD86-3817-4EDF-8EDE-7C24B3C299E1}" type="presOf" srcId="{E5A29645-B5FC-422E-8B0F-3D5E34BC019B}" destId="{FB2DEBCA-6634-4AB5-A311-4CEFDC7181AD}" srcOrd="0" destOrd="5" presId="urn:microsoft.com/office/officeart/2005/8/layout/hList1"/>
    <dgm:cxn modelId="{D0389A88-64E0-4E6C-83CC-5873FE4E966C}" type="presOf" srcId="{28C35C16-6158-4154-9C0C-0BA51CDCE4DE}" destId="{FB2DEBCA-6634-4AB5-A311-4CEFDC7181AD}" srcOrd="0" destOrd="6" presId="urn:microsoft.com/office/officeart/2005/8/layout/hList1"/>
    <dgm:cxn modelId="{1BF8D08C-1B93-4821-9685-3163867B312C}" type="presOf" srcId="{E70E86FB-E9B0-4915-AB42-3A3AD198080B}" destId="{FB2DEBCA-6634-4AB5-A311-4CEFDC7181AD}" srcOrd="0" destOrd="2" presId="urn:microsoft.com/office/officeart/2005/8/layout/hList1"/>
    <dgm:cxn modelId="{217A1D90-3CD1-437B-9D90-CE589015987D}" srcId="{7C2A4C75-25AF-4119-8B00-40749273EC5E}" destId="{E70E86FB-E9B0-4915-AB42-3A3AD198080B}" srcOrd="2" destOrd="0" parTransId="{E71059DF-CA27-4770-BEF1-8C30B82F7495}" sibTransId="{7CD34B50-E714-4C82-85A4-6790DA4BB09D}"/>
    <dgm:cxn modelId="{43E3D991-D96F-444E-8230-7E284511AB24}" srcId="{1BD86403-EA19-4896-8EF9-46E56620164B}" destId="{7DA3D8E2-E767-472A-9826-653E6F6B106E}" srcOrd="0" destOrd="0" parTransId="{88E99D73-857D-47F3-95CE-406211E06D02}" sibTransId="{A912F76B-FF93-4097-9A32-56AFC8B8F284}"/>
    <dgm:cxn modelId="{BAB7829A-C3DD-4D41-BC26-51783F6B305E}" type="presOf" srcId="{B8E0B4B3-475F-484A-A7F9-FDF7DAC9B05C}" destId="{D22B1DF8-867F-4802-AE37-4912CE568C6D}" srcOrd="0" destOrd="6" presId="urn:microsoft.com/office/officeart/2005/8/layout/hList1"/>
    <dgm:cxn modelId="{C004CE9E-5EA7-4212-BD13-6354F6D1AACB}" type="presOf" srcId="{9191EE2F-DEB4-422B-9967-2CB2C2D5944A}" destId="{FB2DEBCA-6634-4AB5-A311-4CEFDC7181AD}" srcOrd="0" destOrd="1" presId="urn:microsoft.com/office/officeart/2005/8/layout/hList1"/>
    <dgm:cxn modelId="{EDD01BA1-8085-46CE-8CA3-91C905823598}" type="presOf" srcId="{34F68DB0-4FB0-4C37-BA32-D9B468048254}" destId="{A370154F-4B36-4D38-9AC5-262D6C2A15C4}" srcOrd="0" destOrd="2" presId="urn:microsoft.com/office/officeart/2005/8/layout/hList1"/>
    <dgm:cxn modelId="{C5C68DA5-2924-4F53-A844-65D0EE53D0BA}" type="presOf" srcId="{01DB6F14-CACB-4164-8EB7-8CA3B5D8ED1C}" destId="{A370154F-4B36-4D38-9AC5-262D6C2A15C4}" srcOrd="0" destOrd="0" presId="urn:microsoft.com/office/officeart/2005/8/layout/hList1"/>
    <dgm:cxn modelId="{1796FBA7-08E9-4641-9594-26BFEB85EA82}" srcId="{1BD86403-EA19-4896-8EF9-46E56620164B}" destId="{B8E0B4B3-475F-484A-A7F9-FDF7DAC9B05C}" srcOrd="6" destOrd="0" parTransId="{513972C8-93D0-4745-90F8-FB51FC3639CF}" sibTransId="{585EC53D-3D7C-4AB5-ACBF-D59C07D88E02}"/>
    <dgm:cxn modelId="{672C5AAC-EBDC-4707-AF39-6B9DBC88FF8C}" type="presOf" srcId="{7C2A4C75-25AF-4119-8B00-40749273EC5E}" destId="{D2612B19-F352-4771-B5A5-69C2FFA219D1}" srcOrd="0" destOrd="0" presId="urn:microsoft.com/office/officeart/2005/8/layout/hList1"/>
    <dgm:cxn modelId="{427130B5-3D9E-43C5-88A4-0E9BFDBAC9EA}" type="presOf" srcId="{355308FE-FC93-40AB-BC48-5DD3B54E8769}" destId="{1681CDA4-EE60-49DF-B7FE-35E7AC7FDAA8}" srcOrd="0" destOrd="0" presId="urn:microsoft.com/office/officeart/2005/8/layout/hList1"/>
    <dgm:cxn modelId="{110242B8-173F-4669-864D-9960DF5DDBD9}" type="presOf" srcId="{75D46EBA-58C8-401D-8907-7CC65E1EDE7B}" destId="{FB2DEBCA-6634-4AB5-A311-4CEFDC7181AD}" srcOrd="0" destOrd="7" presId="urn:microsoft.com/office/officeart/2005/8/layout/hList1"/>
    <dgm:cxn modelId="{F2225BBA-9433-4AE1-87C2-06C491E12784}" type="presOf" srcId="{47D44EBB-CEB1-476C-AF10-8CAE10DC6BC9}" destId="{D22B1DF8-867F-4802-AE37-4912CE568C6D}" srcOrd="0" destOrd="2" presId="urn:microsoft.com/office/officeart/2005/8/layout/hList1"/>
    <dgm:cxn modelId="{54D550BD-5BFC-4C9C-9E26-27E2E346613A}" type="presOf" srcId="{80C9E018-912E-4BC6-851F-1E4F00DBF724}" destId="{A370154F-4B36-4D38-9AC5-262D6C2A15C4}" srcOrd="0" destOrd="1" presId="urn:microsoft.com/office/officeart/2005/8/layout/hList1"/>
    <dgm:cxn modelId="{1AF713C2-C0A2-49F6-8355-D7FA355B8C6F}" srcId="{1BD86403-EA19-4896-8EF9-46E56620164B}" destId="{9EA8D3FB-D73B-43B5-AC8F-58027F9E6479}" srcOrd="7" destOrd="0" parTransId="{FDC2A120-728F-49F5-B84F-44F9FC5E7A72}" sibTransId="{D75384E5-2FFA-4248-8B65-1CAF0D10D316}"/>
    <dgm:cxn modelId="{9A1BFFC3-465B-47CB-A54C-D131B2864762}" type="presOf" srcId="{4BF47486-ED5F-4F7B-9B78-59B2053896D5}" destId="{D22B1DF8-867F-4802-AE37-4912CE568C6D}" srcOrd="0" destOrd="8" presId="urn:microsoft.com/office/officeart/2005/8/layout/hList1"/>
    <dgm:cxn modelId="{6FF7FED0-1B0D-4D19-80E5-8D0937EA80AC}" srcId="{7C2A4C75-25AF-4119-8B00-40749273EC5E}" destId="{10498EDA-2E09-402F-97E4-A7C8A1F1EE97}" srcOrd="3" destOrd="0" parTransId="{C830F828-76CF-4ABF-ACA8-3E65B65EEDD2}" sibTransId="{13A06B97-09F5-4A5B-B771-ADFE30EE6119}"/>
    <dgm:cxn modelId="{A90C19D1-7317-4703-AC42-DA87A0842478}" srcId="{7C2A4C75-25AF-4119-8B00-40749273EC5E}" destId="{1A07AC53-BE5C-4850-967C-1DA63AEA6E33}" srcOrd="8" destOrd="0" parTransId="{C3D0A37D-815B-4ECE-90FC-0C056464B613}" sibTransId="{01BC96D6-9A25-427D-AB6B-2BFF0A7F5CBC}"/>
    <dgm:cxn modelId="{7D6172D1-F57E-4958-A55A-2386BB3A95E6}" srcId="{355308FE-FC93-40AB-BC48-5DD3B54E8769}" destId="{BB95E233-9470-4CB4-9A7D-194BB36AFDC8}" srcOrd="3" destOrd="0" parTransId="{200105E9-0623-40A0-AAEF-A43DDB7D1B42}" sibTransId="{340D8EDF-5DF7-4C6A-8EE5-C4B8EE0B2761}"/>
    <dgm:cxn modelId="{71187DD8-F3F9-4A70-9069-E19DB7758354}" type="presOf" srcId="{79202CA5-8BB9-40E0-9252-2F84C056D8A3}" destId="{D22B1DF8-867F-4802-AE37-4912CE568C6D}" srcOrd="0" destOrd="4" presId="urn:microsoft.com/office/officeart/2005/8/layout/hList1"/>
    <dgm:cxn modelId="{0216BEF7-090A-497A-B335-3C27ACE77DD6}" srcId="{7C2A4C75-25AF-4119-8B00-40749273EC5E}" destId="{9191EE2F-DEB4-422B-9967-2CB2C2D5944A}" srcOrd="1" destOrd="0" parTransId="{1DDD4271-E610-44C9-A140-10AB124B7A00}" sibTransId="{32528D9A-4058-471E-8AA6-CA0AA383EF60}"/>
    <dgm:cxn modelId="{0DF8F6FB-58D7-4482-8798-42BBF5EC299E}" srcId="{5F5FF645-0CC9-4D09-A7A2-067396DD1B0F}" destId="{1BD86403-EA19-4896-8EF9-46E56620164B}" srcOrd="1" destOrd="0" parTransId="{D76782A2-5158-43E7-86CD-31FB59E4DE36}" sibTransId="{4F5FE988-3D89-4CA9-9CB1-FF70EE7C1CEE}"/>
    <dgm:cxn modelId="{1D89DDFD-83B6-4500-8C8F-009F24B19426}" type="presOf" srcId="{BB95E233-9470-4CB4-9A7D-194BB36AFDC8}" destId="{A370154F-4B36-4D38-9AC5-262D6C2A15C4}" srcOrd="0" destOrd="3" presId="urn:microsoft.com/office/officeart/2005/8/layout/hList1"/>
    <dgm:cxn modelId="{242CED96-3632-4B87-82F0-D7940B5EC486}" type="presParOf" srcId="{3A738486-2F20-489A-9519-147CB740D07D}" destId="{CC49565C-D45E-4BDF-AAC9-5764015ACC96}" srcOrd="0" destOrd="0" presId="urn:microsoft.com/office/officeart/2005/8/layout/hList1"/>
    <dgm:cxn modelId="{23E90383-0615-4838-BA36-B4BA27547DC0}" type="presParOf" srcId="{CC49565C-D45E-4BDF-AAC9-5764015ACC96}" destId="{D2612B19-F352-4771-B5A5-69C2FFA219D1}" srcOrd="0" destOrd="0" presId="urn:microsoft.com/office/officeart/2005/8/layout/hList1"/>
    <dgm:cxn modelId="{3B788E4A-A4D0-45C6-B3F2-80D4027F90C5}" type="presParOf" srcId="{CC49565C-D45E-4BDF-AAC9-5764015ACC96}" destId="{FB2DEBCA-6634-4AB5-A311-4CEFDC7181AD}" srcOrd="1" destOrd="0" presId="urn:microsoft.com/office/officeart/2005/8/layout/hList1"/>
    <dgm:cxn modelId="{A5A6450A-4F8B-409D-AA08-1F3D1BB932D5}" type="presParOf" srcId="{3A738486-2F20-489A-9519-147CB740D07D}" destId="{1EA7C959-B721-4649-A4D4-4D2FA2A0BE3C}" srcOrd="1" destOrd="0" presId="urn:microsoft.com/office/officeart/2005/8/layout/hList1"/>
    <dgm:cxn modelId="{7195EC0F-62F2-4659-8365-51CA5803F3CC}" type="presParOf" srcId="{3A738486-2F20-489A-9519-147CB740D07D}" destId="{6031BCBA-3891-4883-AACD-42ADD544DEFC}" srcOrd="2" destOrd="0" presId="urn:microsoft.com/office/officeart/2005/8/layout/hList1"/>
    <dgm:cxn modelId="{7FEE0A24-438E-4639-8E26-6FDBBF85D454}" type="presParOf" srcId="{6031BCBA-3891-4883-AACD-42ADD544DEFC}" destId="{45EE062E-DF5E-4A87-92F2-CAF79809DAC4}" srcOrd="0" destOrd="0" presId="urn:microsoft.com/office/officeart/2005/8/layout/hList1"/>
    <dgm:cxn modelId="{E2026ED5-C8B2-40C9-80B8-1AB15A20F12C}" type="presParOf" srcId="{6031BCBA-3891-4883-AACD-42ADD544DEFC}" destId="{D22B1DF8-867F-4802-AE37-4912CE568C6D}" srcOrd="1" destOrd="0" presId="urn:microsoft.com/office/officeart/2005/8/layout/hList1"/>
    <dgm:cxn modelId="{6B521F88-5EF9-4B2E-B8BC-E4C46471152A}" type="presParOf" srcId="{3A738486-2F20-489A-9519-147CB740D07D}" destId="{7714D246-1EBA-4CBB-A9AD-F563C6681FBC}" srcOrd="3" destOrd="0" presId="urn:microsoft.com/office/officeart/2005/8/layout/hList1"/>
    <dgm:cxn modelId="{FA82BF16-4F4B-452A-9382-9654A78B0974}" type="presParOf" srcId="{3A738486-2F20-489A-9519-147CB740D07D}" destId="{9B2303FB-DE5D-49D2-A450-BE833A6B3519}" srcOrd="4" destOrd="0" presId="urn:microsoft.com/office/officeart/2005/8/layout/hList1"/>
    <dgm:cxn modelId="{4BADF45D-79F2-4220-AE7D-BC99BAAFC376}" type="presParOf" srcId="{9B2303FB-DE5D-49D2-A450-BE833A6B3519}" destId="{1681CDA4-EE60-49DF-B7FE-35E7AC7FDAA8}" srcOrd="0" destOrd="0" presId="urn:microsoft.com/office/officeart/2005/8/layout/hList1"/>
    <dgm:cxn modelId="{6152509D-6E0D-484B-95C6-EC69445E65DB}" type="presParOf" srcId="{9B2303FB-DE5D-49D2-A450-BE833A6B3519}" destId="{A370154F-4B36-4D38-9AC5-262D6C2A15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12B19-F352-4771-B5A5-69C2FFA219D1}">
      <dsp:nvSpPr>
        <dsp:cNvPr id="0" name=""/>
        <dsp:cNvSpPr/>
      </dsp:nvSpPr>
      <dsp:spPr>
        <a:xfrm>
          <a:off x="3460" y="274068"/>
          <a:ext cx="3373890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Thiết bị đầu cuối</a:t>
          </a:r>
          <a:endParaRPr lang="en-US" sz="2800" kern="1200"/>
        </a:p>
      </dsp:txBody>
      <dsp:txXfrm>
        <a:off x="3460" y="274068"/>
        <a:ext cx="3373890" cy="604800"/>
      </dsp:txXfrm>
    </dsp:sp>
    <dsp:sp modelId="{FB2DEBCA-6634-4AB5-A311-4CEFDC7181AD}">
      <dsp:nvSpPr>
        <dsp:cNvPr id="0" name=""/>
        <dsp:cNvSpPr/>
      </dsp:nvSpPr>
      <dsp:spPr>
        <a:xfrm>
          <a:off x="3460" y="893670"/>
          <a:ext cx="3373890" cy="42657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Máy tính để bàn (PC)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Máy tính xách tay (Laptop)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Máy chủ (Server)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Máy in (Printer)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Máy quét (Scanner)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Máy ảnh (Camera)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Điện thoại di động (Cell Phone)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Máy tính bảng (Tablet)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</a:p>
      </dsp:txBody>
      <dsp:txXfrm>
        <a:off x="3460" y="893670"/>
        <a:ext cx="3373890" cy="4265730"/>
      </dsp:txXfrm>
    </dsp:sp>
    <dsp:sp modelId="{45EE062E-DF5E-4A87-92F2-CAF79809DAC4}">
      <dsp:nvSpPr>
        <dsp:cNvPr id="0" name=""/>
        <dsp:cNvSpPr/>
      </dsp:nvSpPr>
      <dsp:spPr>
        <a:xfrm>
          <a:off x="3849696" y="274068"/>
          <a:ext cx="3373890" cy="604800"/>
        </a:xfrm>
        <a:prstGeom prst="rect">
          <a:avLst/>
        </a:prstGeom>
        <a:solidFill>
          <a:schemeClr val="accent4">
            <a:hueOff val="1371777"/>
            <a:satOff val="49600"/>
            <a:lumOff val="-196"/>
            <a:alphaOff val="0"/>
          </a:schemeClr>
        </a:solidFill>
        <a:ln w="12700" cap="flat" cmpd="sng" algn="ctr">
          <a:solidFill>
            <a:schemeClr val="accent4">
              <a:hueOff val="1371777"/>
              <a:satOff val="49600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Thiết bị kết nối</a:t>
          </a:r>
          <a:endParaRPr lang="en-US" sz="2800" kern="1200"/>
        </a:p>
      </dsp:txBody>
      <dsp:txXfrm>
        <a:off x="3849696" y="274068"/>
        <a:ext cx="3373890" cy="604800"/>
      </dsp:txXfrm>
    </dsp:sp>
    <dsp:sp modelId="{D22B1DF8-867F-4802-AE37-4912CE568C6D}">
      <dsp:nvSpPr>
        <dsp:cNvPr id="0" name=""/>
        <dsp:cNvSpPr/>
      </dsp:nvSpPr>
      <dsp:spPr>
        <a:xfrm>
          <a:off x="3849696" y="878868"/>
          <a:ext cx="3373890" cy="4265730"/>
        </a:xfrm>
        <a:prstGeom prst="rect">
          <a:avLst/>
        </a:prstGeom>
        <a:solidFill>
          <a:schemeClr val="accent4">
            <a:tint val="40000"/>
            <a:alpha val="90000"/>
            <a:hueOff val="1053944"/>
            <a:satOff val="49230"/>
            <a:lumOff val="24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53944"/>
              <a:satOff val="49230"/>
              <a:lumOff val="2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Đường truyền có dây (Cable)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Đường truyền không dây (Wireless)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Bộ chia (Hub)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Bộ chuyển mạch (Switch)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Bộ định tuyến (Router)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Bộ định tuyến không dây (Wireless router)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Điểm truy cập không dây (Access Point)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Modem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en-US" sz="2100" kern="1200"/>
        </a:p>
      </dsp:txBody>
      <dsp:txXfrm>
        <a:off x="3849696" y="878868"/>
        <a:ext cx="3373890" cy="4265730"/>
      </dsp:txXfrm>
    </dsp:sp>
    <dsp:sp modelId="{1681CDA4-EE60-49DF-B7FE-35E7AC7FDAA8}">
      <dsp:nvSpPr>
        <dsp:cNvPr id="0" name=""/>
        <dsp:cNvSpPr/>
      </dsp:nvSpPr>
      <dsp:spPr>
        <a:xfrm>
          <a:off x="7695931" y="274068"/>
          <a:ext cx="3373890" cy="604800"/>
        </a:xfrm>
        <a:prstGeom prst="rect">
          <a:avLst/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12700" cap="flat" cmpd="sng" algn="ctr">
          <a:solidFill>
            <a:schemeClr val="accent4">
              <a:hueOff val="2743554"/>
              <a:satOff val="99200"/>
              <a:lumOff val="-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Phần mềm mạng</a:t>
          </a:r>
          <a:endParaRPr lang="en-US" sz="2800" kern="1200"/>
        </a:p>
      </dsp:txBody>
      <dsp:txXfrm>
        <a:off x="7695931" y="274068"/>
        <a:ext cx="3373890" cy="604800"/>
      </dsp:txXfrm>
    </dsp:sp>
    <dsp:sp modelId="{A370154F-4B36-4D38-9AC5-262D6C2A15C4}">
      <dsp:nvSpPr>
        <dsp:cNvPr id="0" name=""/>
        <dsp:cNvSpPr/>
      </dsp:nvSpPr>
      <dsp:spPr>
        <a:xfrm>
          <a:off x="7699392" y="878868"/>
          <a:ext cx="3373890" cy="4265730"/>
        </a:xfrm>
        <a:prstGeom prst="rect">
          <a:avLst/>
        </a:prstGeom>
        <a:solidFill>
          <a:schemeClr val="accent4">
            <a:tint val="40000"/>
            <a:alpha val="90000"/>
            <a:hueOff val="2107888"/>
            <a:satOff val="98460"/>
            <a:lumOff val="490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107888"/>
              <a:satOff val="98460"/>
              <a:lumOff val="49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Truyền file (FTP)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Truy cập Internet (World Wide Web)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Truy cập máy tính từ xa (Remote Access)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Mạng riêng ảo (VPN)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</a:p>
      </dsp:txBody>
      <dsp:txXfrm>
        <a:off x="7699392" y="878868"/>
        <a:ext cx="3373890" cy="4265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18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9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03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5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8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7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8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20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2.svg"/><Relationship Id="rId15" Type="http://schemas.openxmlformats.org/officeDocument/2006/relationships/image" Target="../media/image26.sv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sv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svg"/><Relationship Id="rId18" Type="http://schemas.openxmlformats.org/officeDocument/2006/relationships/image" Target="../media/image25.png"/><Relationship Id="rId3" Type="http://schemas.openxmlformats.org/officeDocument/2006/relationships/image" Target="../media/image28.svg"/><Relationship Id="rId21" Type="http://schemas.openxmlformats.org/officeDocument/2006/relationships/image" Target="../media/image32.svg"/><Relationship Id="rId7" Type="http://schemas.openxmlformats.org/officeDocument/2006/relationships/image" Target="../media/image30.svg"/><Relationship Id="rId12" Type="http://schemas.openxmlformats.org/officeDocument/2006/relationships/image" Target="../media/image21.png"/><Relationship Id="rId17" Type="http://schemas.openxmlformats.org/officeDocument/2006/relationships/image" Target="../media/image14.svg"/><Relationship Id="rId2" Type="http://schemas.openxmlformats.org/officeDocument/2006/relationships/image" Target="../media/image27.png"/><Relationship Id="rId16" Type="http://schemas.openxmlformats.org/officeDocument/2006/relationships/image" Target="../media/image13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0.svg"/><Relationship Id="rId5" Type="http://schemas.openxmlformats.org/officeDocument/2006/relationships/image" Target="../media/image9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6.svg"/><Relationship Id="rId4" Type="http://schemas.openxmlformats.org/officeDocument/2006/relationships/image" Target="../media/image8.png"/><Relationship Id="rId9" Type="http://schemas.openxmlformats.org/officeDocument/2006/relationships/image" Target="../media/image12.svg"/><Relationship Id="rId14" Type="http://schemas.openxmlformats.org/officeDocument/2006/relationships/image" Target="../media/image23.png"/><Relationship Id="rId2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12" Type="http://schemas.openxmlformats.org/officeDocument/2006/relationships/image" Target="../media/image26.sv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12.svg"/><Relationship Id="rId4" Type="http://schemas.openxmlformats.org/officeDocument/2006/relationships/image" Target="../media/image28.svg"/><Relationship Id="rId9" Type="http://schemas.openxmlformats.org/officeDocument/2006/relationships/image" Target="../media/image11.png"/><Relationship Id="rId14" Type="http://schemas.openxmlformats.org/officeDocument/2006/relationships/image" Target="../media/image32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4844" y="2873830"/>
            <a:ext cx="831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TIN HỌC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LỚP 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2067" y="2508763"/>
            <a:ext cx="829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ĐỀ 2: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2068" y="3097300"/>
            <a:ext cx="829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MẠNG MÁY TÍNH VÀ INTERNET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4846" y="4535843"/>
            <a:ext cx="831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4845" y="5072925"/>
            <a:ext cx="831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MẠNG MÁY TÍNH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234F4-8A9E-46DE-8071-EEC5231ADE75}"/>
              </a:ext>
            </a:extLst>
          </p:cNvPr>
          <p:cNvSpPr txBox="1"/>
          <p:nvPr/>
        </p:nvSpPr>
        <p:spPr>
          <a:xfrm>
            <a:off x="10224051" y="0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5A714711-1771-471A-BCEB-64EF69CAF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1.85185E-6 L -4.16667E-6 -0.2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4" grpId="0"/>
      <p:bldP spid="7" grpId="0"/>
      <p:bldP spid="8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Graphic 2" descr="Computer with solid fill">
            <a:extLst>
              <a:ext uri="{FF2B5EF4-FFF2-40B4-BE49-F238E27FC236}">
                <a16:creationId xmlns:a16="http://schemas.microsoft.com/office/drawing/2014/main" id="{A4865CF8-49F4-4C3A-8AA9-372219D1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9193" y="1028518"/>
            <a:ext cx="2024032" cy="2024032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FEC33EFC-FAF8-4B49-891B-3C9E57159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8777" y="1028518"/>
            <a:ext cx="2024032" cy="20240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FBE42F-3AD9-4C70-90A9-FA27554EC96E}"/>
              </a:ext>
            </a:extLst>
          </p:cNvPr>
          <p:cNvCxnSpPr>
            <a:cxnSpLocks/>
          </p:cNvCxnSpPr>
          <p:nvPr/>
        </p:nvCxnSpPr>
        <p:spPr>
          <a:xfrm>
            <a:off x="3847243" y="2040534"/>
            <a:ext cx="44988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011B9A-8973-48C2-9D05-661F18AD9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57" y="1735194"/>
            <a:ext cx="914921" cy="562676"/>
          </a:xfrm>
          <a:prstGeom prst="rect">
            <a:avLst/>
          </a:prstGeom>
          <a:solidFill>
            <a:srgbClr val="00FF00"/>
          </a:solidFill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671E6F43-9E9C-402C-9F49-CD8C1F2F4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4385" y="3518386"/>
            <a:ext cx="1859666" cy="1859666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162D220D-8E43-46E8-B4C5-88482F963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9193" y="3429000"/>
            <a:ext cx="2024032" cy="2024032"/>
          </a:xfrm>
          <a:prstGeom prst="rect">
            <a:avLst/>
          </a:prstGeom>
        </p:spPr>
      </p:pic>
      <p:pic>
        <p:nvPicPr>
          <p:cNvPr id="20" name="Graphic 19" descr="Fax with solid fill">
            <a:extLst>
              <a:ext uri="{FF2B5EF4-FFF2-40B4-BE49-F238E27FC236}">
                <a16:creationId xmlns:a16="http://schemas.microsoft.com/office/drawing/2014/main" id="{C4567195-DA82-40B4-8C07-01C862AAC1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6721" y="4901083"/>
            <a:ext cx="1409279" cy="140927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F902A0-89EA-4784-BC92-AA31E35EF532}"/>
              </a:ext>
            </a:extLst>
          </p:cNvPr>
          <p:cNvCxnSpPr>
            <a:cxnSpLocks/>
          </p:cNvCxnSpPr>
          <p:nvPr/>
        </p:nvCxnSpPr>
        <p:spPr>
          <a:xfrm>
            <a:off x="3847243" y="4441016"/>
            <a:ext cx="47742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40AE2F-D22F-4A3B-BAFB-1AA15DB22497}"/>
              </a:ext>
            </a:extLst>
          </p:cNvPr>
          <p:cNvCxnSpPr>
            <a:cxnSpLocks/>
          </p:cNvCxnSpPr>
          <p:nvPr/>
        </p:nvCxnSpPr>
        <p:spPr>
          <a:xfrm>
            <a:off x="3534534" y="2628485"/>
            <a:ext cx="1769" cy="12245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F297D1-F87F-475C-95BB-6E3EC239EE0D}"/>
              </a:ext>
            </a:extLst>
          </p:cNvPr>
          <p:cNvCxnSpPr>
            <a:cxnSpLocks/>
          </p:cNvCxnSpPr>
          <p:nvPr/>
        </p:nvCxnSpPr>
        <p:spPr>
          <a:xfrm>
            <a:off x="9836525" y="2651094"/>
            <a:ext cx="1769" cy="12245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90228D-ADAF-494B-8147-FDDC6FDA433B}"/>
              </a:ext>
            </a:extLst>
          </p:cNvPr>
          <p:cNvCxnSpPr>
            <a:cxnSpLocks/>
          </p:cNvCxnSpPr>
          <p:nvPr/>
        </p:nvCxnSpPr>
        <p:spPr>
          <a:xfrm>
            <a:off x="3827147" y="4954064"/>
            <a:ext cx="975966" cy="5423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19937DC0-5242-4289-A519-FA69C8BB13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14" y="1749776"/>
            <a:ext cx="333689" cy="460323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F6542A8-3124-43F8-9253-D437194491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14" y="1979203"/>
            <a:ext cx="320908" cy="449739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BEF59B4-08F8-4E3A-A8EA-DFDC9654E2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525" y="1960388"/>
            <a:ext cx="320908" cy="449739"/>
          </a:xfrm>
          <a:prstGeom prst="rect">
            <a:avLst/>
          </a:prstGeom>
        </p:spPr>
      </p:pic>
      <p:sp>
        <p:nvSpPr>
          <p:cNvPr id="18" name="Callout: Line 17">
            <a:extLst>
              <a:ext uri="{FF2B5EF4-FFF2-40B4-BE49-F238E27FC236}">
                <a16:creationId xmlns:a16="http://schemas.microsoft.com/office/drawing/2014/main" id="{B3FB07F2-A6F7-4C6D-9B32-2EB3DE7D5C97}"/>
              </a:ext>
            </a:extLst>
          </p:cNvPr>
          <p:cNvSpPr/>
          <p:nvPr/>
        </p:nvSpPr>
        <p:spPr>
          <a:xfrm>
            <a:off x="3703803" y="543570"/>
            <a:ext cx="5169458" cy="538342"/>
          </a:xfrm>
          <a:prstGeom prst="borderCallout1">
            <a:avLst>
              <a:gd name="adj1" fmla="val 100475"/>
              <a:gd name="adj2" fmla="val 50256"/>
              <a:gd name="adj3" fmla="val 251897"/>
              <a:gd name="adj4" fmla="val 50160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thông tin, chia sẻ dữ liệu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BA1A9A57-D881-4828-973E-9C9D3D49D3D1}"/>
              </a:ext>
            </a:extLst>
          </p:cNvPr>
          <p:cNvSpPr/>
          <p:nvPr/>
        </p:nvSpPr>
        <p:spPr>
          <a:xfrm>
            <a:off x="7005449" y="5488585"/>
            <a:ext cx="4626918" cy="538342"/>
          </a:xfrm>
          <a:prstGeom prst="borderCallout1">
            <a:avLst>
              <a:gd name="adj1" fmla="val 48212"/>
              <a:gd name="adj2" fmla="val -194"/>
              <a:gd name="adj3" fmla="val 48444"/>
              <a:gd name="adj4" fmla="val -22855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32A0A4-4684-4437-A1F0-D1A1119CF30E}"/>
              </a:ext>
            </a:extLst>
          </p:cNvPr>
          <p:cNvSpPr/>
          <p:nvPr/>
        </p:nvSpPr>
        <p:spPr>
          <a:xfrm>
            <a:off x="0" y="2816246"/>
            <a:ext cx="2542233" cy="562675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13608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5362 0.0113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602 L -0.53164 -1.48148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1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7361 L 0.00026 0.36991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3699 L 0.14688 0.5092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7361 L 0.00026 0.3699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36991 L -0.53008 0.37268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4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08 0.37268 L -0.38932 0.51528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FC24919-5295-478E-B63C-2A39B658E6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1" y="1290030"/>
            <a:ext cx="10410092" cy="20409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E08EB1-3ACD-4349-8B1B-BC3F73A530F0}"/>
              </a:ext>
            </a:extLst>
          </p:cNvPr>
          <p:cNvSpPr/>
          <p:nvPr/>
        </p:nvSpPr>
        <p:spPr>
          <a:xfrm>
            <a:off x="974691" y="3527064"/>
            <a:ext cx="10410092" cy="25817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máy tính chia sẽ thông tin và dữ liệu (văn bản, hình ảnh, âm thanh,…)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lợi ích của mạng máy tính: dùng chung thiết bị mạng (máy in, máy scan,…)</a:t>
            </a:r>
            <a:endParaRPr lang="en-US" sz="28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68C960-D146-46AF-9693-94C68E4FDEDD}"/>
              </a:ext>
            </a:extLst>
          </p:cNvPr>
          <p:cNvSpPr/>
          <p:nvPr/>
        </p:nvSpPr>
        <p:spPr>
          <a:xfrm>
            <a:off x="695010" y="1296233"/>
            <a:ext cx="10842171" cy="470493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	MẠNG MÁY TÍNH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Hai hay nhiều máy tính và các thiết bị được kết nối để truyền thông tin cho nhau tạo thành một mạng máy tính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mạng máy tính: người sử dụng có thể liên lạc với nhau để trao đổi thông tin, chia sẻ dữ liệu và dùng chung các thiết bị trên mạng.</a:t>
            </a:r>
          </a:p>
          <a:p>
            <a:pPr algn="just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38B6F-2DCB-465D-A019-C6A66CB5FBE5}"/>
              </a:ext>
            </a:extLst>
          </p:cNvPr>
          <p:cNvSpPr txBox="1"/>
          <p:nvPr/>
        </p:nvSpPr>
        <p:spPr>
          <a:xfrm>
            <a:off x="10224051" y="11156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266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7CC3D-2C6E-4FF5-8151-CCC7C9180411}"/>
              </a:ext>
            </a:extLst>
          </p:cNvPr>
          <p:cNvSpPr txBox="1"/>
          <p:nvPr/>
        </p:nvSpPr>
        <p:spPr>
          <a:xfrm>
            <a:off x="3892067" y="2841693"/>
            <a:ext cx="8299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2. CÁC THÀNH PHẦN CỦA MẠNG MÁY TÍNH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DD59C66-A23B-4D9A-B96E-2DF09DB4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B88A24C-88F9-4A36-8D01-CD84A989F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4697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226370-E5D4-47F3-ACE8-2DE0755ABEFB}"/>
              </a:ext>
            </a:extLst>
          </p:cNvPr>
          <p:cNvSpPr/>
          <p:nvPr/>
        </p:nvSpPr>
        <p:spPr>
          <a:xfrm>
            <a:off x="1647930" y="1868993"/>
            <a:ext cx="1567543" cy="301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0455B9-5BF3-45E4-820C-53453A9A2D9A}"/>
              </a:ext>
            </a:extLst>
          </p:cNvPr>
          <p:cNvSpPr/>
          <p:nvPr/>
        </p:nvSpPr>
        <p:spPr>
          <a:xfrm>
            <a:off x="4704306" y="1840525"/>
            <a:ext cx="1567543" cy="301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250D61-D401-450D-86BB-112C99EB6AA6}"/>
              </a:ext>
            </a:extLst>
          </p:cNvPr>
          <p:cNvSpPr/>
          <p:nvPr/>
        </p:nvSpPr>
        <p:spPr>
          <a:xfrm>
            <a:off x="7258264" y="2081688"/>
            <a:ext cx="1001482" cy="301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654776-6B20-4972-B7D9-FAFCF5BA6815}"/>
              </a:ext>
            </a:extLst>
          </p:cNvPr>
          <p:cNvSpPr/>
          <p:nvPr/>
        </p:nvSpPr>
        <p:spPr>
          <a:xfrm>
            <a:off x="6566602" y="4314101"/>
            <a:ext cx="1833819" cy="301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8906FB-BFA5-4F4F-9DE0-5756C4395ACB}"/>
              </a:ext>
            </a:extLst>
          </p:cNvPr>
          <p:cNvSpPr/>
          <p:nvPr/>
        </p:nvSpPr>
        <p:spPr>
          <a:xfrm>
            <a:off x="7663547" y="5189982"/>
            <a:ext cx="1148857" cy="5878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089216-34F7-4233-9843-71FEA70E328B}"/>
              </a:ext>
            </a:extLst>
          </p:cNvPr>
          <p:cNvSpPr/>
          <p:nvPr/>
        </p:nvSpPr>
        <p:spPr>
          <a:xfrm>
            <a:off x="2811869" y="6136199"/>
            <a:ext cx="735199" cy="301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12A12-C86C-4DEE-9511-C8C87557B09D}"/>
              </a:ext>
            </a:extLst>
          </p:cNvPr>
          <p:cNvSpPr/>
          <p:nvPr/>
        </p:nvSpPr>
        <p:spPr>
          <a:xfrm>
            <a:off x="1589646" y="5170723"/>
            <a:ext cx="902345" cy="301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8FF942-7DE6-48C0-A24F-A4C835C1E48F}"/>
              </a:ext>
            </a:extLst>
          </p:cNvPr>
          <p:cNvSpPr/>
          <p:nvPr/>
        </p:nvSpPr>
        <p:spPr>
          <a:xfrm>
            <a:off x="4141243" y="3567165"/>
            <a:ext cx="1164287" cy="7368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56AABD-A105-45E2-B267-CDA58A304F90}"/>
              </a:ext>
            </a:extLst>
          </p:cNvPr>
          <p:cNvSpPr/>
          <p:nvPr/>
        </p:nvSpPr>
        <p:spPr>
          <a:xfrm>
            <a:off x="5467981" y="5529940"/>
            <a:ext cx="1666349" cy="7368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E01E5467-A74A-419C-BC32-77ED836AEDB4}"/>
              </a:ext>
            </a:extLst>
          </p:cNvPr>
          <p:cNvSpPr/>
          <p:nvPr/>
        </p:nvSpPr>
        <p:spPr>
          <a:xfrm>
            <a:off x="8259746" y="3298929"/>
            <a:ext cx="1455334" cy="441408"/>
          </a:xfrm>
          <a:prstGeom prst="borderCallout1">
            <a:avLst>
              <a:gd name="adj1" fmla="val 44438"/>
              <a:gd name="adj2" fmla="val -78"/>
              <a:gd name="adj3" fmla="val -100191"/>
              <a:gd name="adj4" fmla="val -123595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Cáp mạng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E516FDBF-583F-42F4-B790-5C9EEE32D007}"/>
              </a:ext>
            </a:extLst>
          </p:cNvPr>
          <p:cNvSpPr/>
          <p:nvPr/>
        </p:nvSpPr>
        <p:spPr>
          <a:xfrm>
            <a:off x="8882289" y="4633703"/>
            <a:ext cx="773720" cy="441408"/>
          </a:xfrm>
          <a:prstGeom prst="borderCallout1">
            <a:avLst>
              <a:gd name="adj1" fmla="val 45520"/>
              <a:gd name="adj2" fmla="val -436"/>
              <a:gd name="adj3" fmla="val 73676"/>
              <a:gd name="adj4" fmla="val -197082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</a:p>
        </p:txBody>
      </p:sp>
      <p:sp>
        <p:nvSpPr>
          <p:cNvPr id="25" name="Callout: Line 24">
            <a:extLst>
              <a:ext uri="{FF2B5EF4-FFF2-40B4-BE49-F238E27FC236}">
                <a16:creationId xmlns:a16="http://schemas.microsoft.com/office/drawing/2014/main" id="{77B30731-F2C5-4EEE-B4E9-D5E5BDC3CED6}"/>
              </a:ext>
            </a:extLst>
          </p:cNvPr>
          <p:cNvSpPr/>
          <p:nvPr/>
        </p:nvSpPr>
        <p:spPr>
          <a:xfrm>
            <a:off x="10554119" y="1429951"/>
            <a:ext cx="1407020" cy="1082133"/>
          </a:xfrm>
          <a:prstGeom prst="borderCallout1">
            <a:avLst>
              <a:gd name="adj1" fmla="val 49234"/>
              <a:gd name="adj2" fmla="val -436"/>
              <a:gd name="adj3" fmla="val 49533"/>
              <a:gd name="adj4" fmla="val -303492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đầu cuối</a:t>
            </a:r>
          </a:p>
        </p:txBody>
      </p:sp>
      <p:sp>
        <p:nvSpPr>
          <p:cNvPr id="26" name="Callout: Line 25">
            <a:extLst>
              <a:ext uri="{FF2B5EF4-FFF2-40B4-BE49-F238E27FC236}">
                <a16:creationId xmlns:a16="http://schemas.microsoft.com/office/drawing/2014/main" id="{4A4F4595-4708-4307-BACE-C9243B006008}"/>
              </a:ext>
            </a:extLst>
          </p:cNvPr>
          <p:cNvSpPr/>
          <p:nvPr/>
        </p:nvSpPr>
        <p:spPr>
          <a:xfrm>
            <a:off x="10575257" y="4615552"/>
            <a:ext cx="1407020" cy="1082133"/>
          </a:xfrm>
          <a:prstGeom prst="borderCallout1">
            <a:avLst>
              <a:gd name="adj1" fmla="val 49234"/>
              <a:gd name="adj2" fmla="val -436"/>
              <a:gd name="adj3" fmla="val 46763"/>
              <a:gd name="adj4" fmla="val -282160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kết nối</a:t>
            </a:r>
          </a:p>
        </p:txBody>
      </p:sp>
    </p:spTree>
    <p:extLst>
      <p:ext uri="{BB962C8B-B14F-4D97-AF65-F5344CB8AC3E}">
        <p14:creationId xmlns:p14="http://schemas.microsoft.com/office/powerpoint/2010/main" val="12188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D7907F-FC5F-480B-8272-6B667F33F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959867"/>
              </p:ext>
            </p:extLst>
          </p:nvPr>
        </p:nvGraphicFramePr>
        <p:xfrm>
          <a:off x="559358" y="1201984"/>
          <a:ext cx="110732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8684B84-2799-4DC7-AA6F-6AE820136ED9}"/>
              </a:ext>
            </a:extLst>
          </p:cNvPr>
          <p:cNvSpPr/>
          <p:nvPr/>
        </p:nvSpPr>
        <p:spPr>
          <a:xfrm>
            <a:off x="562710" y="542609"/>
            <a:ext cx="11069931" cy="7699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34016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68C960-D146-46AF-9693-94C68E4FDEDD}"/>
              </a:ext>
            </a:extLst>
          </p:cNvPr>
          <p:cNvSpPr/>
          <p:nvPr/>
        </p:nvSpPr>
        <p:spPr>
          <a:xfrm>
            <a:off x="674914" y="1296233"/>
            <a:ext cx="10842171" cy="47830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CHÍNH CỦA MẠNG MÁY TÍNH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Mạng máy tính gồm: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thiết bị đầu cuối (máy tính, điện thoại, máy in, máy ảnh, …).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thiết bị kết nối (đường truyền dữ liệu, bộ chia, bộ chuyển mạch, bộ định tuyến, …).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mạng (ứng dụng truyền thông và phần mềm điều khiển quá trình truyền dữ liệu).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38B6F-2DCB-465D-A019-C6A66CB5FBE5}"/>
              </a:ext>
            </a:extLst>
          </p:cNvPr>
          <p:cNvSpPr txBox="1"/>
          <p:nvPr/>
        </p:nvSpPr>
        <p:spPr>
          <a:xfrm>
            <a:off x="10224051" y="11156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882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CA1E00-E846-499E-8B28-C043E5021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36" y="1783830"/>
            <a:ext cx="9982910" cy="4790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C14B0B-D72F-4E75-9E6B-0CE0F3BF3969}"/>
              </a:ext>
            </a:extLst>
          </p:cNvPr>
          <p:cNvSpPr txBox="1"/>
          <p:nvPr/>
        </p:nvSpPr>
        <p:spPr>
          <a:xfrm>
            <a:off x="7174655" y="1075607"/>
            <a:ext cx="417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61134-F95B-4C81-862C-2D46452260FC}"/>
              </a:ext>
            </a:extLst>
          </p:cNvPr>
          <p:cNvSpPr txBox="1"/>
          <p:nvPr/>
        </p:nvSpPr>
        <p:spPr>
          <a:xfrm>
            <a:off x="844839" y="1098188"/>
            <a:ext cx="577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571DFE-E2F7-406D-A97D-391CD2494ED8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7174655" y="1537272"/>
            <a:ext cx="2086253" cy="17305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7602EC-9BBA-483D-9D61-2D4869FF4C65}"/>
              </a:ext>
            </a:extLst>
          </p:cNvPr>
          <p:cNvCxnSpPr>
            <a:cxnSpLocks/>
          </p:cNvCxnSpPr>
          <p:nvPr/>
        </p:nvCxnSpPr>
        <p:spPr>
          <a:xfrm>
            <a:off x="2833459" y="1552262"/>
            <a:ext cx="309236" cy="13210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0DC915-58A5-4F41-9422-F3CD6B13C364}"/>
              </a:ext>
            </a:extLst>
          </p:cNvPr>
          <p:cNvSpPr txBox="1"/>
          <p:nvPr/>
        </p:nvSpPr>
        <p:spPr>
          <a:xfrm>
            <a:off x="926391" y="453242"/>
            <a:ext cx="385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77A4F0EE-0213-42AC-8192-4E318CD8C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1857" y="2328121"/>
            <a:ext cx="914400" cy="914400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A68606C6-4296-4739-9B72-40CAF0227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3833" y="1692993"/>
            <a:ext cx="914400" cy="914400"/>
          </a:xfrm>
          <a:prstGeom prst="rect">
            <a:avLst/>
          </a:prstGeom>
        </p:spPr>
      </p:pic>
      <p:pic>
        <p:nvPicPr>
          <p:cNvPr id="14" name="Graphic 13" descr="Online Network with solid fill">
            <a:extLst>
              <a:ext uri="{FF2B5EF4-FFF2-40B4-BE49-F238E27FC236}">
                <a16:creationId xmlns:a16="http://schemas.microsoft.com/office/drawing/2014/main" id="{E8FACAC9-2159-47AA-96C6-A6100BEAB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0810" y="4501189"/>
            <a:ext cx="762286" cy="762286"/>
          </a:xfrm>
          <a:prstGeom prst="rect">
            <a:avLst/>
          </a:prstGeom>
        </p:spPr>
      </p:pic>
      <p:pic>
        <p:nvPicPr>
          <p:cNvPr id="16" name="Graphic 15" descr="Scanner with solid fill">
            <a:extLst>
              <a:ext uri="{FF2B5EF4-FFF2-40B4-BE49-F238E27FC236}">
                <a16:creationId xmlns:a16="http://schemas.microsoft.com/office/drawing/2014/main" id="{ED6626B4-C0AD-47B7-A0A3-232C0864D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8595" y="5156419"/>
            <a:ext cx="914400" cy="914400"/>
          </a:xfrm>
          <a:prstGeom prst="rect">
            <a:avLst/>
          </a:prstGeom>
        </p:spPr>
      </p:pic>
      <p:pic>
        <p:nvPicPr>
          <p:cNvPr id="18" name="Graphic 17" descr="Smart Phone with solid fill">
            <a:extLst>
              <a:ext uri="{FF2B5EF4-FFF2-40B4-BE49-F238E27FC236}">
                <a16:creationId xmlns:a16="http://schemas.microsoft.com/office/drawing/2014/main" id="{5EBCE187-FAB0-4C57-9734-2BADF1A288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23768" y="2767152"/>
            <a:ext cx="614761" cy="614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033758-5DDC-484A-BE58-D2AEEDFAEBC0}"/>
              </a:ext>
            </a:extLst>
          </p:cNvPr>
          <p:cNvSpPr txBox="1"/>
          <p:nvPr/>
        </p:nvSpPr>
        <p:spPr>
          <a:xfrm>
            <a:off x="1271161" y="753047"/>
            <a:ext cx="604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3662282D-2BF1-4E7C-981C-44A148DC8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1857" y="3967932"/>
            <a:ext cx="914400" cy="914400"/>
          </a:xfrm>
          <a:prstGeom prst="rect">
            <a:avLst/>
          </a:prstGeom>
        </p:spPr>
      </p:pic>
      <p:pic>
        <p:nvPicPr>
          <p:cNvPr id="15" name="Graphic 14" descr="Fax with solid fill">
            <a:extLst>
              <a:ext uri="{FF2B5EF4-FFF2-40B4-BE49-F238E27FC236}">
                <a16:creationId xmlns:a16="http://schemas.microsoft.com/office/drawing/2014/main" id="{4B93FD26-4076-40E9-A99B-2F15FB7D71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38966" y="5243794"/>
            <a:ext cx="1040722" cy="739650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92A8C3B5-8397-4589-9281-4CA7D07BE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8303" y="1674339"/>
            <a:ext cx="914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892A45-E9DE-4744-8A48-622B511312B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975084" y="2795369"/>
            <a:ext cx="2863882" cy="2818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10D14-4CA2-4D2D-B6D4-0425355AB081}"/>
              </a:ext>
            </a:extLst>
          </p:cNvPr>
          <p:cNvCxnSpPr>
            <a:cxnSpLocks/>
          </p:cNvCxnSpPr>
          <p:nvPr/>
        </p:nvCxnSpPr>
        <p:spPr>
          <a:xfrm flipV="1">
            <a:off x="2976257" y="2379754"/>
            <a:ext cx="1651068" cy="20646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E7D3F9-C8F1-471F-B93B-3F463A9E452A}"/>
              </a:ext>
            </a:extLst>
          </p:cNvPr>
          <p:cNvCxnSpPr>
            <a:cxnSpLocks/>
          </p:cNvCxnSpPr>
          <p:nvPr/>
        </p:nvCxnSpPr>
        <p:spPr>
          <a:xfrm flipV="1">
            <a:off x="4291183" y="2413315"/>
            <a:ext cx="471941" cy="3103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C49F31-DACD-4A74-9F19-DEB6373A9E82}"/>
              </a:ext>
            </a:extLst>
          </p:cNvPr>
          <p:cNvCxnSpPr>
            <a:cxnSpLocks/>
          </p:cNvCxnSpPr>
          <p:nvPr/>
        </p:nvCxnSpPr>
        <p:spPr>
          <a:xfrm flipH="1" flipV="1">
            <a:off x="3012560" y="4546138"/>
            <a:ext cx="921865" cy="11583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F7B367-B69D-4B55-ABE3-7084FE41DCBC}"/>
              </a:ext>
            </a:extLst>
          </p:cNvPr>
          <p:cNvCxnSpPr>
            <a:cxnSpLocks/>
          </p:cNvCxnSpPr>
          <p:nvPr/>
        </p:nvCxnSpPr>
        <p:spPr>
          <a:xfrm>
            <a:off x="4880798" y="2359273"/>
            <a:ext cx="1201822" cy="29042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8872FF-0F32-43C2-AFBA-7458D9131222}"/>
              </a:ext>
            </a:extLst>
          </p:cNvPr>
          <p:cNvCxnSpPr>
            <a:cxnSpLocks/>
          </p:cNvCxnSpPr>
          <p:nvPr/>
        </p:nvCxnSpPr>
        <p:spPr>
          <a:xfrm flipH="1" flipV="1">
            <a:off x="3012560" y="4546138"/>
            <a:ext cx="2826407" cy="11583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 descr="Wi-Fi outline">
            <a:extLst>
              <a:ext uri="{FF2B5EF4-FFF2-40B4-BE49-F238E27FC236}">
                <a16:creationId xmlns:a16="http://schemas.microsoft.com/office/drawing/2014/main" id="{BE7E2646-7B10-4F38-9855-749AC44446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728679">
            <a:off x="8945177" y="2399710"/>
            <a:ext cx="914400" cy="914400"/>
          </a:xfrm>
          <a:prstGeom prst="rect">
            <a:avLst/>
          </a:prstGeom>
        </p:spPr>
      </p:pic>
      <p:pic>
        <p:nvPicPr>
          <p:cNvPr id="39" name="Graphic 38" descr="Wi-Fi outline">
            <a:extLst>
              <a:ext uri="{FF2B5EF4-FFF2-40B4-BE49-F238E27FC236}">
                <a16:creationId xmlns:a16="http://schemas.microsoft.com/office/drawing/2014/main" id="{1ABEA42F-5B6A-4A78-941A-FAB19AD56D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146458">
            <a:off x="8533665" y="4024520"/>
            <a:ext cx="914400" cy="914400"/>
          </a:xfrm>
          <a:prstGeom prst="rect">
            <a:avLst/>
          </a:prstGeom>
        </p:spPr>
      </p:pic>
      <p:pic>
        <p:nvPicPr>
          <p:cNvPr id="40" name="Graphic 39" descr="Wi-Fi outline">
            <a:extLst>
              <a:ext uri="{FF2B5EF4-FFF2-40B4-BE49-F238E27FC236}">
                <a16:creationId xmlns:a16="http://schemas.microsoft.com/office/drawing/2014/main" id="{2563B251-958B-422F-A910-FCD06B449D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6988963" y="1991898"/>
            <a:ext cx="914400" cy="9144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226DFC-DEA3-43A8-BD5B-D557FA1B2D92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944652" y="2150193"/>
            <a:ext cx="1629181" cy="526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101EC6-5F89-4E28-89E8-E1ADB518B87A}"/>
              </a:ext>
            </a:extLst>
          </p:cNvPr>
          <p:cNvCxnSpPr>
            <a:cxnSpLocks/>
          </p:cNvCxnSpPr>
          <p:nvPr/>
        </p:nvCxnSpPr>
        <p:spPr>
          <a:xfrm>
            <a:off x="2898267" y="2920222"/>
            <a:ext cx="1204913" cy="2615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535096-4D1D-41CC-BC46-A42BE9FC73B0}"/>
              </a:ext>
            </a:extLst>
          </p:cNvPr>
          <p:cNvCxnSpPr>
            <a:cxnSpLocks/>
          </p:cNvCxnSpPr>
          <p:nvPr/>
        </p:nvCxnSpPr>
        <p:spPr>
          <a:xfrm>
            <a:off x="2466708" y="2998333"/>
            <a:ext cx="25002" cy="12061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42" descr="Wi-Fi outline">
            <a:extLst>
              <a:ext uri="{FF2B5EF4-FFF2-40B4-BE49-F238E27FC236}">
                <a16:creationId xmlns:a16="http://schemas.microsoft.com/office/drawing/2014/main" id="{739141CB-4C43-40D2-950F-A79F482D6C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4906027" y="2129089"/>
            <a:ext cx="914400" cy="914400"/>
          </a:xfrm>
          <a:prstGeom prst="rect">
            <a:avLst/>
          </a:prstGeom>
        </p:spPr>
      </p:pic>
      <p:pic>
        <p:nvPicPr>
          <p:cNvPr id="44" name="Graphic 43" descr="Wi-Fi outline">
            <a:extLst>
              <a:ext uri="{FF2B5EF4-FFF2-40B4-BE49-F238E27FC236}">
                <a16:creationId xmlns:a16="http://schemas.microsoft.com/office/drawing/2014/main" id="{ADB01372-A12A-418D-944D-6233C888BD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597585">
            <a:off x="2763155" y="2447053"/>
            <a:ext cx="914400" cy="914400"/>
          </a:xfrm>
          <a:prstGeom prst="rect">
            <a:avLst/>
          </a:prstGeom>
        </p:spPr>
      </p:pic>
      <p:pic>
        <p:nvPicPr>
          <p:cNvPr id="45" name="Graphic 44" descr="Wi-Fi outline">
            <a:extLst>
              <a:ext uri="{FF2B5EF4-FFF2-40B4-BE49-F238E27FC236}">
                <a16:creationId xmlns:a16="http://schemas.microsoft.com/office/drawing/2014/main" id="{5EBF7A96-C994-4BF4-9D69-8E745A851A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597585">
            <a:off x="2719532" y="40080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Graphic 2" descr="Wireless router with solid fill">
            <a:extLst>
              <a:ext uri="{FF2B5EF4-FFF2-40B4-BE49-F238E27FC236}">
                <a16:creationId xmlns:a16="http://schemas.microsoft.com/office/drawing/2014/main" id="{7492541C-7253-4E05-BA39-6BA861C6F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8303" y="3198738"/>
            <a:ext cx="914400" cy="914400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77A4F0EE-0213-42AC-8192-4E318CD8C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1857" y="2328121"/>
            <a:ext cx="914400" cy="914400"/>
          </a:xfrm>
          <a:prstGeom prst="rect">
            <a:avLst/>
          </a:prstGeom>
        </p:spPr>
      </p:pic>
      <p:pic>
        <p:nvPicPr>
          <p:cNvPr id="10" name="Graphic 9" descr="DVD player with solid fill">
            <a:extLst>
              <a:ext uri="{FF2B5EF4-FFF2-40B4-BE49-F238E27FC236}">
                <a16:creationId xmlns:a16="http://schemas.microsoft.com/office/drawing/2014/main" id="{E252D31D-CE30-4915-B500-9BDEFE9C8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3432" y="3242521"/>
            <a:ext cx="1775534" cy="1278770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A68606C6-4296-4739-9B72-40CAF02271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3833" y="1692993"/>
            <a:ext cx="914400" cy="914400"/>
          </a:xfrm>
          <a:prstGeom prst="rect">
            <a:avLst/>
          </a:prstGeom>
        </p:spPr>
      </p:pic>
      <p:pic>
        <p:nvPicPr>
          <p:cNvPr id="14" name="Graphic 13" descr="Online Network with solid fill">
            <a:extLst>
              <a:ext uri="{FF2B5EF4-FFF2-40B4-BE49-F238E27FC236}">
                <a16:creationId xmlns:a16="http://schemas.microsoft.com/office/drawing/2014/main" id="{E8FACAC9-2159-47AA-96C6-A6100BEAB7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00810" y="4501189"/>
            <a:ext cx="762286" cy="762286"/>
          </a:xfrm>
          <a:prstGeom prst="rect">
            <a:avLst/>
          </a:prstGeom>
        </p:spPr>
      </p:pic>
      <p:pic>
        <p:nvPicPr>
          <p:cNvPr id="16" name="Graphic 15" descr="Scanner with solid fill">
            <a:extLst>
              <a:ext uri="{FF2B5EF4-FFF2-40B4-BE49-F238E27FC236}">
                <a16:creationId xmlns:a16="http://schemas.microsoft.com/office/drawing/2014/main" id="{ED6626B4-C0AD-47B7-A0A3-232C0864DA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8595" y="5156419"/>
            <a:ext cx="914400" cy="914400"/>
          </a:xfrm>
          <a:prstGeom prst="rect">
            <a:avLst/>
          </a:prstGeom>
        </p:spPr>
      </p:pic>
      <p:pic>
        <p:nvPicPr>
          <p:cNvPr id="18" name="Graphic 17" descr="Smart Phone with solid fill">
            <a:extLst>
              <a:ext uri="{FF2B5EF4-FFF2-40B4-BE49-F238E27FC236}">
                <a16:creationId xmlns:a16="http://schemas.microsoft.com/office/drawing/2014/main" id="{5EBCE187-FAB0-4C57-9734-2BADF1A288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23768" y="2767152"/>
            <a:ext cx="614761" cy="614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033758-5DDC-484A-BE58-D2AEEDFAEBC0}"/>
              </a:ext>
            </a:extLst>
          </p:cNvPr>
          <p:cNvSpPr txBox="1"/>
          <p:nvPr/>
        </p:nvSpPr>
        <p:spPr>
          <a:xfrm>
            <a:off x="1271161" y="753047"/>
            <a:ext cx="604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3662282D-2BF1-4E7C-981C-44A148DC8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1857" y="3967932"/>
            <a:ext cx="914400" cy="914400"/>
          </a:xfrm>
          <a:prstGeom prst="rect">
            <a:avLst/>
          </a:prstGeom>
        </p:spPr>
      </p:pic>
      <p:pic>
        <p:nvPicPr>
          <p:cNvPr id="15" name="Graphic 14" descr="Fax with solid fill">
            <a:extLst>
              <a:ext uri="{FF2B5EF4-FFF2-40B4-BE49-F238E27FC236}">
                <a16:creationId xmlns:a16="http://schemas.microsoft.com/office/drawing/2014/main" id="{4B93FD26-4076-40E9-A99B-2F15FB7D7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38966" y="5243794"/>
            <a:ext cx="1040722" cy="739650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92A8C3B5-8397-4589-9281-4CA7D07BE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28303" y="1674339"/>
            <a:ext cx="914400" cy="91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892A45-E9DE-4744-8A48-622B511312B5}"/>
              </a:ext>
            </a:extLst>
          </p:cNvPr>
          <p:cNvCxnSpPr>
            <a:cxnSpLocks/>
          </p:cNvCxnSpPr>
          <p:nvPr/>
        </p:nvCxnSpPr>
        <p:spPr>
          <a:xfrm>
            <a:off x="2975084" y="2795369"/>
            <a:ext cx="1343466" cy="10615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10D14-4CA2-4D2D-B6D4-0425355AB081}"/>
              </a:ext>
            </a:extLst>
          </p:cNvPr>
          <p:cNvCxnSpPr>
            <a:cxnSpLocks/>
          </p:cNvCxnSpPr>
          <p:nvPr/>
        </p:nvCxnSpPr>
        <p:spPr>
          <a:xfrm flipV="1">
            <a:off x="2976257" y="3856962"/>
            <a:ext cx="1465114" cy="587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E7D3F9-C8F1-471F-B93B-3F463A9E452A}"/>
              </a:ext>
            </a:extLst>
          </p:cNvPr>
          <p:cNvCxnSpPr>
            <a:cxnSpLocks/>
          </p:cNvCxnSpPr>
          <p:nvPr/>
        </p:nvCxnSpPr>
        <p:spPr>
          <a:xfrm flipV="1">
            <a:off x="4507178" y="3856962"/>
            <a:ext cx="0" cy="1850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C49F31-DACD-4A74-9F19-DEB6373A9E82}"/>
              </a:ext>
            </a:extLst>
          </p:cNvPr>
          <p:cNvCxnSpPr>
            <a:cxnSpLocks/>
          </p:cNvCxnSpPr>
          <p:nvPr/>
        </p:nvCxnSpPr>
        <p:spPr>
          <a:xfrm flipH="1" flipV="1">
            <a:off x="4679676" y="3856963"/>
            <a:ext cx="1345106" cy="1659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F7B367-B69D-4B55-ABE3-7084FE41DCBC}"/>
              </a:ext>
            </a:extLst>
          </p:cNvPr>
          <p:cNvCxnSpPr>
            <a:cxnSpLocks/>
          </p:cNvCxnSpPr>
          <p:nvPr/>
        </p:nvCxnSpPr>
        <p:spPr>
          <a:xfrm flipH="1">
            <a:off x="4857134" y="2359273"/>
            <a:ext cx="23663" cy="1497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8872FF-0F32-43C2-AFBA-7458D9131222}"/>
              </a:ext>
            </a:extLst>
          </p:cNvPr>
          <p:cNvCxnSpPr>
            <a:cxnSpLocks/>
          </p:cNvCxnSpPr>
          <p:nvPr/>
        </p:nvCxnSpPr>
        <p:spPr>
          <a:xfrm flipH="1">
            <a:off x="5058255" y="3846446"/>
            <a:ext cx="2252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 descr="Wi-Fi outline">
            <a:extLst>
              <a:ext uri="{FF2B5EF4-FFF2-40B4-BE49-F238E27FC236}">
                <a16:creationId xmlns:a16="http://schemas.microsoft.com/office/drawing/2014/main" id="{BE7E2646-7B10-4F38-9855-749AC44446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4728679">
            <a:off x="8945177" y="2399710"/>
            <a:ext cx="914400" cy="914400"/>
          </a:xfrm>
          <a:prstGeom prst="rect">
            <a:avLst/>
          </a:prstGeom>
        </p:spPr>
      </p:pic>
      <p:pic>
        <p:nvPicPr>
          <p:cNvPr id="38" name="Graphic 37" descr="Wireless outline">
            <a:extLst>
              <a:ext uri="{FF2B5EF4-FFF2-40B4-BE49-F238E27FC236}">
                <a16:creationId xmlns:a16="http://schemas.microsoft.com/office/drawing/2014/main" id="{31786F74-39B1-42AA-B7AC-454926887D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4527455">
            <a:off x="7716741" y="2981333"/>
            <a:ext cx="914400" cy="914400"/>
          </a:xfrm>
          <a:prstGeom prst="rect">
            <a:avLst/>
          </a:prstGeom>
        </p:spPr>
      </p:pic>
      <p:pic>
        <p:nvPicPr>
          <p:cNvPr id="39" name="Graphic 38" descr="Wi-Fi outline">
            <a:extLst>
              <a:ext uri="{FF2B5EF4-FFF2-40B4-BE49-F238E27FC236}">
                <a16:creationId xmlns:a16="http://schemas.microsoft.com/office/drawing/2014/main" id="{1ABEA42F-5B6A-4A78-941A-FAB19AD56D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8146458">
            <a:off x="8533665" y="4024520"/>
            <a:ext cx="914400" cy="914400"/>
          </a:xfrm>
          <a:prstGeom prst="rect">
            <a:avLst/>
          </a:prstGeom>
        </p:spPr>
      </p:pic>
      <p:pic>
        <p:nvPicPr>
          <p:cNvPr id="40" name="Graphic 39" descr="Wi-Fi outline">
            <a:extLst>
              <a:ext uri="{FF2B5EF4-FFF2-40B4-BE49-F238E27FC236}">
                <a16:creationId xmlns:a16="http://schemas.microsoft.com/office/drawing/2014/main" id="{2563B251-958B-422F-A910-FCD06B449D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6988963" y="1991898"/>
            <a:ext cx="914400" cy="914400"/>
          </a:xfrm>
          <a:prstGeom prst="rect">
            <a:avLst/>
          </a:prstGeom>
        </p:spPr>
      </p:pic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A2157A71-91CA-45F4-9188-AB7F80A3EBA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46" y="2533401"/>
            <a:ext cx="333582" cy="467501"/>
          </a:xfrm>
          <a:prstGeom prst="rect">
            <a:avLst/>
          </a:prstGeom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2CAECF06-681E-4CD6-83CB-971D3817364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24" y="2514982"/>
            <a:ext cx="333582" cy="4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18854 0.1562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0.15625 L 0.4224 0.15787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4 0.15787 L 0.56497 0.3071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18842 0.15903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41 0.15903 L 0.31484 0.42894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>
            <a:extLst>
              <a:ext uri="{FF2B5EF4-FFF2-40B4-BE49-F238E27FC236}">
                <a16:creationId xmlns:a16="http://schemas.microsoft.com/office/drawing/2014/main" id="{7EC0D7BB-0CD0-413A-A98B-2F02DA1D8FBB}"/>
              </a:ext>
            </a:extLst>
          </p:cNvPr>
          <p:cNvSpPr/>
          <p:nvPr/>
        </p:nvSpPr>
        <p:spPr>
          <a:xfrm>
            <a:off x="-3467272" y="-615293"/>
            <a:ext cx="8341643" cy="8341643"/>
          </a:xfrm>
          <a:prstGeom prst="blockArc">
            <a:avLst>
              <a:gd name="adj1" fmla="val 18900000"/>
              <a:gd name="adj2" fmla="val 2700000"/>
              <a:gd name="adj3" fmla="val 259"/>
            </a:avLst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58D298-86F2-41F9-8CA5-CC5D766D2148}"/>
              </a:ext>
            </a:extLst>
          </p:cNvPr>
          <p:cNvGrpSpPr/>
          <p:nvPr/>
        </p:nvGrpSpPr>
        <p:grpSpPr>
          <a:xfrm>
            <a:off x="3764433" y="1108414"/>
            <a:ext cx="7938014" cy="1191980"/>
            <a:chOff x="3643132" y="828494"/>
            <a:chExt cx="7938014" cy="1191980"/>
          </a:xfrm>
          <a:solidFill>
            <a:srgbClr val="00B0F0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DEDD7DE-9BFD-4102-B60F-BE33E3E2FA40}"/>
                </a:ext>
              </a:extLst>
            </p:cNvPr>
            <p:cNvSpPr/>
            <p:nvPr/>
          </p:nvSpPr>
          <p:spPr>
            <a:xfrm>
              <a:off x="4239122" y="932801"/>
              <a:ext cx="7342024" cy="953584"/>
            </a:xfrm>
            <a:custGeom>
              <a:avLst/>
              <a:gdLst>
                <a:gd name="connsiteX0" fmla="*/ 0 w 7342024"/>
                <a:gd name="connsiteY0" fmla="*/ 0 h 953584"/>
                <a:gd name="connsiteX1" fmla="*/ 7342024 w 7342024"/>
                <a:gd name="connsiteY1" fmla="*/ 0 h 953584"/>
                <a:gd name="connsiteX2" fmla="*/ 7342024 w 7342024"/>
                <a:gd name="connsiteY2" fmla="*/ 953584 h 953584"/>
                <a:gd name="connsiteX3" fmla="*/ 0 w 7342024"/>
                <a:gd name="connsiteY3" fmla="*/ 953584 h 953584"/>
                <a:gd name="connsiteX4" fmla="*/ 0 w 7342024"/>
                <a:gd name="connsiteY4" fmla="*/ 0 h 95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024" h="953584">
                  <a:moveTo>
                    <a:pt x="0" y="0"/>
                  </a:moveTo>
                  <a:lnTo>
                    <a:pt x="7342024" y="0"/>
                  </a:lnTo>
                  <a:lnTo>
                    <a:pt x="7342024" y="953584"/>
                  </a:lnTo>
                  <a:lnTo>
                    <a:pt x="0" y="953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907" tIns="132080" rIns="132080" bIns="132080" numCol="1" spcCol="1270" anchor="ctr" anchorCtr="0">
              <a:no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được mạng máy tính là gì và lợi ích của nó trong cuộc sống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EE2152-1FC0-48AD-AA07-82D70BB283F4}"/>
                </a:ext>
              </a:extLst>
            </p:cNvPr>
            <p:cNvSpPr/>
            <p:nvPr/>
          </p:nvSpPr>
          <p:spPr>
            <a:xfrm>
              <a:off x="3643132" y="828494"/>
              <a:ext cx="1191980" cy="119198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F27850-1CE8-482F-B929-672B6821E5C7}"/>
              </a:ext>
            </a:extLst>
          </p:cNvPr>
          <p:cNvGrpSpPr/>
          <p:nvPr/>
        </p:nvGrpSpPr>
        <p:grpSpPr>
          <a:xfrm>
            <a:off x="4189843" y="2888161"/>
            <a:ext cx="7512604" cy="1191980"/>
            <a:chOff x="4189844" y="2244226"/>
            <a:chExt cx="7391303" cy="1191980"/>
          </a:xfrm>
          <a:solidFill>
            <a:srgbClr val="0070C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923E71B-0549-46A4-884E-628E213053F4}"/>
                </a:ext>
              </a:extLst>
            </p:cNvPr>
            <p:cNvSpPr/>
            <p:nvPr/>
          </p:nvSpPr>
          <p:spPr>
            <a:xfrm>
              <a:off x="4785834" y="2363424"/>
              <a:ext cx="6795313" cy="953584"/>
            </a:xfrm>
            <a:custGeom>
              <a:avLst/>
              <a:gdLst>
                <a:gd name="connsiteX0" fmla="*/ 0 w 6795313"/>
                <a:gd name="connsiteY0" fmla="*/ 0 h 953584"/>
                <a:gd name="connsiteX1" fmla="*/ 6795313 w 6795313"/>
                <a:gd name="connsiteY1" fmla="*/ 0 h 953584"/>
                <a:gd name="connsiteX2" fmla="*/ 6795313 w 6795313"/>
                <a:gd name="connsiteY2" fmla="*/ 953584 h 953584"/>
                <a:gd name="connsiteX3" fmla="*/ 0 w 6795313"/>
                <a:gd name="connsiteY3" fmla="*/ 953584 h 953584"/>
                <a:gd name="connsiteX4" fmla="*/ 0 w 6795313"/>
                <a:gd name="connsiteY4" fmla="*/ 0 h 95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13" h="953584">
                  <a:moveTo>
                    <a:pt x="0" y="0"/>
                  </a:moveTo>
                  <a:lnTo>
                    <a:pt x="6795313" y="0"/>
                  </a:lnTo>
                  <a:lnTo>
                    <a:pt x="6795313" y="953584"/>
                  </a:lnTo>
                  <a:lnTo>
                    <a:pt x="0" y="9535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907" tIns="132080" rIns="132080" bIns="132080" numCol="1" spcCol="1270" anchor="ctr" anchorCtr="0">
              <a:no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được tên những thành phần chính của một mạng máy tính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E7ADB5-91DC-458D-8BD3-B0C2B3723B57}"/>
                </a:ext>
              </a:extLst>
            </p:cNvPr>
            <p:cNvSpPr/>
            <p:nvPr/>
          </p:nvSpPr>
          <p:spPr>
            <a:xfrm>
              <a:off x="4189844" y="2244226"/>
              <a:ext cx="1191980" cy="119198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ABAD38-0CB7-4601-8155-6CF981D49F9C}"/>
              </a:ext>
            </a:extLst>
          </p:cNvPr>
          <p:cNvGrpSpPr/>
          <p:nvPr/>
        </p:nvGrpSpPr>
        <p:grpSpPr>
          <a:xfrm>
            <a:off x="3857740" y="4733717"/>
            <a:ext cx="7938014" cy="1191980"/>
            <a:chOff x="3643132" y="5105473"/>
            <a:chExt cx="7938014" cy="119198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FFE6FE-C81C-4ADF-8FB1-E0FCCF508007}"/>
                </a:ext>
              </a:extLst>
            </p:cNvPr>
            <p:cNvSpPr/>
            <p:nvPr/>
          </p:nvSpPr>
          <p:spPr>
            <a:xfrm>
              <a:off x="4239122" y="5224671"/>
              <a:ext cx="7342024" cy="953584"/>
            </a:xfrm>
            <a:custGeom>
              <a:avLst/>
              <a:gdLst>
                <a:gd name="connsiteX0" fmla="*/ 0 w 7342024"/>
                <a:gd name="connsiteY0" fmla="*/ 0 h 953584"/>
                <a:gd name="connsiteX1" fmla="*/ 7342024 w 7342024"/>
                <a:gd name="connsiteY1" fmla="*/ 0 h 953584"/>
                <a:gd name="connsiteX2" fmla="*/ 7342024 w 7342024"/>
                <a:gd name="connsiteY2" fmla="*/ 953584 h 953584"/>
                <a:gd name="connsiteX3" fmla="*/ 0 w 7342024"/>
                <a:gd name="connsiteY3" fmla="*/ 953584 h 953584"/>
                <a:gd name="connsiteX4" fmla="*/ 0 w 7342024"/>
                <a:gd name="connsiteY4" fmla="*/ 0 h 95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024" h="953584">
                  <a:moveTo>
                    <a:pt x="0" y="0"/>
                  </a:moveTo>
                  <a:lnTo>
                    <a:pt x="7342024" y="0"/>
                  </a:lnTo>
                  <a:lnTo>
                    <a:pt x="7342024" y="953584"/>
                  </a:lnTo>
                  <a:lnTo>
                    <a:pt x="0" y="953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907" tIns="132080" rIns="132080" bIns="132080" numCol="1" spcCol="1270" anchor="ctr" anchorCtr="0">
              <a:no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được ví dụ cụ thể về trường hợp mạng không dây tiện dụng hơn mạng có dây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E3895F-6995-4B21-8511-52E472F8C00B}"/>
                </a:ext>
              </a:extLst>
            </p:cNvPr>
            <p:cNvSpPr/>
            <p:nvPr/>
          </p:nvSpPr>
          <p:spPr>
            <a:xfrm>
              <a:off x="3643132" y="5105473"/>
              <a:ext cx="1191980" cy="119198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E8A0075-26B0-4D77-9E66-DC0DD77CE13C}"/>
              </a:ext>
            </a:extLst>
          </p:cNvPr>
          <p:cNvSpPr/>
          <p:nvPr/>
        </p:nvSpPr>
        <p:spPr>
          <a:xfrm>
            <a:off x="443345" y="1872363"/>
            <a:ext cx="3552825" cy="348615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E30013-65DB-4053-A29F-9D46BE1417E3}"/>
              </a:ext>
            </a:extLst>
          </p:cNvPr>
          <p:cNvSpPr txBox="1"/>
          <p:nvPr/>
        </p:nvSpPr>
        <p:spPr>
          <a:xfrm>
            <a:off x="10224051" y="0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245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2F93EDB-BF83-4572-85E2-CB8C6C328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0051"/>
            <a:ext cx="12192000" cy="27231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358918-5B8A-4306-A98C-42DFD69AED59}"/>
              </a:ext>
            </a:extLst>
          </p:cNvPr>
          <p:cNvSpPr/>
          <p:nvPr/>
        </p:nvSpPr>
        <p:spPr>
          <a:xfrm>
            <a:off x="0" y="3300908"/>
            <a:ext cx="12192000" cy="32059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a)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3G, 4G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7CC3D-2C6E-4FF5-8151-CCC7C9180411}"/>
              </a:ext>
            </a:extLst>
          </p:cNvPr>
          <p:cNvSpPr txBox="1"/>
          <p:nvPr/>
        </p:nvSpPr>
        <p:spPr>
          <a:xfrm>
            <a:off x="3892067" y="2841693"/>
            <a:ext cx="829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DD59C66-A23B-4D9A-B96E-2DF09DB4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F9C9534-8D53-4256-9A40-42EFE2C5B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43" y="990347"/>
            <a:ext cx="9412357" cy="46707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F6D1703-0648-4A7A-90A5-45923F3C753B}"/>
              </a:ext>
            </a:extLst>
          </p:cNvPr>
          <p:cNvSpPr/>
          <p:nvPr/>
        </p:nvSpPr>
        <p:spPr>
          <a:xfrm>
            <a:off x="1789383" y="2654442"/>
            <a:ext cx="635765" cy="675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566418-F0DC-4351-B43B-4066DEECC07C}"/>
              </a:ext>
            </a:extLst>
          </p:cNvPr>
          <p:cNvSpPr/>
          <p:nvPr/>
        </p:nvSpPr>
        <p:spPr>
          <a:xfrm>
            <a:off x="1789383" y="4138686"/>
            <a:ext cx="635765" cy="675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A28B82A-99F3-4DDD-9BD9-1FC494D88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51763" cy="3617843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08BDDE8-41D4-4426-B4AE-0C03F1357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42" y="2037522"/>
            <a:ext cx="7772757" cy="481054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7963CB6-2C68-4B28-A62F-1FC08490FC39}"/>
              </a:ext>
            </a:extLst>
          </p:cNvPr>
          <p:cNvSpPr/>
          <p:nvPr/>
        </p:nvSpPr>
        <p:spPr>
          <a:xfrm>
            <a:off x="159367" y="1828800"/>
            <a:ext cx="516494" cy="5565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0D9E81-B1BA-47DD-A2EC-07AA05CA8584}"/>
              </a:ext>
            </a:extLst>
          </p:cNvPr>
          <p:cNvSpPr/>
          <p:nvPr/>
        </p:nvSpPr>
        <p:spPr>
          <a:xfrm>
            <a:off x="181136" y="2443425"/>
            <a:ext cx="516494" cy="5565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7CC3D-2C6E-4FF5-8151-CCC7C9180411}"/>
              </a:ext>
            </a:extLst>
          </p:cNvPr>
          <p:cNvSpPr txBox="1"/>
          <p:nvPr/>
        </p:nvSpPr>
        <p:spPr>
          <a:xfrm>
            <a:off x="3892067" y="2841693"/>
            <a:ext cx="829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DD59C66-A23B-4D9A-B96E-2DF09DB4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923F72F6-5D06-4F60-B397-5CD8EB2D5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95" y="2171787"/>
            <a:ext cx="4768939" cy="1982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404310-6E3A-4714-A13B-DF62D8BA8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4652"/>
            <a:ext cx="12192000" cy="130771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EEE70AB-AECD-437A-B21C-6E985DE20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5" y="4392871"/>
            <a:ext cx="4472041" cy="2236021"/>
          </a:xfrm>
          <a:prstGeom prst="rect">
            <a:avLst/>
          </a:prstGeom>
        </p:spPr>
      </p:pic>
      <p:pic>
        <p:nvPicPr>
          <p:cNvPr id="12" name="Picture 11" descr="Diagram, box and whisker chart&#10;&#10;Description automatically generated">
            <a:extLst>
              <a:ext uri="{FF2B5EF4-FFF2-40B4-BE49-F238E27FC236}">
                <a16:creationId xmlns:a16="http://schemas.microsoft.com/office/drawing/2014/main" id="{9931534D-6F4A-4159-8578-2B9727BDE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57" y="4454419"/>
            <a:ext cx="4348945" cy="2174473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B8771FD5-C3C1-40B3-9FB8-7D8F57D9B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57" y="2099818"/>
            <a:ext cx="4348948" cy="21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923F72F6-5D06-4F60-B397-5CD8EB2D5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66" y="2156400"/>
            <a:ext cx="4768939" cy="1982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404310-6E3A-4714-A13B-DF62D8BA8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4652"/>
            <a:ext cx="12192000" cy="130771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EEE70AB-AECD-437A-B21C-6E985DE20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4" y="4392871"/>
            <a:ext cx="4472041" cy="2236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4A088E-B7F3-4292-A51E-E9579C547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1" y="4342446"/>
            <a:ext cx="4061676" cy="22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9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22206-B618-40E3-87AD-5DC49B3DA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123"/>
            <a:ext cx="12192000" cy="124557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CBD915B-5192-4194-BBC0-B1393D1310E6}"/>
              </a:ext>
            </a:extLst>
          </p:cNvPr>
          <p:cNvGrpSpPr/>
          <p:nvPr/>
        </p:nvGrpSpPr>
        <p:grpSpPr>
          <a:xfrm>
            <a:off x="375720" y="2588730"/>
            <a:ext cx="6491916" cy="3417496"/>
            <a:chOff x="526440" y="2548538"/>
            <a:chExt cx="6491916" cy="3417496"/>
          </a:xfrm>
        </p:grpSpPr>
        <p:pic>
          <p:nvPicPr>
            <p:cNvPr id="5" name="Graphic 4" descr="Wireless router with solid fill">
              <a:extLst>
                <a:ext uri="{FF2B5EF4-FFF2-40B4-BE49-F238E27FC236}">
                  <a16:creationId xmlns:a16="http://schemas.microsoft.com/office/drawing/2014/main" id="{194D0359-A5D8-49FE-A06F-D2AF5E4A4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23838" y="4072937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Online Network with solid fill">
              <a:extLst>
                <a:ext uri="{FF2B5EF4-FFF2-40B4-BE49-F238E27FC236}">
                  <a16:creationId xmlns:a16="http://schemas.microsoft.com/office/drawing/2014/main" id="{0E2F6C6E-2B88-4AD3-A883-2970209E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22529" y="5387279"/>
              <a:ext cx="578755" cy="578755"/>
            </a:xfrm>
            <a:prstGeom prst="rect">
              <a:avLst/>
            </a:prstGeom>
          </p:spPr>
        </p:pic>
        <p:pic>
          <p:nvPicPr>
            <p:cNvPr id="12" name="Graphic 11" descr="Smart Phone with solid fill">
              <a:extLst>
                <a:ext uri="{FF2B5EF4-FFF2-40B4-BE49-F238E27FC236}">
                  <a16:creationId xmlns:a16="http://schemas.microsoft.com/office/drawing/2014/main" id="{CA49D2C3-79D1-48D8-B397-DE2FF4637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19303" y="3641351"/>
              <a:ext cx="599053" cy="599053"/>
            </a:xfrm>
            <a:prstGeom prst="rect">
              <a:avLst/>
            </a:prstGeom>
          </p:spPr>
        </p:pic>
        <p:pic>
          <p:nvPicPr>
            <p:cNvPr id="15" name="Graphic 14" descr="Internet with solid fill">
              <a:extLst>
                <a:ext uri="{FF2B5EF4-FFF2-40B4-BE49-F238E27FC236}">
                  <a16:creationId xmlns:a16="http://schemas.microsoft.com/office/drawing/2014/main" id="{225302C1-4454-4AC2-804A-5C02D1EEE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23838" y="2548538"/>
              <a:ext cx="914400" cy="914400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511692-E4D3-48AE-8A23-CE24D3DCE5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3790" y="4720645"/>
              <a:ext cx="22529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Graphic 21" descr="Wi-Fi outline">
              <a:extLst>
                <a:ext uri="{FF2B5EF4-FFF2-40B4-BE49-F238E27FC236}">
                  <a16:creationId xmlns:a16="http://schemas.microsoft.com/office/drawing/2014/main" id="{464F909D-8901-4B51-819E-C20943FBB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4728679">
              <a:off x="5940712" y="3273909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Wireless outline">
              <a:extLst>
                <a:ext uri="{FF2B5EF4-FFF2-40B4-BE49-F238E27FC236}">
                  <a16:creationId xmlns:a16="http://schemas.microsoft.com/office/drawing/2014/main" id="{70FE3CD2-4E5A-4ABF-9146-7BB7E34CC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4527455">
              <a:off x="4712276" y="3855532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Wi-Fi outline">
              <a:extLst>
                <a:ext uri="{FF2B5EF4-FFF2-40B4-BE49-F238E27FC236}">
                  <a16:creationId xmlns:a16="http://schemas.microsoft.com/office/drawing/2014/main" id="{C10F6C99-D027-4720-8334-1E9A8CC7B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8146458">
              <a:off x="5529200" y="4898719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Wi-Fi outline">
              <a:extLst>
                <a:ext uri="{FF2B5EF4-FFF2-40B4-BE49-F238E27FC236}">
                  <a16:creationId xmlns:a16="http://schemas.microsoft.com/office/drawing/2014/main" id="{70770247-EFC3-4EF5-BFFF-AC54730AF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3984498" y="2866097"/>
              <a:ext cx="914400" cy="914400"/>
            </a:xfrm>
            <a:prstGeom prst="rect">
              <a:avLst/>
            </a:prstGeom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F55B2A74-764B-447F-A298-FF82FED5832A}"/>
                </a:ext>
              </a:extLst>
            </p:cNvPr>
            <p:cNvSpPr/>
            <p:nvPr/>
          </p:nvSpPr>
          <p:spPr>
            <a:xfrm>
              <a:off x="526440" y="3948731"/>
              <a:ext cx="1527350" cy="1617785"/>
            </a:xfrm>
            <a:prstGeom prst="cloud">
              <a:avLst/>
            </a:prstGeom>
            <a:noFill/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Internet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FCA42CB-EB5E-4BD9-A798-01F3B8B39D80}"/>
              </a:ext>
            </a:extLst>
          </p:cNvPr>
          <p:cNvSpPr/>
          <p:nvPr/>
        </p:nvSpPr>
        <p:spPr>
          <a:xfrm>
            <a:off x="7228867" y="2839936"/>
            <a:ext cx="4638238" cy="33521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thiết bị đó đang kết nối thành một mạng máy tính</a:t>
            </a:r>
          </a:p>
          <a:p>
            <a:r>
              <a:rPr lang="en-US" sz="28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Thiết bị đầu cuối: máy tính xách tay, điện thoại di động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Thiết bị kết nối: bộ định tuyến không dây</a:t>
            </a:r>
            <a:endParaRPr lang="en-US" sz="28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AA23C-F00B-40B8-80D7-11FFD5211D00}"/>
              </a:ext>
            </a:extLst>
          </p:cNvPr>
          <p:cNvSpPr txBox="1"/>
          <p:nvPr/>
        </p:nvSpPr>
        <p:spPr>
          <a:xfrm>
            <a:off x="2852053" y="2144674"/>
            <a:ext cx="6455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899E2C-4004-4E54-BF39-0E06D402CB34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65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EE9AA15A-E830-476A-85E7-FA456C3C7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" y="29817"/>
            <a:ext cx="10425270" cy="6804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C63EB3-FD4E-4F47-A7F1-34B85881C4BE}"/>
              </a:ext>
            </a:extLst>
          </p:cNvPr>
          <p:cNvSpPr/>
          <p:nvPr/>
        </p:nvSpPr>
        <p:spPr>
          <a:xfrm>
            <a:off x="0" y="2826163"/>
            <a:ext cx="3135086" cy="562675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Mạng giao thông</a:t>
            </a:r>
          </a:p>
        </p:txBody>
      </p:sp>
    </p:spTree>
    <p:extLst>
      <p:ext uri="{BB962C8B-B14F-4D97-AF65-F5344CB8AC3E}">
        <p14:creationId xmlns:p14="http://schemas.microsoft.com/office/powerpoint/2010/main" val="11154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DD562B3-5A6A-4655-90BF-BEF43A41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21" y="1139"/>
            <a:ext cx="7566409" cy="68866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76BF3C-64CC-4D54-BEC1-EDCE9C75C298}"/>
              </a:ext>
            </a:extLst>
          </p:cNvPr>
          <p:cNvSpPr/>
          <p:nvPr/>
        </p:nvSpPr>
        <p:spPr>
          <a:xfrm>
            <a:off x="0" y="2798563"/>
            <a:ext cx="3135086" cy="562675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16618-B896-448D-9CF7-00F7F83B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6" y="29817"/>
            <a:ext cx="10617374" cy="6821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A4352-9984-4EF3-86A7-5333C2A09742}"/>
              </a:ext>
            </a:extLst>
          </p:cNvPr>
          <p:cNvSpPr/>
          <p:nvPr/>
        </p:nvSpPr>
        <p:spPr>
          <a:xfrm>
            <a:off x="0" y="2831253"/>
            <a:ext cx="3135086" cy="562675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Mạng ống nước</a:t>
            </a:r>
          </a:p>
        </p:txBody>
      </p:sp>
    </p:spTree>
    <p:extLst>
      <p:ext uri="{BB962C8B-B14F-4D97-AF65-F5344CB8AC3E}">
        <p14:creationId xmlns:p14="http://schemas.microsoft.com/office/powerpoint/2010/main" val="35252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AB1CD10F-0FC4-4F15-A80E-457436AD2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7" y="13114"/>
            <a:ext cx="10393535" cy="6844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7FD4E-1653-4683-AC00-CF1103F7058C}"/>
              </a:ext>
            </a:extLst>
          </p:cNvPr>
          <p:cNvSpPr/>
          <p:nvPr/>
        </p:nvSpPr>
        <p:spPr>
          <a:xfrm>
            <a:off x="0" y="2816246"/>
            <a:ext cx="3265714" cy="562675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Mạng cáp viễn thông</a:t>
            </a:r>
          </a:p>
        </p:txBody>
      </p:sp>
    </p:spTree>
    <p:extLst>
      <p:ext uri="{BB962C8B-B14F-4D97-AF65-F5344CB8AC3E}">
        <p14:creationId xmlns:p14="http://schemas.microsoft.com/office/powerpoint/2010/main" val="34960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FD02D-38FD-430E-8580-1886DCB25BCF}"/>
              </a:ext>
            </a:extLst>
          </p:cNvPr>
          <p:cNvSpPr/>
          <p:nvPr/>
        </p:nvSpPr>
        <p:spPr>
          <a:xfrm>
            <a:off x="0" y="2833798"/>
            <a:ext cx="3828422" cy="562675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mạng lưới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A0A658-0FC4-475F-A54E-66C8762FD972}"/>
              </a:ext>
            </a:extLst>
          </p:cNvPr>
          <p:cNvSpPr/>
          <p:nvPr/>
        </p:nvSpPr>
        <p:spPr>
          <a:xfrm>
            <a:off x="7473821" y="932660"/>
            <a:ext cx="765110" cy="69979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73549D-3395-4A52-8DDB-CF9FCA08240B}"/>
              </a:ext>
            </a:extLst>
          </p:cNvPr>
          <p:cNvSpPr/>
          <p:nvPr/>
        </p:nvSpPr>
        <p:spPr>
          <a:xfrm>
            <a:off x="5582816" y="2134002"/>
            <a:ext cx="765110" cy="69979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44F0F5-25D9-4A5A-8590-ECE3BC6A93F3}"/>
              </a:ext>
            </a:extLst>
          </p:cNvPr>
          <p:cNvSpPr/>
          <p:nvPr/>
        </p:nvSpPr>
        <p:spPr>
          <a:xfrm>
            <a:off x="7473821" y="5125215"/>
            <a:ext cx="765110" cy="6997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5B8BCC-4CD4-4AA9-8456-EF8CE06FC169}"/>
              </a:ext>
            </a:extLst>
          </p:cNvPr>
          <p:cNvSpPr/>
          <p:nvPr/>
        </p:nvSpPr>
        <p:spPr>
          <a:xfrm>
            <a:off x="9458941" y="3900517"/>
            <a:ext cx="765110" cy="699796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1A741A-582F-4D6F-987C-A9495EE3EAF7}"/>
              </a:ext>
            </a:extLst>
          </p:cNvPr>
          <p:cNvSpPr/>
          <p:nvPr/>
        </p:nvSpPr>
        <p:spPr>
          <a:xfrm>
            <a:off x="9250793" y="2093970"/>
            <a:ext cx="765110" cy="6997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CD1FA1-B2FC-4F3F-A631-3AC85D2B54AF}"/>
              </a:ext>
            </a:extLst>
          </p:cNvPr>
          <p:cNvSpPr/>
          <p:nvPr/>
        </p:nvSpPr>
        <p:spPr>
          <a:xfrm>
            <a:off x="5582816" y="4014872"/>
            <a:ext cx="765110" cy="6997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560665-AC51-4BBF-A08A-AB84CC7A2039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7856376" y="1632456"/>
            <a:ext cx="0" cy="34927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ACA394-1825-49A6-94E1-AC84C6E2D90E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6235878" y="2731315"/>
            <a:ext cx="3335111" cy="127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56077A-1125-4179-92C8-28516791D81E}"/>
              </a:ext>
            </a:extLst>
          </p:cNvPr>
          <p:cNvCxnSpPr>
            <a:cxnSpLocks/>
          </p:cNvCxnSpPr>
          <p:nvPr/>
        </p:nvCxnSpPr>
        <p:spPr>
          <a:xfrm flipV="1">
            <a:off x="6338590" y="2471861"/>
            <a:ext cx="2921533" cy="19022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llout: Line 29">
            <a:extLst>
              <a:ext uri="{FF2B5EF4-FFF2-40B4-BE49-F238E27FC236}">
                <a16:creationId xmlns:a16="http://schemas.microsoft.com/office/drawing/2014/main" id="{2A4EFDB0-3919-4215-B733-86610826B508}"/>
              </a:ext>
            </a:extLst>
          </p:cNvPr>
          <p:cNvSpPr/>
          <p:nvPr/>
        </p:nvSpPr>
        <p:spPr>
          <a:xfrm>
            <a:off x="1843092" y="4754864"/>
            <a:ext cx="1685115" cy="531845"/>
          </a:xfrm>
          <a:prstGeom prst="borderCallout1">
            <a:avLst>
              <a:gd name="adj1" fmla="val -586"/>
              <a:gd name="adj2" fmla="val 50187"/>
              <a:gd name="adj3" fmla="val -253363"/>
              <a:gd name="adj4" fmla="val 50215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sp>
        <p:nvSpPr>
          <p:cNvPr id="31" name="Callout: Line 30">
            <a:extLst>
              <a:ext uri="{FF2B5EF4-FFF2-40B4-BE49-F238E27FC236}">
                <a16:creationId xmlns:a16="http://schemas.microsoft.com/office/drawing/2014/main" id="{50EE1F69-9113-4B41-9D00-1888FC18C579}"/>
              </a:ext>
            </a:extLst>
          </p:cNvPr>
          <p:cNvSpPr/>
          <p:nvPr/>
        </p:nvSpPr>
        <p:spPr>
          <a:xfrm>
            <a:off x="1843092" y="1138596"/>
            <a:ext cx="1685115" cy="531845"/>
          </a:xfrm>
          <a:prstGeom prst="borderCallout1">
            <a:avLst>
              <a:gd name="adj1" fmla="val 99549"/>
              <a:gd name="adj2" fmla="val 50783"/>
              <a:gd name="adj3" fmla="val 317217"/>
              <a:gd name="adj4" fmla="val 50811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Kết nối</a:t>
            </a:r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7DE921F5-0902-4A69-B75A-9F4CF1CE9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22" y="1025114"/>
            <a:ext cx="320908" cy="4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1.04167E-6 0.6046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60463 L 0.00078 0.3027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30277 L 0.17201 0.42291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01 0.42291 L -0.16432 0.1942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6F3DB1-60E1-46B1-97E9-EADF6055534B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898DD5F9-63D4-4F34-AC0E-272E0E8A5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0" y="447682"/>
            <a:ext cx="10410092" cy="35924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7B67C3-7A45-4C6F-9FA9-8BD1B5D1F841}"/>
              </a:ext>
            </a:extLst>
          </p:cNvPr>
          <p:cNvSpPr/>
          <p:nvPr/>
        </p:nvSpPr>
        <p:spPr>
          <a:xfrm>
            <a:off x="1034980" y="4040135"/>
            <a:ext cx="10410092" cy="25214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cáp điện : vận chuyển điện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ống nước : vận chuyển nước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cáp viễn thông : vận chuyển thông tin viễn thông (thoại, internet, …)</a:t>
            </a:r>
            <a:endParaRPr lang="en-US" sz="28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3C40AC-3520-482B-9AAB-E554FBA981D8}"/>
              </a:ext>
            </a:extLst>
          </p:cNvPr>
          <p:cNvSpPr/>
          <p:nvPr/>
        </p:nvSpPr>
        <p:spPr>
          <a:xfrm>
            <a:off x="1175288" y="2872080"/>
            <a:ext cx="432447" cy="453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21DFE5-BAB7-4418-9F9A-251D0DAA466F}"/>
              </a:ext>
            </a:extLst>
          </p:cNvPr>
          <p:cNvSpPr/>
          <p:nvPr/>
        </p:nvSpPr>
        <p:spPr>
          <a:xfrm>
            <a:off x="6311687" y="2813468"/>
            <a:ext cx="432447" cy="453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5DC359-089C-4077-827B-D9E368055F88}"/>
              </a:ext>
            </a:extLst>
          </p:cNvPr>
          <p:cNvSpPr/>
          <p:nvPr/>
        </p:nvSpPr>
        <p:spPr>
          <a:xfrm>
            <a:off x="1178649" y="3327606"/>
            <a:ext cx="432447" cy="453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7CC3D-2C6E-4FF5-8151-CCC7C9180411}"/>
              </a:ext>
            </a:extLst>
          </p:cNvPr>
          <p:cNvSpPr txBox="1"/>
          <p:nvPr/>
        </p:nvSpPr>
        <p:spPr>
          <a:xfrm>
            <a:off x="3892067" y="2841693"/>
            <a:ext cx="829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 MẠNG MÁY TÍNH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DD59C66-A23B-4D9A-B96E-2DF09DB4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3506</TotalTime>
  <Words>758</Words>
  <Application>Microsoft Office PowerPoint</Application>
  <PresentationFormat>Widescreen</PresentationFormat>
  <Paragraphs>119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Gill Sans MT</vt:lpstr>
      <vt:lpstr>Imprint MT Shadow</vt:lpstr>
      <vt:lpstr>Times New Roman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DamDH</dc:creator>
  <cp:lastModifiedBy>Huu Dam</cp:lastModifiedBy>
  <cp:revision>254</cp:revision>
  <dcterms:created xsi:type="dcterms:W3CDTF">2021-03-03T03:20:18Z</dcterms:created>
  <dcterms:modified xsi:type="dcterms:W3CDTF">2022-07-30T15:28:12Z</dcterms:modified>
</cp:coreProperties>
</file>