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321" r:id="rId2"/>
    <p:sldId id="327" r:id="rId3"/>
    <p:sldId id="257" r:id="rId4"/>
    <p:sldId id="568" r:id="rId5"/>
    <p:sldId id="574" r:id="rId6"/>
    <p:sldId id="546" r:id="rId7"/>
    <p:sldId id="549" r:id="rId8"/>
    <p:sldId id="550" r:id="rId9"/>
    <p:sldId id="525" r:id="rId10"/>
    <p:sldId id="475" r:id="rId11"/>
    <p:sldId id="543" r:id="rId12"/>
    <p:sldId id="544" r:id="rId13"/>
    <p:sldId id="551" r:id="rId14"/>
    <p:sldId id="561" r:id="rId15"/>
    <p:sldId id="562" r:id="rId16"/>
    <p:sldId id="552" r:id="rId17"/>
    <p:sldId id="555" r:id="rId18"/>
    <p:sldId id="540" r:id="rId19"/>
    <p:sldId id="553" r:id="rId20"/>
    <p:sldId id="538" r:id="rId21"/>
    <p:sldId id="559" r:id="rId22"/>
    <p:sldId id="558" r:id="rId23"/>
    <p:sldId id="537" r:id="rId24"/>
    <p:sldId id="554" r:id="rId25"/>
    <p:sldId id="411" r:id="rId26"/>
    <p:sldId id="556" r:id="rId27"/>
    <p:sldId id="557" r:id="rId28"/>
    <p:sldId id="515" r:id="rId29"/>
    <p:sldId id="563" r:id="rId30"/>
    <p:sldId id="417" r:id="rId31"/>
    <p:sldId id="560" r:id="rId32"/>
    <p:sldId id="381" r:id="rId33"/>
    <p:sldId id="565" r:id="rId34"/>
    <p:sldId id="498" r:id="rId35"/>
    <p:sldId id="383" r:id="rId36"/>
    <p:sldId id="567" r:id="rId37"/>
    <p:sldId id="566" r:id="rId38"/>
    <p:sldId id="48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3D2940-1C2F-43BA-B9B8-6D7820454061}">
          <p14:sldIdLst>
            <p14:sldId id="321"/>
            <p14:sldId id="327"/>
            <p14:sldId id="257"/>
            <p14:sldId id="568"/>
            <p14:sldId id="574"/>
            <p14:sldId id="546"/>
            <p14:sldId id="549"/>
            <p14:sldId id="550"/>
            <p14:sldId id="525"/>
            <p14:sldId id="475"/>
            <p14:sldId id="543"/>
            <p14:sldId id="544"/>
            <p14:sldId id="551"/>
            <p14:sldId id="561"/>
            <p14:sldId id="562"/>
            <p14:sldId id="552"/>
            <p14:sldId id="555"/>
            <p14:sldId id="540"/>
            <p14:sldId id="553"/>
            <p14:sldId id="538"/>
            <p14:sldId id="559"/>
            <p14:sldId id="558"/>
            <p14:sldId id="537"/>
            <p14:sldId id="554"/>
            <p14:sldId id="411"/>
            <p14:sldId id="556"/>
            <p14:sldId id="557"/>
            <p14:sldId id="515"/>
            <p14:sldId id="563"/>
            <p14:sldId id="417"/>
            <p14:sldId id="560"/>
            <p14:sldId id="381"/>
            <p14:sldId id="565"/>
            <p14:sldId id="498"/>
            <p14:sldId id="383"/>
            <p14:sldId id="567"/>
            <p14:sldId id="566"/>
            <p14:sldId id="4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  <a:srgbClr val="FF0066"/>
    <a:srgbClr val="33CC33"/>
    <a:srgbClr val="0033CC"/>
    <a:srgbClr val="00CC00"/>
    <a:srgbClr val="00FF00"/>
    <a:srgbClr val="CC33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AF354-4040-418D-85AD-89AB0695ED2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040712-F9EE-48B1-957C-8E7872A32389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Cách tạo sơ đồ tư duy</a:t>
          </a:r>
        </a:p>
      </dgm:t>
    </dgm:pt>
    <dgm:pt modelId="{00E022B3-FEEC-413A-BB12-CEC9F758F0A1}" type="parTrans" cxnId="{666CB748-47C2-41D6-A5C7-3277CECC0EF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EE7BE-4AE7-418B-BACE-56935CE9B595}" type="sibTrans" cxnId="{666CB748-47C2-41D6-A5C7-3277CECC0EF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FAABB-7881-440F-BD70-D96A4D67F947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Vẽ thủ công</a:t>
          </a:r>
        </a:p>
      </dgm:t>
    </dgm:pt>
    <dgm:pt modelId="{59725058-B550-49E9-9CE3-94FE4580122F}" type="parTrans" cxnId="{B2E64913-02C8-48AA-92C7-DAE4F9084A6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D17F9-31AA-40CD-9451-384BE358507A}" type="sibTrans" cxnId="{B2E64913-02C8-48AA-92C7-DAE4F9084A6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254D9E-27DC-4346-A63F-A8842E142546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Vẽ bằng phần mềm trên máy tính</a:t>
          </a:r>
        </a:p>
      </dgm:t>
    </dgm:pt>
    <dgm:pt modelId="{27BADE47-DD3D-41BE-B6C3-064005258A2A}" type="parTrans" cxnId="{1BB23E87-FB6B-4697-9960-CB62A93C19F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2D31D-CE5F-46C7-831B-09F47624D15F}" type="sibTrans" cxnId="{1BB23E87-FB6B-4697-9960-CB62A93C19F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405FB-830C-4A4D-9689-AE46274A990B}" type="pres">
      <dgm:prSet presAssocID="{8B9AF354-4040-418D-85AD-89AB0695ED2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8BCC7A-229E-4ED8-8594-BD75EF20F221}" type="pres">
      <dgm:prSet presAssocID="{64040712-F9EE-48B1-957C-8E7872A32389}" presName="centerShape" presStyleLbl="node0" presStyleIdx="0" presStyleCnt="1"/>
      <dgm:spPr/>
    </dgm:pt>
    <dgm:pt modelId="{EB2BD44A-386A-476D-A472-2A4E5E544B66}" type="pres">
      <dgm:prSet presAssocID="{59725058-B550-49E9-9CE3-94FE4580122F}" presName="parTrans" presStyleLbl="bgSibTrans2D1" presStyleIdx="0" presStyleCnt="2"/>
      <dgm:spPr/>
    </dgm:pt>
    <dgm:pt modelId="{4A315F4B-98C1-4065-93A0-89B851DD832E}" type="pres">
      <dgm:prSet presAssocID="{67DFAABB-7881-440F-BD70-D96A4D67F947}" presName="node" presStyleLbl="node1" presStyleIdx="0" presStyleCnt="2">
        <dgm:presLayoutVars>
          <dgm:bulletEnabled val="1"/>
        </dgm:presLayoutVars>
      </dgm:prSet>
      <dgm:spPr/>
    </dgm:pt>
    <dgm:pt modelId="{A09EB45B-0CEF-4EA3-846B-458083E05D1E}" type="pres">
      <dgm:prSet presAssocID="{27BADE47-DD3D-41BE-B6C3-064005258A2A}" presName="parTrans" presStyleLbl="bgSibTrans2D1" presStyleIdx="1" presStyleCnt="2"/>
      <dgm:spPr/>
    </dgm:pt>
    <dgm:pt modelId="{60E1DCFC-D5BF-45CB-AEC6-3CF789340124}" type="pres">
      <dgm:prSet presAssocID="{91254D9E-27DC-4346-A63F-A8842E142546}" presName="node" presStyleLbl="node1" presStyleIdx="1" presStyleCnt="2">
        <dgm:presLayoutVars>
          <dgm:bulletEnabled val="1"/>
        </dgm:presLayoutVars>
      </dgm:prSet>
      <dgm:spPr/>
    </dgm:pt>
  </dgm:ptLst>
  <dgm:cxnLst>
    <dgm:cxn modelId="{B2E64913-02C8-48AA-92C7-DAE4F9084A69}" srcId="{64040712-F9EE-48B1-957C-8E7872A32389}" destId="{67DFAABB-7881-440F-BD70-D96A4D67F947}" srcOrd="0" destOrd="0" parTransId="{59725058-B550-49E9-9CE3-94FE4580122F}" sibTransId="{8C5D17F9-31AA-40CD-9451-384BE358507A}"/>
    <dgm:cxn modelId="{C1B02122-B88C-4291-9D82-7B19323D8083}" type="presOf" srcId="{8B9AF354-4040-418D-85AD-89AB0695ED22}" destId="{FB1405FB-830C-4A4D-9689-AE46274A990B}" srcOrd="0" destOrd="0" presId="urn:microsoft.com/office/officeart/2005/8/layout/radial4"/>
    <dgm:cxn modelId="{2519A236-8A08-4120-85C2-63BAF60DD569}" type="presOf" srcId="{64040712-F9EE-48B1-957C-8E7872A32389}" destId="{208BCC7A-229E-4ED8-8594-BD75EF20F221}" srcOrd="0" destOrd="0" presId="urn:microsoft.com/office/officeart/2005/8/layout/radial4"/>
    <dgm:cxn modelId="{666CB748-47C2-41D6-A5C7-3277CECC0EF6}" srcId="{8B9AF354-4040-418D-85AD-89AB0695ED22}" destId="{64040712-F9EE-48B1-957C-8E7872A32389}" srcOrd="0" destOrd="0" parTransId="{00E022B3-FEEC-413A-BB12-CEC9F758F0A1}" sibTransId="{F59EE7BE-4AE7-418B-BACE-56935CE9B595}"/>
    <dgm:cxn modelId="{098FE27E-4AF3-449C-BA2C-504CCE66E535}" type="presOf" srcId="{59725058-B550-49E9-9CE3-94FE4580122F}" destId="{EB2BD44A-386A-476D-A472-2A4E5E544B66}" srcOrd="0" destOrd="0" presId="urn:microsoft.com/office/officeart/2005/8/layout/radial4"/>
    <dgm:cxn modelId="{1BB23E87-FB6B-4697-9960-CB62A93C19F7}" srcId="{64040712-F9EE-48B1-957C-8E7872A32389}" destId="{91254D9E-27DC-4346-A63F-A8842E142546}" srcOrd="1" destOrd="0" parTransId="{27BADE47-DD3D-41BE-B6C3-064005258A2A}" sibTransId="{3D42D31D-CE5F-46C7-831B-09F47624D15F}"/>
    <dgm:cxn modelId="{55D0EDB1-B68F-4A72-ADE2-5169C83F243A}" type="presOf" srcId="{91254D9E-27DC-4346-A63F-A8842E142546}" destId="{60E1DCFC-D5BF-45CB-AEC6-3CF789340124}" srcOrd="0" destOrd="0" presId="urn:microsoft.com/office/officeart/2005/8/layout/radial4"/>
    <dgm:cxn modelId="{C44E68B5-B07E-4FBB-A040-0E285D9C05A5}" type="presOf" srcId="{27BADE47-DD3D-41BE-B6C3-064005258A2A}" destId="{A09EB45B-0CEF-4EA3-846B-458083E05D1E}" srcOrd="0" destOrd="0" presId="urn:microsoft.com/office/officeart/2005/8/layout/radial4"/>
    <dgm:cxn modelId="{F5C880D2-A431-4D87-B0A7-46CCDDE9915B}" type="presOf" srcId="{67DFAABB-7881-440F-BD70-D96A4D67F947}" destId="{4A315F4B-98C1-4065-93A0-89B851DD832E}" srcOrd="0" destOrd="0" presId="urn:microsoft.com/office/officeart/2005/8/layout/radial4"/>
    <dgm:cxn modelId="{BAA5381C-2AC1-4E45-AF45-7C379B24F21E}" type="presParOf" srcId="{FB1405FB-830C-4A4D-9689-AE46274A990B}" destId="{208BCC7A-229E-4ED8-8594-BD75EF20F221}" srcOrd="0" destOrd="0" presId="urn:microsoft.com/office/officeart/2005/8/layout/radial4"/>
    <dgm:cxn modelId="{367594A5-AD82-4812-ACAE-27844C10209C}" type="presParOf" srcId="{FB1405FB-830C-4A4D-9689-AE46274A990B}" destId="{EB2BD44A-386A-476D-A472-2A4E5E544B66}" srcOrd="1" destOrd="0" presId="urn:microsoft.com/office/officeart/2005/8/layout/radial4"/>
    <dgm:cxn modelId="{1A9D310B-9487-4E20-8476-7ACB8B41D4B1}" type="presParOf" srcId="{FB1405FB-830C-4A4D-9689-AE46274A990B}" destId="{4A315F4B-98C1-4065-93A0-89B851DD832E}" srcOrd="2" destOrd="0" presId="urn:microsoft.com/office/officeart/2005/8/layout/radial4"/>
    <dgm:cxn modelId="{BB167AA1-8395-4988-BC58-674ED73BF03D}" type="presParOf" srcId="{FB1405FB-830C-4A4D-9689-AE46274A990B}" destId="{A09EB45B-0CEF-4EA3-846B-458083E05D1E}" srcOrd="3" destOrd="0" presId="urn:microsoft.com/office/officeart/2005/8/layout/radial4"/>
    <dgm:cxn modelId="{7842AB10-7017-4291-9B81-BCF3FD8A6509}" type="presParOf" srcId="{FB1405FB-830C-4A4D-9689-AE46274A990B}" destId="{60E1DCFC-D5BF-45CB-AEC6-3CF789340124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9AF354-4040-418D-85AD-89AB0695ED2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040712-F9EE-48B1-957C-8E7872A32389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Các mẫu sơ đồ tư duy đẹp được vẽ bằng phần mềm máy tính</a:t>
          </a:r>
        </a:p>
      </dgm:t>
    </dgm:pt>
    <dgm:pt modelId="{00E022B3-FEEC-413A-BB12-CEC9F758F0A1}" type="parTrans" cxnId="{666CB748-47C2-41D6-A5C7-3277CECC0EF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EE7BE-4AE7-418B-BACE-56935CE9B595}" type="sibTrans" cxnId="{666CB748-47C2-41D6-A5C7-3277CECC0EF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405FB-830C-4A4D-9689-AE46274A990B}" type="pres">
      <dgm:prSet presAssocID="{8B9AF354-4040-418D-85AD-89AB0695ED2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8BCC7A-229E-4ED8-8594-BD75EF20F221}" type="pres">
      <dgm:prSet presAssocID="{64040712-F9EE-48B1-957C-8E7872A32389}" presName="centerShape" presStyleLbl="node0" presStyleIdx="0" presStyleCnt="1"/>
      <dgm:spPr/>
    </dgm:pt>
  </dgm:ptLst>
  <dgm:cxnLst>
    <dgm:cxn modelId="{C1B02122-B88C-4291-9D82-7B19323D8083}" type="presOf" srcId="{8B9AF354-4040-418D-85AD-89AB0695ED22}" destId="{FB1405FB-830C-4A4D-9689-AE46274A990B}" srcOrd="0" destOrd="0" presId="urn:microsoft.com/office/officeart/2005/8/layout/radial4"/>
    <dgm:cxn modelId="{2519A236-8A08-4120-85C2-63BAF60DD569}" type="presOf" srcId="{64040712-F9EE-48B1-957C-8E7872A32389}" destId="{208BCC7A-229E-4ED8-8594-BD75EF20F221}" srcOrd="0" destOrd="0" presId="urn:microsoft.com/office/officeart/2005/8/layout/radial4"/>
    <dgm:cxn modelId="{666CB748-47C2-41D6-A5C7-3277CECC0EF6}" srcId="{8B9AF354-4040-418D-85AD-89AB0695ED22}" destId="{64040712-F9EE-48B1-957C-8E7872A32389}" srcOrd="0" destOrd="0" parTransId="{00E022B3-FEEC-413A-BB12-CEC9F758F0A1}" sibTransId="{F59EE7BE-4AE7-418B-BACE-56935CE9B595}"/>
    <dgm:cxn modelId="{BAA5381C-2AC1-4E45-AF45-7C379B24F21E}" type="presParOf" srcId="{FB1405FB-830C-4A4D-9689-AE46274A990B}" destId="{208BCC7A-229E-4ED8-8594-BD75EF20F221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BCC7A-229E-4ED8-8594-BD75EF20F221}">
      <dsp:nvSpPr>
        <dsp:cNvPr id="0" name=""/>
        <dsp:cNvSpPr/>
      </dsp:nvSpPr>
      <dsp:spPr>
        <a:xfrm>
          <a:off x="2781299" y="2266729"/>
          <a:ext cx="2565400" cy="25654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Times New Roman" panose="02020603050405020304" pitchFamily="18" charset="0"/>
              <a:cs typeface="Times New Roman" panose="02020603050405020304" pitchFamily="18" charset="0"/>
            </a:rPr>
            <a:t>Cách tạo sơ đồ tư duy</a:t>
          </a:r>
        </a:p>
      </dsp:txBody>
      <dsp:txXfrm>
        <a:off x="3156993" y="2642423"/>
        <a:ext cx="1814012" cy="1814012"/>
      </dsp:txXfrm>
    </dsp:sp>
    <dsp:sp modelId="{EB2BD44A-386A-476D-A472-2A4E5E544B66}">
      <dsp:nvSpPr>
        <dsp:cNvPr id="0" name=""/>
        <dsp:cNvSpPr/>
      </dsp:nvSpPr>
      <dsp:spPr>
        <a:xfrm rot="12900000">
          <a:off x="1038216" y="1787538"/>
          <a:ext cx="2063257" cy="731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15F4B-98C1-4065-93A0-89B851DD832E}">
      <dsp:nvSpPr>
        <dsp:cNvPr id="0" name=""/>
        <dsp:cNvSpPr/>
      </dsp:nvSpPr>
      <dsp:spPr>
        <a:xfrm>
          <a:off x="6219" y="586537"/>
          <a:ext cx="2437130" cy="1949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Vẽ thủ công</a:t>
          </a:r>
        </a:p>
      </dsp:txBody>
      <dsp:txXfrm>
        <a:off x="63324" y="643642"/>
        <a:ext cx="2322920" cy="1835494"/>
      </dsp:txXfrm>
    </dsp:sp>
    <dsp:sp modelId="{A09EB45B-0CEF-4EA3-846B-458083E05D1E}">
      <dsp:nvSpPr>
        <dsp:cNvPr id="0" name=""/>
        <dsp:cNvSpPr/>
      </dsp:nvSpPr>
      <dsp:spPr>
        <a:xfrm rot="19500000">
          <a:off x="5026525" y="1787538"/>
          <a:ext cx="2063257" cy="731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882712"/>
            <a:satOff val="-25007"/>
            <a:lumOff val="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1DCFC-D5BF-45CB-AEC6-3CF789340124}">
      <dsp:nvSpPr>
        <dsp:cNvPr id="0" name=""/>
        <dsp:cNvSpPr/>
      </dsp:nvSpPr>
      <dsp:spPr>
        <a:xfrm>
          <a:off x="5684650" y="586537"/>
          <a:ext cx="2437130" cy="1949704"/>
        </a:xfrm>
        <a:prstGeom prst="roundRect">
          <a:avLst>
            <a:gd name="adj" fmla="val 10000"/>
          </a:avLst>
        </a:prstGeom>
        <a:solidFill>
          <a:schemeClr val="accent5">
            <a:hueOff val="-1882712"/>
            <a:satOff val="-2500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Vẽ bằng phần mềm trên máy tính</a:t>
          </a:r>
        </a:p>
      </dsp:txBody>
      <dsp:txXfrm>
        <a:off x="5741755" y="643642"/>
        <a:ext cx="2322920" cy="1835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BCC7A-229E-4ED8-8594-BD75EF20F221}">
      <dsp:nvSpPr>
        <dsp:cNvPr id="0" name=""/>
        <dsp:cNvSpPr/>
      </dsp:nvSpPr>
      <dsp:spPr>
        <a:xfrm>
          <a:off x="1390649" y="35983"/>
          <a:ext cx="5346700" cy="53467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>
              <a:latin typeface="Times New Roman" panose="02020603050405020304" pitchFamily="18" charset="0"/>
              <a:cs typeface="Times New Roman" panose="02020603050405020304" pitchFamily="18" charset="0"/>
            </a:rPr>
            <a:t>Các mẫu sơ đồ tư duy đẹp được vẽ bằng phần mềm máy tính</a:t>
          </a:r>
        </a:p>
      </dsp:txBody>
      <dsp:txXfrm>
        <a:off x="2173655" y="818989"/>
        <a:ext cx="3780688" cy="3780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18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9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03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1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5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8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7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8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E61F6A-6C8D-4C12-97EF-999418BDE4E9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8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sv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4844" y="2873830"/>
            <a:ext cx="831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TIN HỌC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LỚP 6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2067" y="2508763"/>
            <a:ext cx="8299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ĐỀ 5: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2068" y="3069181"/>
            <a:ext cx="829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TIN HỌC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4846" y="4535843"/>
            <a:ext cx="831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10: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4845" y="5072925"/>
            <a:ext cx="831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234F4-8A9E-46DE-8071-EEC5231ADE75}"/>
              </a:ext>
            </a:extLst>
          </p:cNvPr>
          <p:cNvSpPr txBox="1"/>
          <p:nvPr/>
        </p:nvSpPr>
        <p:spPr>
          <a:xfrm>
            <a:off x="10224051" y="0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6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5A714711-1771-471A-BCEB-64EF69CAF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" y="858958"/>
            <a:ext cx="3895781" cy="53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1.85185E-6 L -4.16667E-6 -0.2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4" grpId="0"/>
      <p:bldP spid="7" grpId="0"/>
      <p:bldP spid="8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1ADE113-7873-4F42-B998-631FEF2B19CC}"/>
              </a:ext>
            </a:extLst>
          </p:cNvPr>
          <p:cNvSpPr/>
          <p:nvPr/>
        </p:nvSpPr>
        <p:spPr>
          <a:xfrm>
            <a:off x="2230986" y="2363674"/>
            <a:ext cx="2576676" cy="2576676"/>
          </a:xfrm>
          <a:custGeom>
            <a:avLst/>
            <a:gdLst>
              <a:gd name="connsiteX0" fmla="*/ 0 w 2576676"/>
              <a:gd name="connsiteY0" fmla="*/ 1288338 h 2576676"/>
              <a:gd name="connsiteX1" fmla="*/ 1288338 w 2576676"/>
              <a:gd name="connsiteY1" fmla="*/ 0 h 2576676"/>
              <a:gd name="connsiteX2" fmla="*/ 2576676 w 2576676"/>
              <a:gd name="connsiteY2" fmla="*/ 1288338 h 2576676"/>
              <a:gd name="connsiteX3" fmla="*/ 1288338 w 2576676"/>
              <a:gd name="connsiteY3" fmla="*/ 2576676 h 2576676"/>
              <a:gd name="connsiteX4" fmla="*/ 0 w 2576676"/>
              <a:gd name="connsiteY4" fmla="*/ 1288338 h 257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676" h="2576676">
                <a:moveTo>
                  <a:pt x="0" y="1288338"/>
                </a:moveTo>
                <a:cubicBezTo>
                  <a:pt x="0" y="576809"/>
                  <a:pt x="576809" y="0"/>
                  <a:pt x="1288338" y="0"/>
                </a:cubicBezTo>
                <a:cubicBezTo>
                  <a:pt x="1999867" y="0"/>
                  <a:pt x="2576676" y="576809"/>
                  <a:pt x="2576676" y="1288338"/>
                </a:cubicBezTo>
                <a:cubicBezTo>
                  <a:pt x="2576676" y="1999867"/>
                  <a:pt x="1999867" y="2576676"/>
                  <a:pt x="1288338" y="2576676"/>
                </a:cubicBezTo>
                <a:cubicBezTo>
                  <a:pt x="576809" y="2576676"/>
                  <a:pt x="0" y="1999867"/>
                  <a:pt x="0" y="128833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1882712"/>
              <a:satOff val="-25007"/>
              <a:lumOff val="393"/>
              <a:alphaOff val="0"/>
            </a:schemeClr>
          </a:fillRef>
          <a:effectRef idx="0">
            <a:schemeClr val="accent5">
              <a:alpha val="50000"/>
              <a:hueOff val="-1882712"/>
              <a:satOff val="-25007"/>
              <a:lumOff val="39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42637" tIns="665641" rIns="788034" bIns="49386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>
                <a:latin typeface="Bookman Old Style" panose="02050604050505020204" pitchFamily="18" charset="0"/>
              </a:rPr>
              <a:t>Sơ đồ tư duy là gì 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659E90-FB0C-41D4-B4D3-D142D0A8D1E5}"/>
              </a:ext>
            </a:extLst>
          </p:cNvPr>
          <p:cNvCxnSpPr>
            <a:cxnSpLocks/>
          </p:cNvCxnSpPr>
          <p:nvPr/>
        </p:nvCxnSpPr>
        <p:spPr>
          <a:xfrm>
            <a:off x="6481188" y="2492000"/>
            <a:ext cx="0" cy="172292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2D2972-1B4F-400A-8FDA-F4898F2107C3}"/>
              </a:ext>
            </a:extLst>
          </p:cNvPr>
          <p:cNvSpPr txBox="1"/>
          <p:nvPr/>
        </p:nvSpPr>
        <p:spPr>
          <a:xfrm>
            <a:off x="6591721" y="2448476"/>
            <a:ext cx="4893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 là phương pháp trình bày thông tin một cách trực quan bằng cách sử dụng văn bản, hình ảnh và các đường nối</a:t>
            </a:r>
          </a:p>
        </p:txBody>
      </p:sp>
      <p:pic>
        <p:nvPicPr>
          <p:cNvPr id="10" name="Graphic 9" descr="Right pointing backhand index">
            <a:extLst>
              <a:ext uri="{FF2B5EF4-FFF2-40B4-BE49-F238E27FC236}">
                <a16:creationId xmlns:a16="http://schemas.microsoft.com/office/drawing/2014/main" id="{E656D803-7324-45E8-86A7-5DB24F17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8118" y="23990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2" animBg="1"/>
      <p:bldP spid="16" grpId="3" animBg="1"/>
      <p:bldP spid="16" grpId="4" animBg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8B9744-5AB6-40D3-854A-4C56085273CD}"/>
              </a:ext>
            </a:extLst>
          </p:cNvPr>
          <p:cNvSpPr/>
          <p:nvPr/>
        </p:nvSpPr>
        <p:spPr>
          <a:xfrm>
            <a:off x="2245337" y="2363674"/>
            <a:ext cx="2576676" cy="2576676"/>
          </a:xfrm>
          <a:custGeom>
            <a:avLst/>
            <a:gdLst>
              <a:gd name="connsiteX0" fmla="*/ 0 w 2576676"/>
              <a:gd name="connsiteY0" fmla="*/ 1288338 h 2576676"/>
              <a:gd name="connsiteX1" fmla="*/ 1288338 w 2576676"/>
              <a:gd name="connsiteY1" fmla="*/ 0 h 2576676"/>
              <a:gd name="connsiteX2" fmla="*/ 2576676 w 2576676"/>
              <a:gd name="connsiteY2" fmla="*/ 1288338 h 2576676"/>
              <a:gd name="connsiteX3" fmla="*/ 1288338 w 2576676"/>
              <a:gd name="connsiteY3" fmla="*/ 2576676 h 2576676"/>
              <a:gd name="connsiteX4" fmla="*/ 0 w 2576676"/>
              <a:gd name="connsiteY4" fmla="*/ 1288338 h 257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676" h="2576676">
                <a:moveTo>
                  <a:pt x="0" y="1288338"/>
                </a:moveTo>
                <a:cubicBezTo>
                  <a:pt x="0" y="576809"/>
                  <a:pt x="576809" y="0"/>
                  <a:pt x="1288338" y="0"/>
                </a:cubicBezTo>
                <a:cubicBezTo>
                  <a:pt x="1999867" y="0"/>
                  <a:pt x="2576676" y="576809"/>
                  <a:pt x="2576676" y="1288338"/>
                </a:cubicBezTo>
                <a:cubicBezTo>
                  <a:pt x="2576676" y="1999867"/>
                  <a:pt x="1999867" y="2576676"/>
                  <a:pt x="1288338" y="2576676"/>
                </a:cubicBezTo>
                <a:cubicBezTo>
                  <a:pt x="576809" y="2576676"/>
                  <a:pt x="0" y="1999867"/>
                  <a:pt x="0" y="1288338"/>
                </a:cubicBezTo>
                <a:close/>
              </a:path>
            </a:pathLst>
          </a:custGeom>
          <a:solidFill>
            <a:srgbClr val="00FF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43557" tIns="450919" rIns="343557" bIns="966253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u="sng" kern="1200">
              <a:latin typeface="Bookman Old Style" panose="02050604050505020204" pitchFamily="18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>
                <a:latin typeface="Bookman Old Style" panose="02050604050505020204" pitchFamily="18" charset="0"/>
              </a:rPr>
              <a:t>Đặc điểm của sơ đồ tư duy</a:t>
            </a:r>
            <a:endParaRPr lang="en-US" sz="2400" kern="1200">
              <a:latin typeface="Bookman Old Style" panose="0205060405050502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659E90-FB0C-41D4-B4D3-D142D0A8D1E5}"/>
              </a:ext>
            </a:extLst>
          </p:cNvPr>
          <p:cNvCxnSpPr>
            <a:cxnSpLocks/>
          </p:cNvCxnSpPr>
          <p:nvPr/>
        </p:nvCxnSpPr>
        <p:spPr>
          <a:xfrm>
            <a:off x="6481188" y="1939343"/>
            <a:ext cx="0" cy="3235558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2D2972-1B4F-400A-8FDA-F4898F2107C3}"/>
              </a:ext>
            </a:extLst>
          </p:cNvPr>
          <p:cNvSpPr txBox="1"/>
          <p:nvPr/>
        </p:nvSpPr>
        <p:spPr>
          <a:xfrm>
            <a:off x="6591721" y="1795337"/>
            <a:ext cx="48935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Phương pháp ghi nhớ, sắp xếp và lưu trữ thông tin.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Thông tin được chia thành chủ đề chính, chủ đề nhánh có mối liên hệ, liên kết với nhau.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Dùng từ khóa, hình ảnh để gợi nhớ và các đường nối để biểu diễn thông tin.</a:t>
            </a:r>
          </a:p>
          <a:p>
            <a:pPr algn="just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phic 9" descr="Right pointing backhand index">
            <a:extLst>
              <a:ext uri="{FF2B5EF4-FFF2-40B4-BE49-F238E27FC236}">
                <a16:creationId xmlns:a16="http://schemas.microsoft.com/office/drawing/2014/main" id="{E656D803-7324-45E8-86A7-5DB24F17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8118" y="23990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5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05995E8-6A72-440A-94D1-35BBA3601853}"/>
              </a:ext>
            </a:extLst>
          </p:cNvPr>
          <p:cNvSpPr/>
          <p:nvPr/>
        </p:nvSpPr>
        <p:spPr>
          <a:xfrm>
            <a:off x="2239575" y="2363674"/>
            <a:ext cx="2576676" cy="2576676"/>
          </a:xfrm>
          <a:custGeom>
            <a:avLst/>
            <a:gdLst>
              <a:gd name="connsiteX0" fmla="*/ 0 w 2576676"/>
              <a:gd name="connsiteY0" fmla="*/ 1288338 h 2576676"/>
              <a:gd name="connsiteX1" fmla="*/ 1288338 w 2576676"/>
              <a:gd name="connsiteY1" fmla="*/ 0 h 2576676"/>
              <a:gd name="connsiteX2" fmla="*/ 2576676 w 2576676"/>
              <a:gd name="connsiteY2" fmla="*/ 1288338 h 2576676"/>
              <a:gd name="connsiteX3" fmla="*/ 1288338 w 2576676"/>
              <a:gd name="connsiteY3" fmla="*/ 2576676 h 2576676"/>
              <a:gd name="connsiteX4" fmla="*/ 0 w 2576676"/>
              <a:gd name="connsiteY4" fmla="*/ 1288338 h 257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676" h="2576676">
                <a:moveTo>
                  <a:pt x="0" y="1288338"/>
                </a:moveTo>
                <a:cubicBezTo>
                  <a:pt x="0" y="576809"/>
                  <a:pt x="576809" y="0"/>
                  <a:pt x="1288338" y="0"/>
                </a:cubicBezTo>
                <a:cubicBezTo>
                  <a:pt x="1999867" y="0"/>
                  <a:pt x="2576676" y="576809"/>
                  <a:pt x="2576676" y="1288338"/>
                </a:cubicBezTo>
                <a:cubicBezTo>
                  <a:pt x="2576676" y="1999867"/>
                  <a:pt x="1999867" y="2576676"/>
                  <a:pt x="1288338" y="2576676"/>
                </a:cubicBezTo>
                <a:cubicBezTo>
                  <a:pt x="576809" y="2576676"/>
                  <a:pt x="0" y="1999867"/>
                  <a:pt x="0" y="1288338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941356"/>
              <a:satOff val="-12503"/>
              <a:lumOff val="196"/>
              <a:alphaOff val="0"/>
            </a:schemeClr>
          </a:fillRef>
          <a:effectRef idx="0">
            <a:schemeClr val="accent5">
              <a:alpha val="50000"/>
              <a:hueOff val="-941356"/>
              <a:satOff val="-12503"/>
              <a:lumOff val="19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788034" tIns="665641" rIns="242637" bIns="49386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>
                <a:latin typeface="Bookman Old Style" panose="02050604050505020204" pitchFamily="18" charset="0"/>
              </a:rPr>
              <a:t>Lợi ích khi sử dụng sơ đồ tư duy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659E90-FB0C-41D4-B4D3-D142D0A8D1E5}"/>
              </a:ext>
            </a:extLst>
          </p:cNvPr>
          <p:cNvCxnSpPr>
            <a:cxnSpLocks/>
          </p:cNvCxnSpPr>
          <p:nvPr/>
        </p:nvCxnSpPr>
        <p:spPr>
          <a:xfrm>
            <a:off x="6481188" y="1906073"/>
            <a:ext cx="0" cy="329624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2D2972-1B4F-400A-8FDA-F4898F2107C3}"/>
              </a:ext>
            </a:extLst>
          </p:cNvPr>
          <p:cNvSpPr txBox="1"/>
          <p:nvPr/>
        </p:nvSpPr>
        <p:spPr>
          <a:xfrm>
            <a:off x="6591722" y="1782649"/>
            <a:ext cx="45142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Nhìn thấy bức tranh tổng thể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Đơn giản dễ hiểu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Dễ dàng nắm bắt thông tin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Dễ dàng ghi nhớ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Dễ dàng phân tích, tổng hợp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 thời gian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Thúc đẩy tư duy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Tăng khả năng sáng tạo</a:t>
            </a:r>
          </a:p>
        </p:txBody>
      </p:sp>
      <p:pic>
        <p:nvPicPr>
          <p:cNvPr id="10" name="Graphic 9" descr="Right pointing backhand index">
            <a:extLst>
              <a:ext uri="{FF2B5EF4-FFF2-40B4-BE49-F238E27FC236}">
                <a16:creationId xmlns:a16="http://schemas.microsoft.com/office/drawing/2014/main" id="{E656D803-7324-45E8-86A7-5DB24F17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8118" y="23990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91980B-D9B4-4B5F-B00A-318696BFF02D}"/>
              </a:ext>
            </a:extLst>
          </p:cNvPr>
          <p:cNvSpPr/>
          <p:nvPr/>
        </p:nvSpPr>
        <p:spPr>
          <a:xfrm>
            <a:off x="750917" y="1642368"/>
            <a:ext cx="2258612" cy="104978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0E3A74-1923-484B-A35C-0A91C7DEA640}"/>
              </a:ext>
            </a:extLst>
          </p:cNvPr>
          <p:cNvSpPr/>
          <p:nvPr/>
        </p:nvSpPr>
        <p:spPr>
          <a:xfrm>
            <a:off x="759795" y="2177249"/>
            <a:ext cx="10842171" cy="32736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 là phương pháp trình bày thông tin một cách trực quan bằng cách sử dụng văn bản, hình ảnh và các đường nối.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 tận dụng tối đa khả năng ghi nhận hình ảnh của bộ não, giúp chúng ta dễ dàng ghi nhớ chi tiết, tổng hợp hay phân tích vấn đề.</a:t>
            </a:r>
          </a:p>
        </p:txBody>
      </p:sp>
    </p:spTree>
    <p:extLst>
      <p:ext uri="{BB962C8B-B14F-4D97-AF65-F5344CB8AC3E}">
        <p14:creationId xmlns:p14="http://schemas.microsoft.com/office/powerpoint/2010/main" val="33487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8A01ED-B303-4603-9424-F26155633AAF}"/>
              </a:ext>
            </a:extLst>
          </p:cNvPr>
          <p:cNvGrpSpPr/>
          <p:nvPr/>
        </p:nvGrpSpPr>
        <p:grpSpPr>
          <a:xfrm>
            <a:off x="-1" y="405876"/>
            <a:ext cx="6638622" cy="6072985"/>
            <a:chOff x="-1" y="405876"/>
            <a:chExt cx="6638622" cy="6072985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C1FB8A1C-D565-4C56-8EE8-631D0AF0A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5876"/>
              <a:ext cx="6638621" cy="3866321"/>
            </a:xfrm>
            <a:prstGeom prst="rect">
              <a:avLst/>
            </a:prstGeom>
          </p:spPr>
        </p:pic>
        <p:pic>
          <p:nvPicPr>
            <p:cNvPr id="6" name="Picture 5" descr="Text, letter&#10;&#10;Description automatically generated">
              <a:extLst>
                <a:ext uri="{FF2B5EF4-FFF2-40B4-BE49-F238E27FC236}">
                  <a16:creationId xmlns:a16="http://schemas.microsoft.com/office/drawing/2014/main" id="{D638AF42-5A69-4195-A64A-BAE9DA7C9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4272197"/>
              <a:ext cx="6638621" cy="2206664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B77B317-5F92-443B-9B09-148298148F21}"/>
              </a:ext>
            </a:extLst>
          </p:cNvPr>
          <p:cNvSpPr/>
          <p:nvPr/>
        </p:nvSpPr>
        <p:spPr>
          <a:xfrm>
            <a:off x="6638620" y="385998"/>
            <a:ext cx="5553380" cy="61127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Biểu diễn bằng sơ đồ tư duy dễ hiểu, dễ nhớ và thú vị hơn.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Sử dụng sơ đồ tư duy có lợi ích là: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thấy bức tranh tổng thể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 dàng ghi nhớ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 đẩy tư duy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khả năng sáng tạo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Tên của chủ đề chính: sơ đồ tư duy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các chủ đề nhánh: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sáng tạo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gì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 Các ý chi tiết của nhánh “Thành phần” là: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khóa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nối</a:t>
            </a:r>
          </a:p>
        </p:txBody>
      </p:sp>
    </p:spTree>
    <p:extLst>
      <p:ext uri="{BB962C8B-B14F-4D97-AF65-F5344CB8AC3E}">
        <p14:creationId xmlns:p14="http://schemas.microsoft.com/office/powerpoint/2010/main" val="38769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868337C2-1CFD-4B1E-B267-D47A57773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304"/>
            <a:ext cx="12192000" cy="35573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29F0285-240A-4301-AE3E-4577953C4F18}"/>
              </a:ext>
            </a:extLst>
          </p:cNvPr>
          <p:cNvSpPr/>
          <p:nvPr/>
        </p:nvSpPr>
        <p:spPr>
          <a:xfrm>
            <a:off x="224050" y="2712906"/>
            <a:ext cx="432447" cy="453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2634CE-56CE-443A-BC49-33958F320E6F}"/>
              </a:ext>
            </a:extLst>
          </p:cNvPr>
          <p:cNvSpPr/>
          <p:nvPr/>
        </p:nvSpPr>
        <p:spPr>
          <a:xfrm>
            <a:off x="235776" y="3659123"/>
            <a:ext cx="432447" cy="453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F16942-B944-4AAF-BD64-3F467338615D}"/>
              </a:ext>
            </a:extLst>
          </p:cNvPr>
          <p:cNvSpPr/>
          <p:nvPr/>
        </p:nvSpPr>
        <p:spPr>
          <a:xfrm>
            <a:off x="227402" y="4153163"/>
            <a:ext cx="432447" cy="453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FA9230-BC4C-4CE0-BF73-1DD164228043}"/>
              </a:ext>
            </a:extLst>
          </p:cNvPr>
          <p:cNvSpPr/>
          <p:nvPr/>
        </p:nvSpPr>
        <p:spPr>
          <a:xfrm>
            <a:off x="6077223" y="2738025"/>
            <a:ext cx="432447" cy="453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35E7-10F5-479C-97E1-B6FB4F7F5158}"/>
              </a:ext>
            </a:extLst>
          </p:cNvPr>
          <p:cNvSpPr/>
          <p:nvPr/>
        </p:nvSpPr>
        <p:spPr>
          <a:xfrm>
            <a:off x="6088948" y="3573708"/>
            <a:ext cx="432447" cy="453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37B73C-CD6B-446F-9EDA-D5F25764F445}"/>
              </a:ext>
            </a:extLst>
          </p:cNvPr>
          <p:cNvSpPr/>
          <p:nvPr/>
        </p:nvSpPr>
        <p:spPr>
          <a:xfrm>
            <a:off x="6100673" y="4047655"/>
            <a:ext cx="432447" cy="453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7CC3D-2C6E-4FF5-8151-CCC7C9180411}"/>
              </a:ext>
            </a:extLst>
          </p:cNvPr>
          <p:cNvSpPr txBox="1"/>
          <p:nvPr/>
        </p:nvSpPr>
        <p:spPr>
          <a:xfrm>
            <a:off x="3892067" y="2841693"/>
            <a:ext cx="829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2. CÁCH TẠO SƠ ĐỒ TƯ DUY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DD59C66-A23B-4D9A-B96E-2DF09DB4D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" y="858958"/>
            <a:ext cx="3895781" cy="53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C3AC345-9798-4E6E-A9AD-D041AE105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855633"/>
              </p:ext>
            </p:extLst>
          </p:nvPr>
        </p:nvGraphicFramePr>
        <p:xfrm>
          <a:off x="1750647" y="8201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8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96A32-AA9D-4CF0-9248-E20FAB7AE7C5}"/>
              </a:ext>
            </a:extLst>
          </p:cNvPr>
          <p:cNvSpPr txBox="1"/>
          <p:nvPr/>
        </p:nvSpPr>
        <p:spPr>
          <a:xfrm>
            <a:off x="4900473" y="3495128"/>
            <a:ext cx="162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chính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44561-1326-4E83-BDCE-EF4EFC19F1A1}"/>
              </a:ext>
            </a:extLst>
          </p:cNvPr>
          <p:cNvSpPr txBox="1"/>
          <p:nvPr/>
        </p:nvSpPr>
        <p:spPr>
          <a:xfrm rot="18958551">
            <a:off x="6716050" y="2202186"/>
            <a:ext cx="1686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nhánh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A2C90-F489-4843-81AA-359C2F53E921}"/>
              </a:ext>
            </a:extLst>
          </p:cNvPr>
          <p:cNvSpPr txBox="1"/>
          <p:nvPr/>
        </p:nvSpPr>
        <p:spPr>
          <a:xfrm>
            <a:off x="8525430" y="4642347"/>
            <a:ext cx="1257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DE6BD-1D43-4EBD-9A0F-4FAD133367A3}"/>
              </a:ext>
            </a:extLst>
          </p:cNvPr>
          <p:cNvSpPr txBox="1"/>
          <p:nvPr/>
        </p:nvSpPr>
        <p:spPr>
          <a:xfrm>
            <a:off x="8707892" y="1200973"/>
            <a:ext cx="12572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765B2-0ABA-467B-9733-11B3780F710D}"/>
              </a:ext>
            </a:extLst>
          </p:cNvPr>
          <p:cNvSpPr txBox="1"/>
          <p:nvPr/>
        </p:nvSpPr>
        <p:spPr>
          <a:xfrm rot="2751179">
            <a:off x="6623790" y="4625084"/>
            <a:ext cx="170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nhánh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B74F1-110D-44BB-A531-140CF6123DBD}"/>
              </a:ext>
            </a:extLst>
          </p:cNvPr>
          <p:cNvSpPr txBox="1"/>
          <p:nvPr/>
        </p:nvSpPr>
        <p:spPr>
          <a:xfrm>
            <a:off x="1784784" y="4744509"/>
            <a:ext cx="1089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D46CB-EB1A-437B-88C2-DE2C9ED2A5C9}"/>
              </a:ext>
            </a:extLst>
          </p:cNvPr>
          <p:cNvSpPr txBox="1"/>
          <p:nvPr/>
        </p:nvSpPr>
        <p:spPr>
          <a:xfrm rot="18988126">
            <a:off x="2995155" y="4559512"/>
            <a:ext cx="1624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nhánh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A82869F-ECCF-4F6F-9E9A-3558D56F8F8F}"/>
              </a:ext>
            </a:extLst>
          </p:cNvPr>
          <p:cNvSpPr/>
          <p:nvPr/>
        </p:nvSpPr>
        <p:spPr>
          <a:xfrm>
            <a:off x="3621882" y="3215470"/>
            <a:ext cx="4180115" cy="959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CFE69C-A44F-485E-8570-07331334F77B}"/>
              </a:ext>
            </a:extLst>
          </p:cNvPr>
          <p:cNvCxnSpPr>
            <a:cxnSpLocks/>
          </p:cNvCxnSpPr>
          <p:nvPr/>
        </p:nvCxnSpPr>
        <p:spPr>
          <a:xfrm flipV="1">
            <a:off x="6893161" y="2016581"/>
            <a:ext cx="1331814" cy="127927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18B706-1147-4174-B60F-4280CDE032AB}"/>
              </a:ext>
            </a:extLst>
          </p:cNvPr>
          <p:cNvGrpSpPr/>
          <p:nvPr/>
        </p:nvGrpSpPr>
        <p:grpSpPr>
          <a:xfrm rot="10800000">
            <a:off x="7933577" y="4836102"/>
            <a:ext cx="1190626" cy="1551481"/>
            <a:chOff x="492369" y="2391508"/>
            <a:chExt cx="1299589" cy="1771893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2046936-CEE3-4494-B912-B2178283E2D9}"/>
                </a:ext>
              </a:extLst>
            </p:cNvPr>
            <p:cNvSpPr/>
            <p:nvPr/>
          </p:nvSpPr>
          <p:spPr>
            <a:xfrm>
              <a:off x="621321" y="2391508"/>
              <a:ext cx="1157237" cy="1771893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E131576B-5E90-400C-9397-A6C9D538CEF6}"/>
                </a:ext>
              </a:extLst>
            </p:cNvPr>
            <p:cNvSpPr/>
            <p:nvPr/>
          </p:nvSpPr>
          <p:spPr>
            <a:xfrm>
              <a:off x="621321" y="2763297"/>
              <a:ext cx="1158913" cy="1065123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E8856896-5824-4995-8579-55B31D4F51EB}"/>
                </a:ext>
              </a:extLst>
            </p:cNvPr>
            <p:cNvSpPr/>
            <p:nvPr/>
          </p:nvSpPr>
          <p:spPr>
            <a:xfrm>
              <a:off x="492369" y="3128388"/>
              <a:ext cx="1299589" cy="400109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8CEE4E-CFFB-4D37-81C8-D1D12391F217}"/>
              </a:ext>
            </a:extLst>
          </p:cNvPr>
          <p:cNvGrpSpPr/>
          <p:nvPr/>
        </p:nvGrpSpPr>
        <p:grpSpPr>
          <a:xfrm>
            <a:off x="8224976" y="1328271"/>
            <a:ext cx="965832" cy="1376620"/>
            <a:chOff x="9092494" y="1396720"/>
            <a:chExt cx="1157237" cy="1376620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7C31610-A244-4211-9141-C20390E5917B}"/>
                </a:ext>
              </a:extLst>
            </p:cNvPr>
            <p:cNvSpPr/>
            <p:nvPr/>
          </p:nvSpPr>
          <p:spPr>
            <a:xfrm rot="10800000">
              <a:off x="9094171" y="1396720"/>
              <a:ext cx="1129880" cy="137662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F5CE9A46-16E1-4901-B224-69FDE085946F}"/>
                </a:ext>
              </a:extLst>
            </p:cNvPr>
            <p:cNvSpPr/>
            <p:nvPr/>
          </p:nvSpPr>
          <p:spPr>
            <a:xfrm rot="10800000">
              <a:off x="9092495" y="1728315"/>
              <a:ext cx="1157236" cy="719485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BEBBAB6-7E04-47B7-80A3-2F151012A299}"/>
                </a:ext>
              </a:extLst>
            </p:cNvPr>
            <p:cNvCxnSpPr/>
            <p:nvPr/>
          </p:nvCxnSpPr>
          <p:spPr>
            <a:xfrm>
              <a:off x="9092494" y="2097900"/>
              <a:ext cx="553924" cy="0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D8E262-65B9-4477-9A68-B51ADF02C045}"/>
              </a:ext>
            </a:extLst>
          </p:cNvPr>
          <p:cNvGrpSpPr/>
          <p:nvPr/>
        </p:nvGrpSpPr>
        <p:grpSpPr>
          <a:xfrm rot="10800000">
            <a:off x="2388939" y="4864581"/>
            <a:ext cx="841073" cy="1376620"/>
            <a:chOff x="9092494" y="1396720"/>
            <a:chExt cx="1157237" cy="1376620"/>
          </a:xfrm>
        </p:grpSpPr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54B32726-273E-4990-9115-BEBBF6E7EAF7}"/>
                </a:ext>
              </a:extLst>
            </p:cNvPr>
            <p:cNvSpPr/>
            <p:nvPr/>
          </p:nvSpPr>
          <p:spPr>
            <a:xfrm rot="10800000">
              <a:off x="9094171" y="1396720"/>
              <a:ext cx="1129880" cy="137662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83511303-2DA6-4278-9A8C-4CE989BF183D}"/>
                </a:ext>
              </a:extLst>
            </p:cNvPr>
            <p:cNvSpPr/>
            <p:nvPr/>
          </p:nvSpPr>
          <p:spPr>
            <a:xfrm rot="10800000">
              <a:off x="9092495" y="1728315"/>
              <a:ext cx="1157236" cy="719485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65E8C8F-5ECD-44EE-91E2-2722A1DD266D}"/>
                </a:ext>
              </a:extLst>
            </p:cNvPr>
            <p:cNvCxnSpPr/>
            <p:nvPr/>
          </p:nvCxnSpPr>
          <p:spPr>
            <a:xfrm>
              <a:off x="9092494" y="2097900"/>
              <a:ext cx="553924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63C6CF-1469-4048-9520-D409BC313C20}"/>
              </a:ext>
            </a:extLst>
          </p:cNvPr>
          <p:cNvCxnSpPr>
            <a:cxnSpLocks/>
          </p:cNvCxnSpPr>
          <p:nvPr/>
        </p:nvCxnSpPr>
        <p:spPr>
          <a:xfrm>
            <a:off x="6540221" y="4121378"/>
            <a:ext cx="1397973" cy="1443236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FB935C-916C-45A0-82BC-681756E0FA95}"/>
              </a:ext>
            </a:extLst>
          </p:cNvPr>
          <p:cNvCxnSpPr>
            <a:cxnSpLocks/>
          </p:cNvCxnSpPr>
          <p:nvPr/>
        </p:nvCxnSpPr>
        <p:spPr>
          <a:xfrm flipH="1">
            <a:off x="3211676" y="4106121"/>
            <a:ext cx="1580817" cy="144323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57815C-AAE1-4406-8B36-F73206F88015}"/>
              </a:ext>
            </a:extLst>
          </p:cNvPr>
          <p:cNvCxnSpPr>
            <a:cxnSpLocks/>
          </p:cNvCxnSpPr>
          <p:nvPr/>
        </p:nvCxnSpPr>
        <p:spPr>
          <a:xfrm flipV="1">
            <a:off x="9666514" y="2140296"/>
            <a:ext cx="557537" cy="5159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AD20C0-3B86-4B7C-A504-C95D0A93EC04}"/>
              </a:ext>
            </a:extLst>
          </p:cNvPr>
          <p:cNvCxnSpPr>
            <a:cxnSpLocks/>
          </p:cNvCxnSpPr>
          <p:nvPr/>
        </p:nvCxnSpPr>
        <p:spPr>
          <a:xfrm>
            <a:off x="9666514" y="2663199"/>
            <a:ext cx="557537" cy="5522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90592EA-8595-48A1-976B-9E8A1CAE865A}"/>
              </a:ext>
            </a:extLst>
          </p:cNvPr>
          <p:cNvSpPr txBox="1"/>
          <p:nvPr/>
        </p:nvSpPr>
        <p:spPr>
          <a:xfrm>
            <a:off x="10211654" y="1902483"/>
            <a:ext cx="127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Từ khóa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5BB71A-7965-4F5E-B0CB-B145E9F0DD1D}"/>
              </a:ext>
            </a:extLst>
          </p:cNvPr>
          <p:cNvSpPr txBox="1"/>
          <p:nvPr/>
        </p:nvSpPr>
        <p:spPr>
          <a:xfrm>
            <a:off x="10244199" y="2939334"/>
            <a:ext cx="142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CAC8B5DC-8204-4490-A1ED-5117F624AC5D}"/>
              </a:ext>
            </a:extLst>
          </p:cNvPr>
          <p:cNvSpPr/>
          <p:nvPr/>
        </p:nvSpPr>
        <p:spPr>
          <a:xfrm>
            <a:off x="31935" y="337898"/>
            <a:ext cx="3895283" cy="499227"/>
          </a:xfrm>
          <a:custGeom>
            <a:avLst/>
            <a:gdLst>
              <a:gd name="connsiteX0" fmla="*/ 0 w 1099414"/>
              <a:gd name="connsiteY0" fmla="*/ 54971 h 549707"/>
              <a:gd name="connsiteX1" fmla="*/ 54971 w 1099414"/>
              <a:gd name="connsiteY1" fmla="*/ 0 h 549707"/>
              <a:gd name="connsiteX2" fmla="*/ 1044443 w 1099414"/>
              <a:gd name="connsiteY2" fmla="*/ 0 h 549707"/>
              <a:gd name="connsiteX3" fmla="*/ 1099414 w 1099414"/>
              <a:gd name="connsiteY3" fmla="*/ 54971 h 549707"/>
              <a:gd name="connsiteX4" fmla="*/ 1099414 w 1099414"/>
              <a:gd name="connsiteY4" fmla="*/ 494736 h 549707"/>
              <a:gd name="connsiteX5" fmla="*/ 1044443 w 1099414"/>
              <a:gd name="connsiteY5" fmla="*/ 549707 h 549707"/>
              <a:gd name="connsiteX6" fmla="*/ 54971 w 1099414"/>
              <a:gd name="connsiteY6" fmla="*/ 549707 h 549707"/>
              <a:gd name="connsiteX7" fmla="*/ 0 w 1099414"/>
              <a:gd name="connsiteY7" fmla="*/ 494736 h 549707"/>
              <a:gd name="connsiteX8" fmla="*/ 0 w 1099414"/>
              <a:gd name="connsiteY8" fmla="*/ 54971 h 5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9414" h="549707">
                <a:moveTo>
                  <a:pt x="0" y="54971"/>
                </a:moveTo>
                <a:cubicBezTo>
                  <a:pt x="0" y="24611"/>
                  <a:pt x="24611" y="0"/>
                  <a:pt x="54971" y="0"/>
                </a:cubicBezTo>
                <a:lnTo>
                  <a:pt x="1044443" y="0"/>
                </a:lnTo>
                <a:cubicBezTo>
                  <a:pt x="1074803" y="0"/>
                  <a:pt x="1099414" y="24611"/>
                  <a:pt x="1099414" y="54971"/>
                </a:cubicBezTo>
                <a:lnTo>
                  <a:pt x="1099414" y="494736"/>
                </a:lnTo>
                <a:cubicBezTo>
                  <a:pt x="1099414" y="525096"/>
                  <a:pt x="1074803" y="549707"/>
                  <a:pt x="1044443" y="549707"/>
                </a:cubicBezTo>
                <a:lnTo>
                  <a:pt x="54971" y="549707"/>
                </a:lnTo>
                <a:cubicBezTo>
                  <a:pt x="24611" y="549707"/>
                  <a:pt x="0" y="525096"/>
                  <a:pt x="0" y="494736"/>
                </a:cubicBezTo>
                <a:lnTo>
                  <a:pt x="0" y="54971"/>
                </a:lnTo>
                <a:close/>
              </a:path>
            </a:pathLst>
          </a:custGeom>
          <a:solidFill>
            <a:srgbClr val="003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250" tIns="54200" rIns="73250" bIns="54200" numCol="1" spcCol="1270" anchor="ctr" anchorCtr="0">
            <a:noAutofit/>
          </a:bodyPr>
          <a:lstStyle/>
          <a:p>
            <a:pPr marL="0" lvl="0" indent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tạo sơ đồ tư duy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35E3B4A-A22D-432B-AA4F-0AF8F0DCA8C5}"/>
              </a:ext>
            </a:extLst>
          </p:cNvPr>
          <p:cNvSpPr/>
          <p:nvPr/>
        </p:nvSpPr>
        <p:spPr>
          <a:xfrm>
            <a:off x="425598" y="837126"/>
            <a:ext cx="389528" cy="3744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12280"/>
                </a:lnTo>
                <a:lnTo>
                  <a:pt x="109941" y="412280"/>
                </a:lnTo>
              </a:path>
            </a:pathLst>
          </a:cu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D7446C5-0E59-4F21-8AFF-D3EF721F985C}"/>
              </a:ext>
            </a:extLst>
          </p:cNvPr>
          <p:cNvSpPr/>
          <p:nvPr/>
        </p:nvSpPr>
        <p:spPr>
          <a:xfrm>
            <a:off x="810992" y="961772"/>
            <a:ext cx="3116226" cy="499227"/>
          </a:xfrm>
          <a:custGeom>
            <a:avLst/>
            <a:gdLst>
              <a:gd name="connsiteX0" fmla="*/ 0 w 879531"/>
              <a:gd name="connsiteY0" fmla="*/ 54971 h 549707"/>
              <a:gd name="connsiteX1" fmla="*/ 54971 w 879531"/>
              <a:gd name="connsiteY1" fmla="*/ 0 h 549707"/>
              <a:gd name="connsiteX2" fmla="*/ 824560 w 879531"/>
              <a:gd name="connsiteY2" fmla="*/ 0 h 549707"/>
              <a:gd name="connsiteX3" fmla="*/ 879531 w 879531"/>
              <a:gd name="connsiteY3" fmla="*/ 54971 h 549707"/>
              <a:gd name="connsiteX4" fmla="*/ 879531 w 879531"/>
              <a:gd name="connsiteY4" fmla="*/ 494736 h 549707"/>
              <a:gd name="connsiteX5" fmla="*/ 824560 w 879531"/>
              <a:gd name="connsiteY5" fmla="*/ 549707 h 549707"/>
              <a:gd name="connsiteX6" fmla="*/ 54971 w 879531"/>
              <a:gd name="connsiteY6" fmla="*/ 549707 h 549707"/>
              <a:gd name="connsiteX7" fmla="*/ 0 w 879531"/>
              <a:gd name="connsiteY7" fmla="*/ 494736 h 549707"/>
              <a:gd name="connsiteX8" fmla="*/ 0 w 879531"/>
              <a:gd name="connsiteY8" fmla="*/ 54971 h 5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531" h="549707">
                <a:moveTo>
                  <a:pt x="0" y="54971"/>
                </a:moveTo>
                <a:cubicBezTo>
                  <a:pt x="0" y="24611"/>
                  <a:pt x="24611" y="0"/>
                  <a:pt x="54971" y="0"/>
                </a:cubicBezTo>
                <a:lnTo>
                  <a:pt x="824560" y="0"/>
                </a:lnTo>
                <a:cubicBezTo>
                  <a:pt x="854920" y="0"/>
                  <a:pt x="879531" y="24611"/>
                  <a:pt x="879531" y="54971"/>
                </a:cubicBezTo>
                <a:lnTo>
                  <a:pt x="879531" y="494736"/>
                </a:lnTo>
                <a:cubicBezTo>
                  <a:pt x="879531" y="525096"/>
                  <a:pt x="854920" y="549707"/>
                  <a:pt x="824560" y="549707"/>
                </a:cubicBezTo>
                <a:lnTo>
                  <a:pt x="54971" y="549707"/>
                </a:lnTo>
                <a:cubicBezTo>
                  <a:pt x="24611" y="549707"/>
                  <a:pt x="0" y="525096"/>
                  <a:pt x="0" y="494736"/>
                </a:cubicBezTo>
                <a:lnTo>
                  <a:pt x="0" y="5497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20" tIns="46580" rIns="61820" bIns="46580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chủ đề chính ở giữa tờ giấy, dùng hình vẽ bao quanh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1A35F3F-B345-46CB-8949-FFC87CBC1C48}"/>
              </a:ext>
            </a:extLst>
          </p:cNvPr>
          <p:cNvSpPr/>
          <p:nvPr/>
        </p:nvSpPr>
        <p:spPr>
          <a:xfrm>
            <a:off x="425598" y="837127"/>
            <a:ext cx="389528" cy="9984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99414"/>
                </a:lnTo>
                <a:lnTo>
                  <a:pt x="109941" y="1099414"/>
                </a:lnTo>
              </a:path>
            </a:pathLst>
          </a:cu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B10FF81-4387-418F-ACA1-7AC880DB57F4}"/>
              </a:ext>
            </a:extLst>
          </p:cNvPr>
          <p:cNvSpPr/>
          <p:nvPr/>
        </p:nvSpPr>
        <p:spPr>
          <a:xfrm>
            <a:off x="810992" y="1584994"/>
            <a:ext cx="3116226" cy="499227"/>
          </a:xfrm>
          <a:custGeom>
            <a:avLst/>
            <a:gdLst>
              <a:gd name="connsiteX0" fmla="*/ 0 w 879531"/>
              <a:gd name="connsiteY0" fmla="*/ 54971 h 549707"/>
              <a:gd name="connsiteX1" fmla="*/ 54971 w 879531"/>
              <a:gd name="connsiteY1" fmla="*/ 0 h 549707"/>
              <a:gd name="connsiteX2" fmla="*/ 824560 w 879531"/>
              <a:gd name="connsiteY2" fmla="*/ 0 h 549707"/>
              <a:gd name="connsiteX3" fmla="*/ 879531 w 879531"/>
              <a:gd name="connsiteY3" fmla="*/ 54971 h 549707"/>
              <a:gd name="connsiteX4" fmla="*/ 879531 w 879531"/>
              <a:gd name="connsiteY4" fmla="*/ 494736 h 549707"/>
              <a:gd name="connsiteX5" fmla="*/ 824560 w 879531"/>
              <a:gd name="connsiteY5" fmla="*/ 549707 h 549707"/>
              <a:gd name="connsiteX6" fmla="*/ 54971 w 879531"/>
              <a:gd name="connsiteY6" fmla="*/ 549707 h 549707"/>
              <a:gd name="connsiteX7" fmla="*/ 0 w 879531"/>
              <a:gd name="connsiteY7" fmla="*/ 494736 h 549707"/>
              <a:gd name="connsiteX8" fmla="*/ 0 w 879531"/>
              <a:gd name="connsiteY8" fmla="*/ 54971 h 5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531" h="549707">
                <a:moveTo>
                  <a:pt x="0" y="54971"/>
                </a:moveTo>
                <a:cubicBezTo>
                  <a:pt x="0" y="24611"/>
                  <a:pt x="24611" y="0"/>
                  <a:pt x="54971" y="0"/>
                </a:cubicBezTo>
                <a:lnTo>
                  <a:pt x="824560" y="0"/>
                </a:lnTo>
                <a:cubicBezTo>
                  <a:pt x="854920" y="0"/>
                  <a:pt x="879531" y="24611"/>
                  <a:pt x="879531" y="54971"/>
                </a:cubicBezTo>
                <a:lnTo>
                  <a:pt x="879531" y="494736"/>
                </a:lnTo>
                <a:cubicBezTo>
                  <a:pt x="879531" y="525096"/>
                  <a:pt x="854920" y="549707"/>
                  <a:pt x="824560" y="549707"/>
                </a:cubicBezTo>
                <a:lnTo>
                  <a:pt x="54971" y="549707"/>
                </a:lnTo>
                <a:cubicBezTo>
                  <a:pt x="24611" y="549707"/>
                  <a:pt x="0" y="525096"/>
                  <a:pt x="0" y="494736"/>
                </a:cubicBezTo>
                <a:lnTo>
                  <a:pt x="0" y="5497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20" tIns="46580" rIns="61820" bIns="46580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Từ chủ đề chính, vẽ các chủ đề nhánh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05837BD4-8B96-4CB1-BC9D-E170FA84179B}"/>
              </a:ext>
            </a:extLst>
          </p:cNvPr>
          <p:cNvSpPr/>
          <p:nvPr/>
        </p:nvSpPr>
        <p:spPr>
          <a:xfrm>
            <a:off x="425598" y="837127"/>
            <a:ext cx="389528" cy="16224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86547"/>
                </a:lnTo>
                <a:lnTo>
                  <a:pt x="109941" y="1786547"/>
                </a:lnTo>
              </a:path>
            </a:pathLst>
          </a:cu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1EE2623F-EF61-4EE2-BE93-8D4D15EB2B0D}"/>
              </a:ext>
            </a:extLst>
          </p:cNvPr>
          <p:cNvSpPr/>
          <p:nvPr/>
        </p:nvSpPr>
        <p:spPr>
          <a:xfrm>
            <a:off x="810992" y="2208215"/>
            <a:ext cx="3116226" cy="499227"/>
          </a:xfrm>
          <a:custGeom>
            <a:avLst/>
            <a:gdLst>
              <a:gd name="connsiteX0" fmla="*/ 0 w 879531"/>
              <a:gd name="connsiteY0" fmla="*/ 54971 h 549707"/>
              <a:gd name="connsiteX1" fmla="*/ 54971 w 879531"/>
              <a:gd name="connsiteY1" fmla="*/ 0 h 549707"/>
              <a:gd name="connsiteX2" fmla="*/ 824560 w 879531"/>
              <a:gd name="connsiteY2" fmla="*/ 0 h 549707"/>
              <a:gd name="connsiteX3" fmla="*/ 879531 w 879531"/>
              <a:gd name="connsiteY3" fmla="*/ 54971 h 549707"/>
              <a:gd name="connsiteX4" fmla="*/ 879531 w 879531"/>
              <a:gd name="connsiteY4" fmla="*/ 494736 h 549707"/>
              <a:gd name="connsiteX5" fmla="*/ 824560 w 879531"/>
              <a:gd name="connsiteY5" fmla="*/ 549707 h 549707"/>
              <a:gd name="connsiteX6" fmla="*/ 54971 w 879531"/>
              <a:gd name="connsiteY6" fmla="*/ 549707 h 549707"/>
              <a:gd name="connsiteX7" fmla="*/ 0 w 879531"/>
              <a:gd name="connsiteY7" fmla="*/ 494736 h 549707"/>
              <a:gd name="connsiteX8" fmla="*/ 0 w 879531"/>
              <a:gd name="connsiteY8" fmla="*/ 54971 h 5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531" h="549707">
                <a:moveTo>
                  <a:pt x="0" y="54971"/>
                </a:moveTo>
                <a:cubicBezTo>
                  <a:pt x="0" y="24611"/>
                  <a:pt x="24611" y="0"/>
                  <a:pt x="54971" y="0"/>
                </a:cubicBezTo>
                <a:lnTo>
                  <a:pt x="824560" y="0"/>
                </a:lnTo>
                <a:cubicBezTo>
                  <a:pt x="854920" y="0"/>
                  <a:pt x="879531" y="24611"/>
                  <a:pt x="879531" y="54971"/>
                </a:cubicBezTo>
                <a:lnTo>
                  <a:pt x="879531" y="494736"/>
                </a:lnTo>
                <a:cubicBezTo>
                  <a:pt x="879531" y="525096"/>
                  <a:pt x="854920" y="549707"/>
                  <a:pt x="824560" y="549707"/>
                </a:cubicBezTo>
                <a:lnTo>
                  <a:pt x="54971" y="549707"/>
                </a:lnTo>
                <a:cubicBezTo>
                  <a:pt x="24611" y="549707"/>
                  <a:pt x="0" y="525096"/>
                  <a:pt x="0" y="494736"/>
                </a:cubicBezTo>
                <a:lnTo>
                  <a:pt x="0" y="5497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20" tIns="46580" rIns="61820" bIns="46580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thông tin chi tiết từ chủ đề nhánh</a:t>
            </a: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1961378-1147-4C1A-B8F3-2CDCED326E3B}"/>
              </a:ext>
            </a:extLst>
          </p:cNvPr>
          <p:cNvSpPr/>
          <p:nvPr/>
        </p:nvSpPr>
        <p:spPr>
          <a:xfrm>
            <a:off x="425598" y="837127"/>
            <a:ext cx="389528" cy="22465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73681"/>
                </a:lnTo>
                <a:lnTo>
                  <a:pt x="109941" y="2473681"/>
                </a:lnTo>
              </a:path>
            </a:pathLst>
          </a:cu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ECE202F7-C0C0-481F-849A-9A4292F5E3C4}"/>
              </a:ext>
            </a:extLst>
          </p:cNvPr>
          <p:cNvSpPr/>
          <p:nvPr/>
        </p:nvSpPr>
        <p:spPr>
          <a:xfrm>
            <a:off x="810992" y="2831437"/>
            <a:ext cx="3116226" cy="499227"/>
          </a:xfrm>
          <a:custGeom>
            <a:avLst/>
            <a:gdLst>
              <a:gd name="connsiteX0" fmla="*/ 0 w 879531"/>
              <a:gd name="connsiteY0" fmla="*/ 54971 h 549707"/>
              <a:gd name="connsiteX1" fmla="*/ 54971 w 879531"/>
              <a:gd name="connsiteY1" fmla="*/ 0 h 549707"/>
              <a:gd name="connsiteX2" fmla="*/ 824560 w 879531"/>
              <a:gd name="connsiteY2" fmla="*/ 0 h 549707"/>
              <a:gd name="connsiteX3" fmla="*/ 879531 w 879531"/>
              <a:gd name="connsiteY3" fmla="*/ 54971 h 549707"/>
              <a:gd name="connsiteX4" fmla="*/ 879531 w 879531"/>
              <a:gd name="connsiteY4" fmla="*/ 494736 h 549707"/>
              <a:gd name="connsiteX5" fmla="*/ 824560 w 879531"/>
              <a:gd name="connsiteY5" fmla="*/ 549707 h 549707"/>
              <a:gd name="connsiteX6" fmla="*/ 54971 w 879531"/>
              <a:gd name="connsiteY6" fmla="*/ 549707 h 549707"/>
              <a:gd name="connsiteX7" fmla="*/ 0 w 879531"/>
              <a:gd name="connsiteY7" fmla="*/ 494736 h 549707"/>
              <a:gd name="connsiteX8" fmla="*/ 0 w 879531"/>
              <a:gd name="connsiteY8" fmla="*/ 54971 h 5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531" h="549707">
                <a:moveTo>
                  <a:pt x="0" y="54971"/>
                </a:moveTo>
                <a:cubicBezTo>
                  <a:pt x="0" y="24611"/>
                  <a:pt x="24611" y="0"/>
                  <a:pt x="54971" y="0"/>
                </a:cubicBezTo>
                <a:lnTo>
                  <a:pt x="824560" y="0"/>
                </a:lnTo>
                <a:cubicBezTo>
                  <a:pt x="854920" y="0"/>
                  <a:pt x="879531" y="24611"/>
                  <a:pt x="879531" y="54971"/>
                </a:cubicBezTo>
                <a:lnTo>
                  <a:pt x="879531" y="494736"/>
                </a:lnTo>
                <a:cubicBezTo>
                  <a:pt x="879531" y="525096"/>
                  <a:pt x="854920" y="549707"/>
                  <a:pt x="824560" y="549707"/>
                </a:cubicBezTo>
                <a:lnTo>
                  <a:pt x="54971" y="549707"/>
                </a:lnTo>
                <a:cubicBezTo>
                  <a:pt x="24611" y="549707"/>
                  <a:pt x="0" y="525096"/>
                  <a:pt x="0" y="494736"/>
                </a:cubicBezTo>
                <a:lnTo>
                  <a:pt x="0" y="5497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20" tIns="46580" rIns="61820" bIns="46580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Có thể mở rộng sơ đồ bằng cách thêm nhánh con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C0A26B8-F56B-4BBA-A257-79D1FC5AEE1C}"/>
              </a:ext>
            </a:extLst>
          </p:cNvPr>
          <p:cNvCxnSpPr>
            <a:cxnSpLocks/>
          </p:cNvCxnSpPr>
          <p:nvPr/>
        </p:nvCxnSpPr>
        <p:spPr>
          <a:xfrm flipV="1">
            <a:off x="7939875" y="4602661"/>
            <a:ext cx="1796377" cy="939105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62F482B-6CA0-490B-A2F7-54C17F84DE73}"/>
              </a:ext>
            </a:extLst>
          </p:cNvPr>
          <p:cNvCxnSpPr>
            <a:cxnSpLocks/>
          </p:cNvCxnSpPr>
          <p:nvPr/>
        </p:nvCxnSpPr>
        <p:spPr>
          <a:xfrm>
            <a:off x="7939875" y="5548744"/>
            <a:ext cx="1863186" cy="51330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FC9D1B7-83DC-44FC-BD83-C5930165B82C}"/>
              </a:ext>
            </a:extLst>
          </p:cNvPr>
          <p:cNvSpPr txBox="1"/>
          <p:nvPr/>
        </p:nvSpPr>
        <p:spPr>
          <a:xfrm rot="19924789">
            <a:off x="8113023" y="4723077"/>
            <a:ext cx="14176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 con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ABAFB4A-3084-42CC-BF65-06F0BD95AEC4}"/>
              </a:ext>
            </a:extLst>
          </p:cNvPr>
          <p:cNvSpPr txBox="1"/>
          <p:nvPr/>
        </p:nvSpPr>
        <p:spPr>
          <a:xfrm rot="930919">
            <a:off x="8265423" y="5488424"/>
            <a:ext cx="14176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 con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217109E-D692-4E9C-AE75-182F6CD4635E}"/>
              </a:ext>
            </a:extLst>
          </p:cNvPr>
          <p:cNvGrpSpPr/>
          <p:nvPr/>
        </p:nvGrpSpPr>
        <p:grpSpPr>
          <a:xfrm>
            <a:off x="9699489" y="4019037"/>
            <a:ext cx="1061744" cy="1122865"/>
            <a:chOff x="9699489" y="4250148"/>
            <a:chExt cx="1061744" cy="1122865"/>
          </a:xfrm>
        </p:grpSpPr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9E031926-495C-4C75-97A0-020E43A7F900}"/>
                </a:ext>
              </a:extLst>
            </p:cNvPr>
            <p:cNvSpPr/>
            <p:nvPr/>
          </p:nvSpPr>
          <p:spPr>
            <a:xfrm rot="10800000">
              <a:off x="9701024" y="4250148"/>
              <a:ext cx="1060209" cy="1122865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C0E4B1F1-717C-4A45-A486-8F3DC5FEA889}"/>
                </a:ext>
              </a:extLst>
            </p:cNvPr>
            <p:cNvSpPr/>
            <p:nvPr/>
          </p:nvSpPr>
          <p:spPr>
            <a:xfrm rot="10800000">
              <a:off x="9699489" y="4583008"/>
              <a:ext cx="1060208" cy="501528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7DD008E-1A9B-4285-9987-E939F6D31D67}"/>
              </a:ext>
            </a:extLst>
          </p:cNvPr>
          <p:cNvGrpSpPr/>
          <p:nvPr/>
        </p:nvGrpSpPr>
        <p:grpSpPr>
          <a:xfrm>
            <a:off x="9782689" y="5475188"/>
            <a:ext cx="1061744" cy="1122865"/>
            <a:chOff x="9699489" y="4250148"/>
            <a:chExt cx="1061744" cy="1122865"/>
          </a:xfrm>
        </p:grpSpPr>
        <p:sp>
          <p:nvSpPr>
            <p:cNvPr id="107" name="Arc 106">
              <a:extLst>
                <a:ext uri="{FF2B5EF4-FFF2-40B4-BE49-F238E27FC236}">
                  <a16:creationId xmlns:a16="http://schemas.microsoft.com/office/drawing/2014/main" id="{48968D19-294E-45EB-8BD2-B89A92E1E63F}"/>
                </a:ext>
              </a:extLst>
            </p:cNvPr>
            <p:cNvSpPr/>
            <p:nvPr/>
          </p:nvSpPr>
          <p:spPr>
            <a:xfrm rot="10800000">
              <a:off x="9701024" y="4250148"/>
              <a:ext cx="1060209" cy="1122865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>
              <a:extLst>
                <a:ext uri="{FF2B5EF4-FFF2-40B4-BE49-F238E27FC236}">
                  <a16:creationId xmlns:a16="http://schemas.microsoft.com/office/drawing/2014/main" id="{E6E3C01A-5B32-45AC-80D6-614ACC6DCB1A}"/>
                </a:ext>
              </a:extLst>
            </p:cNvPr>
            <p:cNvSpPr/>
            <p:nvPr/>
          </p:nvSpPr>
          <p:spPr>
            <a:xfrm rot="10800000">
              <a:off x="9699489" y="4583008"/>
              <a:ext cx="1060208" cy="501528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CAABB83-4011-4398-81F8-D8DAE07022D5}"/>
              </a:ext>
            </a:extLst>
          </p:cNvPr>
          <p:cNvSpPr txBox="1"/>
          <p:nvPr/>
        </p:nvSpPr>
        <p:spPr>
          <a:xfrm>
            <a:off x="10304068" y="3918750"/>
            <a:ext cx="1257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2EA5F38-D652-4135-BB23-95EF575D833B}"/>
              </a:ext>
            </a:extLst>
          </p:cNvPr>
          <p:cNvSpPr txBox="1"/>
          <p:nvPr/>
        </p:nvSpPr>
        <p:spPr>
          <a:xfrm>
            <a:off x="10315796" y="5377429"/>
            <a:ext cx="1257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</a:t>
            </a:r>
          </a:p>
        </p:txBody>
      </p:sp>
    </p:spTree>
    <p:extLst>
      <p:ext uri="{BB962C8B-B14F-4D97-AF65-F5344CB8AC3E}">
        <p14:creationId xmlns:p14="http://schemas.microsoft.com/office/powerpoint/2010/main" val="12273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8" grpId="1"/>
      <p:bldP spid="9" grpId="0"/>
      <p:bldP spid="10" grpId="0"/>
      <p:bldP spid="11" grpId="0"/>
      <p:bldP spid="12" grpId="0"/>
      <p:bldP spid="2" grpId="0" animBg="1"/>
      <p:bldP spid="37" grpId="0"/>
      <p:bldP spid="38" grpId="0"/>
      <p:bldP spid="82" grpId="0" animBg="1"/>
      <p:bldP spid="84" grpId="0" animBg="1"/>
      <p:bldP spid="86" grpId="0" animBg="1"/>
      <p:bldP spid="88" grpId="0" animBg="1"/>
      <p:bldP spid="90" grpId="0" animBg="1"/>
      <p:bldP spid="93" grpId="0"/>
      <p:bldP spid="99" grpId="0"/>
      <p:bldP spid="111" grpId="0"/>
      <p:bldP spid="1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96A32-AA9D-4CF0-9248-E20FAB7AE7C5}"/>
              </a:ext>
            </a:extLst>
          </p:cNvPr>
          <p:cNvSpPr txBox="1"/>
          <p:nvPr/>
        </p:nvSpPr>
        <p:spPr>
          <a:xfrm>
            <a:off x="19431" y="385969"/>
            <a:ext cx="339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 toàn thông tin trên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44561-1326-4E83-BDCE-EF4EFC19F1A1}"/>
              </a:ext>
            </a:extLst>
          </p:cNvPr>
          <p:cNvSpPr txBox="1"/>
          <p:nvPr/>
        </p:nvSpPr>
        <p:spPr>
          <a:xfrm>
            <a:off x="805960" y="705615"/>
            <a:ext cx="429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 cơ &amp; tác hại khi sử dụng Internet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A2C90-F489-4843-81AA-359C2F53E921}"/>
              </a:ext>
            </a:extLst>
          </p:cNvPr>
          <p:cNvSpPr txBox="1"/>
          <p:nvPr/>
        </p:nvSpPr>
        <p:spPr>
          <a:xfrm>
            <a:off x="1396939" y="4715531"/>
            <a:ext cx="7134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 đặt phần mềm chống virus xâm nhập máy tính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mật khẩu mạnh (đủ dài, gồm chữ cái, chữ số, kí tự đặc biệt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truy cập các liên kết lạ, các trang web có nội dung xấu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mở thư điện tử, tin nhắn từ người lạ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chia sẽ thông tin cá nhân trên mạng Internet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lan truyền tin giả làm tổn thương người khác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DE6BD-1D43-4EBD-9A0F-4FAD133367A3}"/>
              </a:ext>
            </a:extLst>
          </p:cNvPr>
          <p:cNvSpPr txBox="1"/>
          <p:nvPr/>
        </p:nvSpPr>
        <p:spPr>
          <a:xfrm>
            <a:off x="1396940" y="1006005"/>
            <a:ext cx="49636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bị lộ hoặc bị đánh cắp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nhiễm virus hay mã độc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lừa đảo, dụ dỗ, đe dọa bắt nạt trên mạng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trên mạng Internet không chính xác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 Internet, nghiện trò chơi trên mạng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765B2-0ABA-467B-9733-11B3780F710D}"/>
              </a:ext>
            </a:extLst>
          </p:cNvPr>
          <p:cNvSpPr txBox="1"/>
          <p:nvPr/>
        </p:nvSpPr>
        <p:spPr>
          <a:xfrm>
            <a:off x="883169" y="2533094"/>
            <a:ext cx="3929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tắc an toàn khi sử dụng Internet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B74F1-110D-44BB-A531-140CF6123DBD}"/>
              </a:ext>
            </a:extLst>
          </p:cNvPr>
          <p:cNvSpPr txBox="1"/>
          <p:nvPr/>
        </p:nvSpPr>
        <p:spPr>
          <a:xfrm>
            <a:off x="1396940" y="2845134"/>
            <a:ext cx="62831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an toàn thông tin cá nhân và tài khoản cá nhân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gặp gỡ người quen trên mạng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chấp nhận thư điện tử từ người lạ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độ tin cậy của thông tin trên Internet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nói ra khi gặp tình huống bị đe dọa bắt nạt trên mạng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D46CB-EB1A-437B-88C2-DE2C9ED2A5C9}"/>
              </a:ext>
            </a:extLst>
          </p:cNvPr>
          <p:cNvSpPr txBox="1"/>
          <p:nvPr/>
        </p:nvSpPr>
        <p:spPr>
          <a:xfrm>
            <a:off x="847308" y="4368689"/>
            <a:ext cx="5422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hạn chế nguy cơ và tác hại của Internet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357BA-BCE0-4238-AEB7-1B3197EE2B0A}"/>
              </a:ext>
            </a:extLst>
          </p:cNvPr>
          <p:cNvSpPr txBox="1"/>
          <p:nvPr/>
        </p:nvSpPr>
        <p:spPr>
          <a:xfrm>
            <a:off x="6912598" y="375921"/>
            <a:ext cx="339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 toàn thông tin trên Internet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EB7B56-D5E0-4728-B3CD-B9E965339FFB}"/>
              </a:ext>
            </a:extLst>
          </p:cNvPr>
          <p:cNvSpPr txBox="1"/>
          <p:nvPr/>
        </p:nvSpPr>
        <p:spPr>
          <a:xfrm>
            <a:off x="7699127" y="695567"/>
            <a:ext cx="2128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 cơ &amp; tác hại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18A4F8-A8CE-442F-AFFF-D6D8E308B599}"/>
              </a:ext>
            </a:extLst>
          </p:cNvPr>
          <p:cNvSpPr txBox="1"/>
          <p:nvPr/>
        </p:nvSpPr>
        <p:spPr>
          <a:xfrm>
            <a:off x="8290107" y="4705483"/>
            <a:ext cx="3707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 đặt phần mềm chống virus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mật khẩu mạnh 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truy cập các liên kết lạ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mở thư điện tử từ người lạ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chia sẽ thông tin cá nhân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lan truyền tin giả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E6D042-0F92-4356-B509-7FA2B9A273FE}"/>
              </a:ext>
            </a:extLst>
          </p:cNvPr>
          <p:cNvSpPr txBox="1"/>
          <p:nvPr/>
        </p:nvSpPr>
        <p:spPr>
          <a:xfrm>
            <a:off x="8290107" y="995957"/>
            <a:ext cx="3848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bị đánh cắp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nhiễm virus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lừa đảo, dụ dỗ, đe dọa trên mạng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không chính xác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 Internet, nghiện game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4234F5-F82B-4B05-B7B0-3B840ABC2ED8}"/>
              </a:ext>
            </a:extLst>
          </p:cNvPr>
          <p:cNvSpPr txBox="1"/>
          <p:nvPr/>
        </p:nvSpPr>
        <p:spPr>
          <a:xfrm>
            <a:off x="7776336" y="2523046"/>
            <a:ext cx="1759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tắc an toàn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F29C7D-D86F-4C7C-BFDC-8BC67A13D639}"/>
              </a:ext>
            </a:extLst>
          </p:cNvPr>
          <p:cNvSpPr txBox="1"/>
          <p:nvPr/>
        </p:nvSpPr>
        <p:spPr>
          <a:xfrm>
            <a:off x="8290107" y="2835086"/>
            <a:ext cx="2265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an toàn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gặp gỡ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chấp nhận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độ tin cậy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nói ra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7A108-0CCE-46FB-95F6-95F8FB3527AA}"/>
              </a:ext>
            </a:extLst>
          </p:cNvPr>
          <p:cNvSpPr txBox="1"/>
          <p:nvPr/>
        </p:nvSpPr>
        <p:spPr>
          <a:xfrm>
            <a:off x="7740475" y="4358641"/>
            <a:ext cx="2128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hạn chế</a:t>
            </a:r>
          </a:p>
        </p:txBody>
      </p:sp>
    </p:spTree>
    <p:extLst>
      <p:ext uri="{BB962C8B-B14F-4D97-AF65-F5344CB8AC3E}">
        <p14:creationId xmlns:p14="http://schemas.microsoft.com/office/powerpoint/2010/main" val="40156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>
            <a:extLst>
              <a:ext uri="{FF2B5EF4-FFF2-40B4-BE49-F238E27FC236}">
                <a16:creationId xmlns:a16="http://schemas.microsoft.com/office/drawing/2014/main" id="{7EC0D7BB-0CD0-413A-A98B-2F02DA1D8FBB}"/>
              </a:ext>
            </a:extLst>
          </p:cNvPr>
          <p:cNvSpPr/>
          <p:nvPr/>
        </p:nvSpPr>
        <p:spPr>
          <a:xfrm>
            <a:off x="-3467272" y="-615293"/>
            <a:ext cx="8341643" cy="8341643"/>
          </a:xfrm>
          <a:prstGeom prst="blockArc">
            <a:avLst>
              <a:gd name="adj1" fmla="val 18900000"/>
              <a:gd name="adj2" fmla="val 2700000"/>
              <a:gd name="adj3" fmla="val 259"/>
            </a:avLst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58D298-86F2-41F9-8CA5-CC5D766D2148}"/>
              </a:ext>
            </a:extLst>
          </p:cNvPr>
          <p:cNvGrpSpPr/>
          <p:nvPr/>
        </p:nvGrpSpPr>
        <p:grpSpPr>
          <a:xfrm>
            <a:off x="3837938" y="952711"/>
            <a:ext cx="8137698" cy="1191980"/>
            <a:chOff x="3643132" y="828494"/>
            <a:chExt cx="8137698" cy="1191980"/>
          </a:xfrm>
          <a:solidFill>
            <a:srgbClr val="00B0F0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DEDD7DE-9BFD-4102-B60F-BE33E3E2FA40}"/>
                </a:ext>
              </a:extLst>
            </p:cNvPr>
            <p:cNvSpPr/>
            <p:nvPr/>
          </p:nvSpPr>
          <p:spPr>
            <a:xfrm>
              <a:off x="4239121" y="932801"/>
              <a:ext cx="7541709" cy="953584"/>
            </a:xfrm>
            <a:custGeom>
              <a:avLst/>
              <a:gdLst>
                <a:gd name="connsiteX0" fmla="*/ 0 w 7342024"/>
                <a:gd name="connsiteY0" fmla="*/ 0 h 953584"/>
                <a:gd name="connsiteX1" fmla="*/ 7342024 w 7342024"/>
                <a:gd name="connsiteY1" fmla="*/ 0 h 953584"/>
                <a:gd name="connsiteX2" fmla="*/ 7342024 w 7342024"/>
                <a:gd name="connsiteY2" fmla="*/ 953584 h 953584"/>
                <a:gd name="connsiteX3" fmla="*/ 0 w 7342024"/>
                <a:gd name="connsiteY3" fmla="*/ 953584 h 953584"/>
                <a:gd name="connsiteX4" fmla="*/ 0 w 7342024"/>
                <a:gd name="connsiteY4" fmla="*/ 0 h 95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024" h="953584">
                  <a:moveTo>
                    <a:pt x="0" y="0"/>
                  </a:moveTo>
                  <a:lnTo>
                    <a:pt x="7342024" y="0"/>
                  </a:lnTo>
                  <a:lnTo>
                    <a:pt x="7342024" y="953584"/>
                  </a:lnTo>
                  <a:lnTo>
                    <a:pt x="0" y="953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6907" tIns="132080" rIns="132080" bIns="132080" numCol="1" spcCol="1270" anchor="ctr" anchorCtr="0">
              <a:no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logic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tưởng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EE2152-1FC0-48AD-AA07-82D70BB283F4}"/>
                </a:ext>
              </a:extLst>
            </p:cNvPr>
            <p:cNvSpPr/>
            <p:nvPr/>
          </p:nvSpPr>
          <p:spPr>
            <a:xfrm>
              <a:off x="3643132" y="828494"/>
              <a:ext cx="1191980" cy="1191980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2F27850-1CE8-482F-B929-672B6821E5C7}"/>
              </a:ext>
            </a:extLst>
          </p:cNvPr>
          <p:cNvGrpSpPr/>
          <p:nvPr/>
        </p:nvGrpSpPr>
        <p:grpSpPr>
          <a:xfrm>
            <a:off x="4420675" y="2931757"/>
            <a:ext cx="7541708" cy="1191980"/>
            <a:chOff x="4189844" y="2244226"/>
            <a:chExt cx="7391303" cy="1191980"/>
          </a:xfrm>
          <a:solidFill>
            <a:srgbClr val="0070C0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923E71B-0549-46A4-884E-628E213053F4}"/>
                </a:ext>
              </a:extLst>
            </p:cNvPr>
            <p:cNvSpPr/>
            <p:nvPr/>
          </p:nvSpPr>
          <p:spPr>
            <a:xfrm>
              <a:off x="4785834" y="2363424"/>
              <a:ext cx="6795313" cy="953584"/>
            </a:xfrm>
            <a:custGeom>
              <a:avLst/>
              <a:gdLst>
                <a:gd name="connsiteX0" fmla="*/ 0 w 6795313"/>
                <a:gd name="connsiteY0" fmla="*/ 0 h 953584"/>
                <a:gd name="connsiteX1" fmla="*/ 6795313 w 6795313"/>
                <a:gd name="connsiteY1" fmla="*/ 0 h 953584"/>
                <a:gd name="connsiteX2" fmla="*/ 6795313 w 6795313"/>
                <a:gd name="connsiteY2" fmla="*/ 953584 h 953584"/>
                <a:gd name="connsiteX3" fmla="*/ 0 w 6795313"/>
                <a:gd name="connsiteY3" fmla="*/ 953584 h 953584"/>
                <a:gd name="connsiteX4" fmla="*/ 0 w 6795313"/>
                <a:gd name="connsiteY4" fmla="*/ 0 h 95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5313" h="953584">
                  <a:moveTo>
                    <a:pt x="0" y="0"/>
                  </a:moveTo>
                  <a:lnTo>
                    <a:pt x="6795313" y="0"/>
                  </a:lnTo>
                  <a:lnTo>
                    <a:pt x="6795313" y="953584"/>
                  </a:lnTo>
                  <a:lnTo>
                    <a:pt x="0" y="9535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6907" tIns="132080" rIns="132080" bIns="132080" numCol="1" spcCol="1270" anchor="ctr" anchorCtr="0">
              <a:no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ích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nhu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E7ADB5-91DC-458D-8BD3-B0C2B3723B57}"/>
                </a:ext>
              </a:extLst>
            </p:cNvPr>
            <p:cNvSpPr/>
            <p:nvPr/>
          </p:nvSpPr>
          <p:spPr>
            <a:xfrm>
              <a:off x="4189844" y="2244226"/>
              <a:ext cx="1191980" cy="119198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DE8A0075-26B0-4D77-9E66-DC0DD77CE13C}"/>
              </a:ext>
            </a:extLst>
          </p:cNvPr>
          <p:cNvSpPr/>
          <p:nvPr/>
        </p:nvSpPr>
        <p:spPr>
          <a:xfrm>
            <a:off x="443345" y="1872363"/>
            <a:ext cx="3552825" cy="348615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bài này em sẽ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E30013-65DB-4053-A29F-9D46BE1417E3}"/>
              </a:ext>
            </a:extLst>
          </p:cNvPr>
          <p:cNvSpPr txBox="1"/>
          <p:nvPr/>
        </p:nvSpPr>
        <p:spPr>
          <a:xfrm>
            <a:off x="10224051" y="0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DB7FA3-2CA4-4450-8F24-41AB749D2C7E}"/>
              </a:ext>
            </a:extLst>
          </p:cNvPr>
          <p:cNvGrpSpPr/>
          <p:nvPr/>
        </p:nvGrpSpPr>
        <p:grpSpPr>
          <a:xfrm>
            <a:off x="3837938" y="4900053"/>
            <a:ext cx="8137697" cy="1191980"/>
            <a:chOff x="3643132" y="5105473"/>
            <a:chExt cx="7232339" cy="119198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ADBC877-4552-48CC-AB10-48C568EF1823}"/>
                </a:ext>
              </a:extLst>
            </p:cNvPr>
            <p:cNvSpPr/>
            <p:nvPr/>
          </p:nvSpPr>
          <p:spPr>
            <a:xfrm>
              <a:off x="4239122" y="5224671"/>
              <a:ext cx="6636349" cy="953584"/>
            </a:xfrm>
            <a:custGeom>
              <a:avLst/>
              <a:gdLst>
                <a:gd name="connsiteX0" fmla="*/ 0 w 7342024"/>
                <a:gd name="connsiteY0" fmla="*/ 0 h 953584"/>
                <a:gd name="connsiteX1" fmla="*/ 7342024 w 7342024"/>
                <a:gd name="connsiteY1" fmla="*/ 0 h 953584"/>
                <a:gd name="connsiteX2" fmla="*/ 7342024 w 7342024"/>
                <a:gd name="connsiteY2" fmla="*/ 953584 h 953584"/>
                <a:gd name="connsiteX3" fmla="*/ 0 w 7342024"/>
                <a:gd name="connsiteY3" fmla="*/ 953584 h 953584"/>
                <a:gd name="connsiteX4" fmla="*/ 0 w 7342024"/>
                <a:gd name="connsiteY4" fmla="*/ 0 h 95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024" h="953584">
                  <a:moveTo>
                    <a:pt x="0" y="0"/>
                  </a:moveTo>
                  <a:lnTo>
                    <a:pt x="7342024" y="0"/>
                  </a:lnTo>
                  <a:lnTo>
                    <a:pt x="7342024" y="953584"/>
                  </a:lnTo>
                  <a:lnTo>
                    <a:pt x="0" y="953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6907" tIns="132080" rIns="132080" bIns="132080" numCol="1" spcCol="1270" anchor="ctr" anchorCtr="0">
              <a:no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46A126-0B71-4151-B3F7-3DCF6E1D9D2F}"/>
                </a:ext>
              </a:extLst>
            </p:cNvPr>
            <p:cNvSpPr/>
            <p:nvPr/>
          </p:nvSpPr>
          <p:spPr>
            <a:xfrm>
              <a:off x="3643132" y="5105473"/>
              <a:ext cx="1191980" cy="1191980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45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96A32-AA9D-4CF0-9248-E20FAB7AE7C5}"/>
              </a:ext>
            </a:extLst>
          </p:cNvPr>
          <p:cNvSpPr txBox="1"/>
          <p:nvPr/>
        </p:nvSpPr>
        <p:spPr>
          <a:xfrm>
            <a:off x="1576922" y="426161"/>
            <a:ext cx="339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 toàn thông tin trên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44561-1326-4E83-BDCE-EF4EFC19F1A1}"/>
              </a:ext>
            </a:extLst>
          </p:cNvPr>
          <p:cNvSpPr txBox="1"/>
          <p:nvPr/>
        </p:nvSpPr>
        <p:spPr>
          <a:xfrm>
            <a:off x="2363451" y="745807"/>
            <a:ext cx="2128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 cơ &amp; tác hại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A2C90-F489-4843-81AA-359C2F53E921}"/>
              </a:ext>
            </a:extLst>
          </p:cNvPr>
          <p:cNvSpPr txBox="1"/>
          <p:nvPr/>
        </p:nvSpPr>
        <p:spPr>
          <a:xfrm>
            <a:off x="2954431" y="4755723"/>
            <a:ext cx="3707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 đặt phần mềm chống virus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mật khẩu mạnh 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truy cập các liên kết lạ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mở thư điện tử từ người lạ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chia sẽ thông tin cá nhân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lan truyền tin giả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DE6BD-1D43-4EBD-9A0F-4FAD133367A3}"/>
              </a:ext>
            </a:extLst>
          </p:cNvPr>
          <p:cNvSpPr txBox="1"/>
          <p:nvPr/>
        </p:nvSpPr>
        <p:spPr>
          <a:xfrm>
            <a:off x="2954431" y="1046197"/>
            <a:ext cx="3848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bị đánh cắp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nhiễm virus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lừa đảo, dụ dỗ, đe dọa trên mạng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không chính xác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 Internet, nghiện game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765B2-0ABA-467B-9733-11B3780F710D}"/>
              </a:ext>
            </a:extLst>
          </p:cNvPr>
          <p:cNvSpPr txBox="1"/>
          <p:nvPr/>
        </p:nvSpPr>
        <p:spPr>
          <a:xfrm>
            <a:off x="2440660" y="2573286"/>
            <a:ext cx="1759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tắc an toàn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B74F1-110D-44BB-A531-140CF6123DBD}"/>
              </a:ext>
            </a:extLst>
          </p:cNvPr>
          <p:cNvSpPr txBox="1"/>
          <p:nvPr/>
        </p:nvSpPr>
        <p:spPr>
          <a:xfrm>
            <a:off x="2954431" y="2885326"/>
            <a:ext cx="2265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an toàn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gặp gỡ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chấp nhận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độ tin cậy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nói ra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D46CB-EB1A-437B-88C2-DE2C9ED2A5C9}"/>
              </a:ext>
            </a:extLst>
          </p:cNvPr>
          <p:cNvSpPr txBox="1"/>
          <p:nvPr/>
        </p:nvSpPr>
        <p:spPr>
          <a:xfrm>
            <a:off x="2404799" y="4408881"/>
            <a:ext cx="2128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hạn chế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A82869F-ECCF-4F6F-9E9A-3558D56F8F8F}"/>
              </a:ext>
            </a:extLst>
          </p:cNvPr>
          <p:cNvSpPr/>
          <p:nvPr/>
        </p:nvSpPr>
        <p:spPr>
          <a:xfrm>
            <a:off x="3199856" y="3044651"/>
            <a:ext cx="4180115" cy="959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CFE69C-A44F-485E-8570-07331334F77B}"/>
              </a:ext>
            </a:extLst>
          </p:cNvPr>
          <p:cNvCxnSpPr>
            <a:cxnSpLocks/>
          </p:cNvCxnSpPr>
          <p:nvPr/>
        </p:nvCxnSpPr>
        <p:spPr>
          <a:xfrm flipV="1">
            <a:off x="6471134" y="1845762"/>
            <a:ext cx="1331814" cy="127927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18B706-1147-4174-B60F-4280CDE032AB}"/>
              </a:ext>
            </a:extLst>
          </p:cNvPr>
          <p:cNvGrpSpPr/>
          <p:nvPr/>
        </p:nvGrpSpPr>
        <p:grpSpPr>
          <a:xfrm rot="10800000">
            <a:off x="7802949" y="4966731"/>
            <a:ext cx="1190626" cy="1551481"/>
            <a:chOff x="492369" y="2391508"/>
            <a:chExt cx="1299589" cy="1771893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2046936-CEE3-4494-B912-B2178283E2D9}"/>
                </a:ext>
              </a:extLst>
            </p:cNvPr>
            <p:cNvSpPr/>
            <p:nvPr/>
          </p:nvSpPr>
          <p:spPr>
            <a:xfrm>
              <a:off x="621321" y="2391508"/>
              <a:ext cx="1157237" cy="1771893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E131576B-5E90-400C-9397-A6C9D538CEF6}"/>
                </a:ext>
              </a:extLst>
            </p:cNvPr>
            <p:cNvSpPr/>
            <p:nvPr/>
          </p:nvSpPr>
          <p:spPr>
            <a:xfrm>
              <a:off x="621321" y="2763297"/>
              <a:ext cx="1158913" cy="1065123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E8856896-5824-4995-8579-55B31D4F51EB}"/>
                </a:ext>
              </a:extLst>
            </p:cNvPr>
            <p:cNvSpPr/>
            <p:nvPr/>
          </p:nvSpPr>
          <p:spPr>
            <a:xfrm>
              <a:off x="492369" y="3128388"/>
              <a:ext cx="1299589" cy="400109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8CEE4E-CFFB-4D37-81C8-D1D12391F217}"/>
              </a:ext>
            </a:extLst>
          </p:cNvPr>
          <p:cNvGrpSpPr/>
          <p:nvPr/>
        </p:nvGrpSpPr>
        <p:grpSpPr>
          <a:xfrm>
            <a:off x="7802949" y="1157452"/>
            <a:ext cx="965832" cy="1376620"/>
            <a:chOff x="9092494" y="1396720"/>
            <a:chExt cx="1157237" cy="1376620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7C31610-A244-4211-9141-C20390E5917B}"/>
                </a:ext>
              </a:extLst>
            </p:cNvPr>
            <p:cNvSpPr/>
            <p:nvPr/>
          </p:nvSpPr>
          <p:spPr>
            <a:xfrm rot="10800000">
              <a:off x="9094171" y="1396720"/>
              <a:ext cx="1129880" cy="137662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F5CE9A46-16E1-4901-B224-69FDE085946F}"/>
                </a:ext>
              </a:extLst>
            </p:cNvPr>
            <p:cNvSpPr/>
            <p:nvPr/>
          </p:nvSpPr>
          <p:spPr>
            <a:xfrm rot="10800000">
              <a:off x="9092495" y="1728315"/>
              <a:ext cx="1157236" cy="719485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BEBBAB6-7E04-47B7-80A3-2F151012A299}"/>
                </a:ext>
              </a:extLst>
            </p:cNvPr>
            <p:cNvCxnSpPr/>
            <p:nvPr/>
          </p:nvCxnSpPr>
          <p:spPr>
            <a:xfrm>
              <a:off x="9092494" y="2097900"/>
              <a:ext cx="553924" cy="0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D8E262-65B9-4477-9A68-B51ADF02C045}"/>
              </a:ext>
            </a:extLst>
          </p:cNvPr>
          <p:cNvGrpSpPr/>
          <p:nvPr/>
        </p:nvGrpSpPr>
        <p:grpSpPr>
          <a:xfrm rot="10800000">
            <a:off x="1521158" y="5188702"/>
            <a:ext cx="841073" cy="1376620"/>
            <a:chOff x="9092494" y="1396720"/>
            <a:chExt cx="1157237" cy="1376620"/>
          </a:xfrm>
        </p:grpSpPr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54B32726-273E-4990-9115-BEBBF6E7EAF7}"/>
                </a:ext>
              </a:extLst>
            </p:cNvPr>
            <p:cNvSpPr/>
            <p:nvPr/>
          </p:nvSpPr>
          <p:spPr>
            <a:xfrm rot="10800000">
              <a:off x="9094171" y="1396720"/>
              <a:ext cx="1129880" cy="137662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83511303-2DA6-4278-9A8C-4CE989BF183D}"/>
                </a:ext>
              </a:extLst>
            </p:cNvPr>
            <p:cNvSpPr/>
            <p:nvPr/>
          </p:nvSpPr>
          <p:spPr>
            <a:xfrm rot="10800000">
              <a:off x="9092495" y="1728315"/>
              <a:ext cx="1157236" cy="719485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65E8C8F-5ECD-44EE-91E2-2722A1DD266D}"/>
                </a:ext>
              </a:extLst>
            </p:cNvPr>
            <p:cNvCxnSpPr/>
            <p:nvPr/>
          </p:nvCxnSpPr>
          <p:spPr>
            <a:xfrm>
              <a:off x="9092494" y="2097900"/>
              <a:ext cx="553924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63C6CF-1469-4048-9520-D409BC313C20}"/>
              </a:ext>
            </a:extLst>
          </p:cNvPr>
          <p:cNvCxnSpPr>
            <a:cxnSpLocks/>
          </p:cNvCxnSpPr>
          <p:nvPr/>
        </p:nvCxnSpPr>
        <p:spPr>
          <a:xfrm>
            <a:off x="6118194" y="3950559"/>
            <a:ext cx="1703343" cy="177466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FB935C-916C-45A0-82BC-681756E0FA95}"/>
              </a:ext>
            </a:extLst>
          </p:cNvPr>
          <p:cNvCxnSpPr>
            <a:cxnSpLocks/>
          </p:cNvCxnSpPr>
          <p:nvPr/>
        </p:nvCxnSpPr>
        <p:spPr>
          <a:xfrm flipH="1">
            <a:off x="2362231" y="3935302"/>
            <a:ext cx="2008234" cy="194171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llout: Line 39">
            <a:extLst>
              <a:ext uri="{FF2B5EF4-FFF2-40B4-BE49-F238E27FC236}">
                <a16:creationId xmlns:a16="http://schemas.microsoft.com/office/drawing/2014/main" id="{1B33C2F8-63C9-4E68-9093-20729B7DF2C2}"/>
              </a:ext>
            </a:extLst>
          </p:cNvPr>
          <p:cNvSpPr/>
          <p:nvPr/>
        </p:nvSpPr>
        <p:spPr>
          <a:xfrm>
            <a:off x="877650" y="1490938"/>
            <a:ext cx="2163983" cy="441408"/>
          </a:xfrm>
          <a:prstGeom prst="borderCallout1">
            <a:avLst>
              <a:gd name="adj1" fmla="val 54626"/>
              <a:gd name="adj2" fmla="val 100863"/>
              <a:gd name="adj3" fmla="val 349123"/>
              <a:gd name="adj4" fmla="val 17014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</a:p>
        </p:txBody>
      </p:sp>
    </p:spTree>
    <p:extLst>
      <p:ext uri="{BB962C8B-B14F-4D97-AF65-F5344CB8AC3E}">
        <p14:creationId xmlns:p14="http://schemas.microsoft.com/office/powerpoint/2010/main" val="29949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3.7037E-6 L 0.15951 0.4245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0651 0.180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6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29648 0.0097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01224 0.267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43841 2.22222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45117 -2.22222E-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23789 0.325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1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9" grpId="0"/>
      <p:bldP spid="10" grpId="0"/>
      <p:bldP spid="10" grpId="1"/>
      <p:bldP spid="11" grpId="0"/>
      <p:bldP spid="12" grpId="0"/>
      <p:bldP spid="12" grpId="1"/>
      <p:bldP spid="2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F0F9ACC-B4E1-41D4-A92B-8AFA80F158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2023230"/>
              </p:ext>
            </p:extLst>
          </p:nvPr>
        </p:nvGraphicFramePr>
        <p:xfrm>
          <a:off x="1750647" y="8201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8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DD2D0-BD8F-46F3-B0AD-8CEBEE259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90" y="637023"/>
            <a:ext cx="66675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31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25DF7-E29A-45E6-96CC-EE671BD2D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27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76178-31D4-4538-B8F4-D3C4733BA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76"/>
            <a:ext cx="12192000" cy="66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09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943EF-76FA-429C-935C-4F9045431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10045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56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6AF84-8549-41CA-A392-1C28CEB9A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8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DB7A1F3-C41B-4DB0-9D3A-336850C98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9" y="0"/>
            <a:ext cx="10095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1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A4097DA-373B-4DAE-A319-2D25F0FF5C8D}"/>
              </a:ext>
            </a:extLst>
          </p:cNvPr>
          <p:cNvSpPr/>
          <p:nvPr/>
        </p:nvSpPr>
        <p:spPr>
          <a:xfrm>
            <a:off x="622996" y="1637120"/>
            <a:ext cx="4800877" cy="809093"/>
          </a:xfrm>
          <a:custGeom>
            <a:avLst/>
            <a:gdLst>
              <a:gd name="connsiteX0" fmla="*/ 0 w 1618186"/>
              <a:gd name="connsiteY0" fmla="*/ 80909 h 809093"/>
              <a:gd name="connsiteX1" fmla="*/ 80909 w 1618186"/>
              <a:gd name="connsiteY1" fmla="*/ 0 h 809093"/>
              <a:gd name="connsiteX2" fmla="*/ 1537277 w 1618186"/>
              <a:gd name="connsiteY2" fmla="*/ 0 h 809093"/>
              <a:gd name="connsiteX3" fmla="*/ 1618186 w 1618186"/>
              <a:gd name="connsiteY3" fmla="*/ 80909 h 809093"/>
              <a:gd name="connsiteX4" fmla="*/ 1618186 w 1618186"/>
              <a:gd name="connsiteY4" fmla="*/ 728184 h 809093"/>
              <a:gd name="connsiteX5" fmla="*/ 1537277 w 1618186"/>
              <a:gd name="connsiteY5" fmla="*/ 809093 h 809093"/>
              <a:gd name="connsiteX6" fmla="*/ 80909 w 1618186"/>
              <a:gd name="connsiteY6" fmla="*/ 809093 h 809093"/>
              <a:gd name="connsiteX7" fmla="*/ 0 w 1618186"/>
              <a:gd name="connsiteY7" fmla="*/ 728184 h 809093"/>
              <a:gd name="connsiteX8" fmla="*/ 0 w 1618186"/>
              <a:gd name="connsiteY8" fmla="*/ 80909 h 8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8186" h="809093">
                <a:moveTo>
                  <a:pt x="0" y="80909"/>
                </a:moveTo>
                <a:cubicBezTo>
                  <a:pt x="0" y="36224"/>
                  <a:pt x="36224" y="0"/>
                  <a:pt x="80909" y="0"/>
                </a:cubicBezTo>
                <a:lnTo>
                  <a:pt x="1537277" y="0"/>
                </a:lnTo>
                <a:cubicBezTo>
                  <a:pt x="1581962" y="0"/>
                  <a:pt x="1618186" y="36224"/>
                  <a:pt x="1618186" y="80909"/>
                </a:cubicBezTo>
                <a:lnTo>
                  <a:pt x="1618186" y="728184"/>
                </a:lnTo>
                <a:cubicBezTo>
                  <a:pt x="1618186" y="772869"/>
                  <a:pt x="1581962" y="809093"/>
                  <a:pt x="1537277" y="809093"/>
                </a:cubicBezTo>
                <a:lnTo>
                  <a:pt x="80909" y="809093"/>
                </a:lnTo>
                <a:cubicBezTo>
                  <a:pt x="36224" y="809093"/>
                  <a:pt x="0" y="772869"/>
                  <a:pt x="0" y="728184"/>
                </a:cubicBezTo>
                <a:lnTo>
                  <a:pt x="0" y="809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323" tIns="55448" rIns="71323" bIns="55448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Ưu điểm – vẽ bằng máy tính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F1AF5A7-D1AB-400F-A503-5353D6391219}"/>
              </a:ext>
            </a:extLst>
          </p:cNvPr>
          <p:cNvSpPr/>
          <p:nvPr/>
        </p:nvSpPr>
        <p:spPr>
          <a:xfrm>
            <a:off x="1103085" y="2446214"/>
            <a:ext cx="480086" cy="6068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06820"/>
                </a:lnTo>
                <a:lnTo>
                  <a:pt x="161818" y="606820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453CE8-0F6D-4D17-8EF0-C899B0C8346C}"/>
              </a:ext>
            </a:extLst>
          </p:cNvPr>
          <p:cNvSpPr/>
          <p:nvPr/>
        </p:nvSpPr>
        <p:spPr>
          <a:xfrm>
            <a:off x="1583174" y="2648487"/>
            <a:ext cx="3840702" cy="809093"/>
          </a:xfrm>
          <a:custGeom>
            <a:avLst/>
            <a:gdLst>
              <a:gd name="connsiteX0" fmla="*/ 0 w 1294549"/>
              <a:gd name="connsiteY0" fmla="*/ 80909 h 809093"/>
              <a:gd name="connsiteX1" fmla="*/ 80909 w 1294549"/>
              <a:gd name="connsiteY1" fmla="*/ 0 h 809093"/>
              <a:gd name="connsiteX2" fmla="*/ 1213640 w 1294549"/>
              <a:gd name="connsiteY2" fmla="*/ 0 h 809093"/>
              <a:gd name="connsiteX3" fmla="*/ 1294549 w 1294549"/>
              <a:gd name="connsiteY3" fmla="*/ 80909 h 809093"/>
              <a:gd name="connsiteX4" fmla="*/ 1294549 w 1294549"/>
              <a:gd name="connsiteY4" fmla="*/ 728184 h 809093"/>
              <a:gd name="connsiteX5" fmla="*/ 1213640 w 1294549"/>
              <a:gd name="connsiteY5" fmla="*/ 809093 h 809093"/>
              <a:gd name="connsiteX6" fmla="*/ 80909 w 1294549"/>
              <a:gd name="connsiteY6" fmla="*/ 809093 h 809093"/>
              <a:gd name="connsiteX7" fmla="*/ 0 w 1294549"/>
              <a:gd name="connsiteY7" fmla="*/ 728184 h 809093"/>
              <a:gd name="connsiteX8" fmla="*/ 0 w 1294549"/>
              <a:gd name="connsiteY8" fmla="*/ 80909 h 8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4549" h="809093">
                <a:moveTo>
                  <a:pt x="0" y="80909"/>
                </a:moveTo>
                <a:cubicBezTo>
                  <a:pt x="0" y="36224"/>
                  <a:pt x="36224" y="0"/>
                  <a:pt x="80909" y="0"/>
                </a:cubicBezTo>
                <a:lnTo>
                  <a:pt x="1213640" y="0"/>
                </a:lnTo>
                <a:cubicBezTo>
                  <a:pt x="1258325" y="0"/>
                  <a:pt x="1294549" y="36224"/>
                  <a:pt x="1294549" y="80909"/>
                </a:cubicBezTo>
                <a:lnTo>
                  <a:pt x="1294549" y="728184"/>
                </a:lnTo>
                <a:cubicBezTo>
                  <a:pt x="1294549" y="772869"/>
                  <a:pt x="1258325" y="809093"/>
                  <a:pt x="1213640" y="809093"/>
                </a:cubicBezTo>
                <a:lnTo>
                  <a:pt x="80909" y="809093"/>
                </a:lnTo>
                <a:cubicBezTo>
                  <a:pt x="36224" y="809093"/>
                  <a:pt x="0" y="772869"/>
                  <a:pt x="0" y="728184"/>
                </a:cubicBezTo>
                <a:lnTo>
                  <a:pt x="0" y="80909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48" tIns="36398" rIns="42748" bIns="36398" numCol="1" spcCol="1270" anchor="ctr" anchorCtr="0">
            <a:noAutofit/>
          </a:bodyPr>
          <a:lstStyle/>
          <a:p>
            <a:pPr marL="0" lvl="0" indent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Dễ sắp xếp, bố trí, thay đổi, thêm bớt nội dung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C5B2D6-F297-42A9-AA5D-AC796BE907D1}"/>
              </a:ext>
            </a:extLst>
          </p:cNvPr>
          <p:cNvSpPr/>
          <p:nvPr/>
        </p:nvSpPr>
        <p:spPr>
          <a:xfrm>
            <a:off x="1103085" y="2446214"/>
            <a:ext cx="480086" cy="16181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18186"/>
                </a:lnTo>
                <a:lnTo>
                  <a:pt x="161818" y="1618186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8728359-47C7-4021-8D66-EC57229A89BF}"/>
              </a:ext>
            </a:extLst>
          </p:cNvPr>
          <p:cNvSpPr/>
          <p:nvPr/>
        </p:nvSpPr>
        <p:spPr>
          <a:xfrm>
            <a:off x="1583174" y="3659854"/>
            <a:ext cx="3840702" cy="809093"/>
          </a:xfrm>
          <a:custGeom>
            <a:avLst/>
            <a:gdLst>
              <a:gd name="connsiteX0" fmla="*/ 0 w 1294549"/>
              <a:gd name="connsiteY0" fmla="*/ 80909 h 809093"/>
              <a:gd name="connsiteX1" fmla="*/ 80909 w 1294549"/>
              <a:gd name="connsiteY1" fmla="*/ 0 h 809093"/>
              <a:gd name="connsiteX2" fmla="*/ 1213640 w 1294549"/>
              <a:gd name="connsiteY2" fmla="*/ 0 h 809093"/>
              <a:gd name="connsiteX3" fmla="*/ 1294549 w 1294549"/>
              <a:gd name="connsiteY3" fmla="*/ 80909 h 809093"/>
              <a:gd name="connsiteX4" fmla="*/ 1294549 w 1294549"/>
              <a:gd name="connsiteY4" fmla="*/ 728184 h 809093"/>
              <a:gd name="connsiteX5" fmla="*/ 1213640 w 1294549"/>
              <a:gd name="connsiteY5" fmla="*/ 809093 h 809093"/>
              <a:gd name="connsiteX6" fmla="*/ 80909 w 1294549"/>
              <a:gd name="connsiteY6" fmla="*/ 809093 h 809093"/>
              <a:gd name="connsiteX7" fmla="*/ 0 w 1294549"/>
              <a:gd name="connsiteY7" fmla="*/ 728184 h 809093"/>
              <a:gd name="connsiteX8" fmla="*/ 0 w 1294549"/>
              <a:gd name="connsiteY8" fmla="*/ 80909 h 8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4549" h="809093">
                <a:moveTo>
                  <a:pt x="0" y="80909"/>
                </a:moveTo>
                <a:cubicBezTo>
                  <a:pt x="0" y="36224"/>
                  <a:pt x="36224" y="0"/>
                  <a:pt x="80909" y="0"/>
                </a:cubicBezTo>
                <a:lnTo>
                  <a:pt x="1213640" y="0"/>
                </a:lnTo>
                <a:cubicBezTo>
                  <a:pt x="1258325" y="0"/>
                  <a:pt x="1294549" y="36224"/>
                  <a:pt x="1294549" y="80909"/>
                </a:cubicBezTo>
                <a:lnTo>
                  <a:pt x="1294549" y="728184"/>
                </a:lnTo>
                <a:cubicBezTo>
                  <a:pt x="1294549" y="772869"/>
                  <a:pt x="1258325" y="809093"/>
                  <a:pt x="1213640" y="809093"/>
                </a:cubicBezTo>
                <a:lnTo>
                  <a:pt x="80909" y="809093"/>
                </a:lnTo>
                <a:cubicBezTo>
                  <a:pt x="36224" y="809093"/>
                  <a:pt x="0" y="772869"/>
                  <a:pt x="0" y="728184"/>
                </a:cubicBezTo>
                <a:lnTo>
                  <a:pt x="0" y="80909"/>
                </a:lnTo>
                <a:close/>
              </a:path>
            </a:pathLst>
          </a:custGeom>
        </p:spPr>
        <p:style>
          <a:lnRef idx="2">
            <a:schemeClr val="accent5">
              <a:hueOff val="-235339"/>
              <a:satOff val="-3126"/>
              <a:lumOff val="4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48" tIns="36398" rIns="42748" bIns="36398" numCol="1" spcCol="1270" anchor="ctr" anchorCtr="0">
            <a:noAutofit/>
          </a:bodyPr>
          <a:lstStyle/>
          <a:p>
            <a:pPr marL="0" lvl="0" indent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Dễ sử dụng cho các mục đích khác: đưa vào bài trình chiếu, gửi qua mail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0515B58-8DDC-42D7-83DD-FE6AC4B803A8}"/>
              </a:ext>
            </a:extLst>
          </p:cNvPr>
          <p:cNvSpPr/>
          <p:nvPr/>
        </p:nvSpPr>
        <p:spPr>
          <a:xfrm>
            <a:off x="1103085" y="2446214"/>
            <a:ext cx="480086" cy="26295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29553"/>
                </a:lnTo>
                <a:lnTo>
                  <a:pt x="161818" y="2629553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166E30-2C13-45B2-867E-67474348D3B0}"/>
              </a:ext>
            </a:extLst>
          </p:cNvPr>
          <p:cNvSpPr/>
          <p:nvPr/>
        </p:nvSpPr>
        <p:spPr>
          <a:xfrm>
            <a:off x="1583174" y="4671221"/>
            <a:ext cx="3840702" cy="809093"/>
          </a:xfrm>
          <a:custGeom>
            <a:avLst/>
            <a:gdLst>
              <a:gd name="connsiteX0" fmla="*/ 0 w 1294549"/>
              <a:gd name="connsiteY0" fmla="*/ 80909 h 809093"/>
              <a:gd name="connsiteX1" fmla="*/ 80909 w 1294549"/>
              <a:gd name="connsiteY1" fmla="*/ 0 h 809093"/>
              <a:gd name="connsiteX2" fmla="*/ 1213640 w 1294549"/>
              <a:gd name="connsiteY2" fmla="*/ 0 h 809093"/>
              <a:gd name="connsiteX3" fmla="*/ 1294549 w 1294549"/>
              <a:gd name="connsiteY3" fmla="*/ 80909 h 809093"/>
              <a:gd name="connsiteX4" fmla="*/ 1294549 w 1294549"/>
              <a:gd name="connsiteY4" fmla="*/ 728184 h 809093"/>
              <a:gd name="connsiteX5" fmla="*/ 1213640 w 1294549"/>
              <a:gd name="connsiteY5" fmla="*/ 809093 h 809093"/>
              <a:gd name="connsiteX6" fmla="*/ 80909 w 1294549"/>
              <a:gd name="connsiteY6" fmla="*/ 809093 h 809093"/>
              <a:gd name="connsiteX7" fmla="*/ 0 w 1294549"/>
              <a:gd name="connsiteY7" fmla="*/ 728184 h 809093"/>
              <a:gd name="connsiteX8" fmla="*/ 0 w 1294549"/>
              <a:gd name="connsiteY8" fmla="*/ 80909 h 8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4549" h="809093">
                <a:moveTo>
                  <a:pt x="0" y="80909"/>
                </a:moveTo>
                <a:cubicBezTo>
                  <a:pt x="0" y="36224"/>
                  <a:pt x="36224" y="0"/>
                  <a:pt x="80909" y="0"/>
                </a:cubicBezTo>
                <a:lnTo>
                  <a:pt x="1213640" y="0"/>
                </a:lnTo>
                <a:cubicBezTo>
                  <a:pt x="1258325" y="0"/>
                  <a:pt x="1294549" y="36224"/>
                  <a:pt x="1294549" y="80909"/>
                </a:cubicBezTo>
                <a:lnTo>
                  <a:pt x="1294549" y="728184"/>
                </a:lnTo>
                <a:cubicBezTo>
                  <a:pt x="1294549" y="772869"/>
                  <a:pt x="1258325" y="809093"/>
                  <a:pt x="1213640" y="809093"/>
                </a:cubicBezTo>
                <a:lnTo>
                  <a:pt x="80909" y="809093"/>
                </a:lnTo>
                <a:cubicBezTo>
                  <a:pt x="36224" y="809093"/>
                  <a:pt x="0" y="772869"/>
                  <a:pt x="0" y="728184"/>
                </a:cubicBezTo>
                <a:lnTo>
                  <a:pt x="0" y="80909"/>
                </a:lnTo>
                <a:close/>
              </a:path>
            </a:pathLst>
          </a:custGeom>
        </p:spPr>
        <p:style>
          <a:lnRef idx="2">
            <a:schemeClr val="accent5">
              <a:hueOff val="-470678"/>
              <a:satOff val="-6252"/>
              <a:lumOff val="9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48" tIns="36398" rIns="42748" bIns="36398" numCol="1" spcCol="1270" anchor="ctr" anchorCtr="0">
            <a:noAutofit/>
          </a:bodyPr>
          <a:lstStyle/>
          <a:p>
            <a:pPr marL="0" lvl="0" indent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Dễ dàng chia sẽ cho nhiều người ở các địa điểm khác nhau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EBCD4D7-3FC4-4F90-AFDD-86213CBB1DB3}"/>
              </a:ext>
            </a:extLst>
          </p:cNvPr>
          <p:cNvSpPr/>
          <p:nvPr/>
        </p:nvSpPr>
        <p:spPr>
          <a:xfrm>
            <a:off x="6624097" y="1637120"/>
            <a:ext cx="4800877" cy="809093"/>
          </a:xfrm>
          <a:custGeom>
            <a:avLst/>
            <a:gdLst>
              <a:gd name="connsiteX0" fmla="*/ 0 w 1618186"/>
              <a:gd name="connsiteY0" fmla="*/ 80909 h 809093"/>
              <a:gd name="connsiteX1" fmla="*/ 80909 w 1618186"/>
              <a:gd name="connsiteY1" fmla="*/ 0 h 809093"/>
              <a:gd name="connsiteX2" fmla="*/ 1537277 w 1618186"/>
              <a:gd name="connsiteY2" fmla="*/ 0 h 809093"/>
              <a:gd name="connsiteX3" fmla="*/ 1618186 w 1618186"/>
              <a:gd name="connsiteY3" fmla="*/ 80909 h 809093"/>
              <a:gd name="connsiteX4" fmla="*/ 1618186 w 1618186"/>
              <a:gd name="connsiteY4" fmla="*/ 728184 h 809093"/>
              <a:gd name="connsiteX5" fmla="*/ 1537277 w 1618186"/>
              <a:gd name="connsiteY5" fmla="*/ 809093 h 809093"/>
              <a:gd name="connsiteX6" fmla="*/ 80909 w 1618186"/>
              <a:gd name="connsiteY6" fmla="*/ 809093 h 809093"/>
              <a:gd name="connsiteX7" fmla="*/ 0 w 1618186"/>
              <a:gd name="connsiteY7" fmla="*/ 728184 h 809093"/>
              <a:gd name="connsiteX8" fmla="*/ 0 w 1618186"/>
              <a:gd name="connsiteY8" fmla="*/ 80909 h 8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8186" h="809093">
                <a:moveTo>
                  <a:pt x="0" y="80909"/>
                </a:moveTo>
                <a:cubicBezTo>
                  <a:pt x="0" y="36224"/>
                  <a:pt x="36224" y="0"/>
                  <a:pt x="80909" y="0"/>
                </a:cubicBezTo>
                <a:lnTo>
                  <a:pt x="1537277" y="0"/>
                </a:lnTo>
                <a:cubicBezTo>
                  <a:pt x="1581962" y="0"/>
                  <a:pt x="1618186" y="36224"/>
                  <a:pt x="1618186" y="80909"/>
                </a:cubicBezTo>
                <a:lnTo>
                  <a:pt x="1618186" y="728184"/>
                </a:lnTo>
                <a:cubicBezTo>
                  <a:pt x="1618186" y="772869"/>
                  <a:pt x="1581962" y="809093"/>
                  <a:pt x="1537277" y="809093"/>
                </a:cubicBezTo>
                <a:lnTo>
                  <a:pt x="80909" y="809093"/>
                </a:lnTo>
                <a:cubicBezTo>
                  <a:pt x="36224" y="809093"/>
                  <a:pt x="0" y="772869"/>
                  <a:pt x="0" y="728184"/>
                </a:cubicBezTo>
                <a:lnTo>
                  <a:pt x="0" y="809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882712"/>
              <a:satOff val="-25007"/>
              <a:lumOff val="393"/>
              <a:alphaOff val="0"/>
            </a:schemeClr>
          </a:fillRef>
          <a:effectRef idx="0">
            <a:schemeClr val="accent5">
              <a:hueOff val="-1882712"/>
              <a:satOff val="-25007"/>
              <a:lumOff val="39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323" tIns="55448" rIns="71323" bIns="55448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 điểm – vẽ thủ công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18A211F-A4CF-4682-985D-68FD2D61297B}"/>
              </a:ext>
            </a:extLst>
          </p:cNvPr>
          <p:cNvSpPr/>
          <p:nvPr/>
        </p:nvSpPr>
        <p:spPr>
          <a:xfrm>
            <a:off x="7104186" y="2446214"/>
            <a:ext cx="480086" cy="6068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06820"/>
                </a:lnTo>
                <a:lnTo>
                  <a:pt x="161818" y="606820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D4D5F1F-1896-4EB8-972A-9E1C9217D87E}"/>
              </a:ext>
            </a:extLst>
          </p:cNvPr>
          <p:cNvSpPr/>
          <p:nvPr/>
        </p:nvSpPr>
        <p:spPr>
          <a:xfrm>
            <a:off x="7584272" y="2648487"/>
            <a:ext cx="3840702" cy="809093"/>
          </a:xfrm>
          <a:custGeom>
            <a:avLst/>
            <a:gdLst>
              <a:gd name="connsiteX0" fmla="*/ 0 w 1294549"/>
              <a:gd name="connsiteY0" fmla="*/ 80909 h 809093"/>
              <a:gd name="connsiteX1" fmla="*/ 80909 w 1294549"/>
              <a:gd name="connsiteY1" fmla="*/ 0 h 809093"/>
              <a:gd name="connsiteX2" fmla="*/ 1213640 w 1294549"/>
              <a:gd name="connsiteY2" fmla="*/ 0 h 809093"/>
              <a:gd name="connsiteX3" fmla="*/ 1294549 w 1294549"/>
              <a:gd name="connsiteY3" fmla="*/ 80909 h 809093"/>
              <a:gd name="connsiteX4" fmla="*/ 1294549 w 1294549"/>
              <a:gd name="connsiteY4" fmla="*/ 728184 h 809093"/>
              <a:gd name="connsiteX5" fmla="*/ 1213640 w 1294549"/>
              <a:gd name="connsiteY5" fmla="*/ 809093 h 809093"/>
              <a:gd name="connsiteX6" fmla="*/ 80909 w 1294549"/>
              <a:gd name="connsiteY6" fmla="*/ 809093 h 809093"/>
              <a:gd name="connsiteX7" fmla="*/ 0 w 1294549"/>
              <a:gd name="connsiteY7" fmla="*/ 728184 h 809093"/>
              <a:gd name="connsiteX8" fmla="*/ 0 w 1294549"/>
              <a:gd name="connsiteY8" fmla="*/ 80909 h 8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4549" h="809093">
                <a:moveTo>
                  <a:pt x="0" y="80909"/>
                </a:moveTo>
                <a:cubicBezTo>
                  <a:pt x="0" y="36224"/>
                  <a:pt x="36224" y="0"/>
                  <a:pt x="80909" y="0"/>
                </a:cubicBezTo>
                <a:lnTo>
                  <a:pt x="1213640" y="0"/>
                </a:lnTo>
                <a:cubicBezTo>
                  <a:pt x="1258325" y="0"/>
                  <a:pt x="1294549" y="36224"/>
                  <a:pt x="1294549" y="80909"/>
                </a:cubicBezTo>
                <a:lnTo>
                  <a:pt x="1294549" y="728184"/>
                </a:lnTo>
                <a:cubicBezTo>
                  <a:pt x="1294549" y="772869"/>
                  <a:pt x="1258325" y="809093"/>
                  <a:pt x="1213640" y="809093"/>
                </a:cubicBezTo>
                <a:lnTo>
                  <a:pt x="80909" y="809093"/>
                </a:lnTo>
                <a:cubicBezTo>
                  <a:pt x="36224" y="809093"/>
                  <a:pt x="0" y="772869"/>
                  <a:pt x="0" y="728184"/>
                </a:cubicBezTo>
                <a:lnTo>
                  <a:pt x="0" y="80909"/>
                </a:lnTo>
                <a:close/>
              </a:path>
            </a:pathLst>
          </a:custGeom>
        </p:spPr>
        <p:style>
          <a:lnRef idx="2">
            <a:schemeClr val="accent5">
              <a:hueOff val="-1176695"/>
              <a:satOff val="-15629"/>
              <a:lumOff val="24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48" tIns="36398" rIns="42748" bIns="36398" numCol="1" spcCol="1270" anchor="ctr" anchorCtr="0">
            <a:noAutofit/>
          </a:bodyPr>
          <a:lstStyle/>
          <a:p>
            <a:pPr marL="0" lvl="0" indent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Có thể thực hiện ở bất cứ đâu, chỉ cần giấy và bút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AC7FA89-8BD7-4318-B36E-407AB7718B89}"/>
              </a:ext>
            </a:extLst>
          </p:cNvPr>
          <p:cNvSpPr/>
          <p:nvPr/>
        </p:nvSpPr>
        <p:spPr>
          <a:xfrm>
            <a:off x="7104186" y="2446214"/>
            <a:ext cx="480086" cy="16181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18186"/>
                </a:lnTo>
                <a:lnTo>
                  <a:pt x="161818" y="1618186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B4DC9DD-3F48-47E7-B650-57CB53AC8675}"/>
              </a:ext>
            </a:extLst>
          </p:cNvPr>
          <p:cNvSpPr/>
          <p:nvPr/>
        </p:nvSpPr>
        <p:spPr>
          <a:xfrm>
            <a:off x="7584272" y="3659854"/>
            <a:ext cx="3840702" cy="809093"/>
          </a:xfrm>
          <a:custGeom>
            <a:avLst/>
            <a:gdLst>
              <a:gd name="connsiteX0" fmla="*/ 0 w 1294549"/>
              <a:gd name="connsiteY0" fmla="*/ 80909 h 809093"/>
              <a:gd name="connsiteX1" fmla="*/ 80909 w 1294549"/>
              <a:gd name="connsiteY1" fmla="*/ 0 h 809093"/>
              <a:gd name="connsiteX2" fmla="*/ 1213640 w 1294549"/>
              <a:gd name="connsiteY2" fmla="*/ 0 h 809093"/>
              <a:gd name="connsiteX3" fmla="*/ 1294549 w 1294549"/>
              <a:gd name="connsiteY3" fmla="*/ 80909 h 809093"/>
              <a:gd name="connsiteX4" fmla="*/ 1294549 w 1294549"/>
              <a:gd name="connsiteY4" fmla="*/ 728184 h 809093"/>
              <a:gd name="connsiteX5" fmla="*/ 1213640 w 1294549"/>
              <a:gd name="connsiteY5" fmla="*/ 809093 h 809093"/>
              <a:gd name="connsiteX6" fmla="*/ 80909 w 1294549"/>
              <a:gd name="connsiteY6" fmla="*/ 809093 h 809093"/>
              <a:gd name="connsiteX7" fmla="*/ 0 w 1294549"/>
              <a:gd name="connsiteY7" fmla="*/ 728184 h 809093"/>
              <a:gd name="connsiteX8" fmla="*/ 0 w 1294549"/>
              <a:gd name="connsiteY8" fmla="*/ 80909 h 8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4549" h="809093">
                <a:moveTo>
                  <a:pt x="0" y="80909"/>
                </a:moveTo>
                <a:cubicBezTo>
                  <a:pt x="0" y="36224"/>
                  <a:pt x="36224" y="0"/>
                  <a:pt x="80909" y="0"/>
                </a:cubicBezTo>
                <a:lnTo>
                  <a:pt x="1213640" y="0"/>
                </a:lnTo>
                <a:cubicBezTo>
                  <a:pt x="1258325" y="0"/>
                  <a:pt x="1294549" y="36224"/>
                  <a:pt x="1294549" y="80909"/>
                </a:cubicBezTo>
                <a:lnTo>
                  <a:pt x="1294549" y="728184"/>
                </a:lnTo>
                <a:cubicBezTo>
                  <a:pt x="1294549" y="772869"/>
                  <a:pt x="1258325" y="809093"/>
                  <a:pt x="1213640" y="809093"/>
                </a:cubicBezTo>
                <a:lnTo>
                  <a:pt x="80909" y="809093"/>
                </a:lnTo>
                <a:cubicBezTo>
                  <a:pt x="36224" y="809093"/>
                  <a:pt x="0" y="772869"/>
                  <a:pt x="0" y="728184"/>
                </a:cubicBezTo>
                <a:lnTo>
                  <a:pt x="0" y="80909"/>
                </a:lnTo>
                <a:close/>
              </a:path>
            </a:pathLst>
          </a:custGeom>
        </p:spPr>
        <p:style>
          <a:lnRef idx="2">
            <a:schemeClr val="accent5">
              <a:hueOff val="-1412034"/>
              <a:satOff val="-18755"/>
              <a:lumOff val="29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48" tIns="36398" rIns="42748" bIns="36398" numCol="1" spcCol="1270" anchor="ctr" anchorCtr="0">
            <a:noAutofit/>
          </a:bodyPr>
          <a:lstStyle/>
          <a:p>
            <a:pPr marL="0" lvl="0" indent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phong cách riêng của người tạo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1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9" grpId="0" animBg="1"/>
      <p:bldP spid="21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 descr="A picture containing text, newspaper, receipt&#10;&#10;Description automatically generated">
            <a:extLst>
              <a:ext uri="{FF2B5EF4-FFF2-40B4-BE49-F238E27FC236}">
                <a16:creationId xmlns:a16="http://schemas.microsoft.com/office/drawing/2014/main" id="{3F2CB49D-401E-475C-BCA8-680C2FA2A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728"/>
            <a:ext cx="12192000" cy="42785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420220E-007B-4A7E-8773-C675CBB93B5E}"/>
              </a:ext>
            </a:extLst>
          </p:cNvPr>
          <p:cNvSpPr/>
          <p:nvPr/>
        </p:nvSpPr>
        <p:spPr>
          <a:xfrm>
            <a:off x="123568" y="4603751"/>
            <a:ext cx="432447" cy="453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7CC3D-2C6E-4FF5-8151-CCC7C9180411}"/>
              </a:ext>
            </a:extLst>
          </p:cNvPr>
          <p:cNvSpPr txBox="1"/>
          <p:nvPr/>
        </p:nvSpPr>
        <p:spPr>
          <a:xfrm>
            <a:off x="3892067" y="2841693"/>
            <a:ext cx="829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1. SƠ ĐỒ TƯ DUY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DD59C66-A23B-4D9A-B96E-2DF09DB4D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" y="858958"/>
            <a:ext cx="3895781" cy="53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7CC3D-2C6E-4FF5-8151-CCC7C9180411}"/>
              </a:ext>
            </a:extLst>
          </p:cNvPr>
          <p:cNvSpPr txBox="1"/>
          <p:nvPr/>
        </p:nvSpPr>
        <p:spPr>
          <a:xfrm>
            <a:off x="3892067" y="2841693"/>
            <a:ext cx="8299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 TẠO SƠ ĐỒ TƯ DUY BẰNG PHẦN MỀM MÁY TÍNH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DD59C66-A23B-4D9A-B96E-2DF09DB4D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" y="858958"/>
            <a:ext cx="3895781" cy="53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9CD51F7-1156-4298-B92D-B490FCFD186A}"/>
              </a:ext>
            </a:extLst>
          </p:cNvPr>
          <p:cNvSpPr/>
          <p:nvPr/>
        </p:nvSpPr>
        <p:spPr>
          <a:xfrm>
            <a:off x="1971167" y="1541357"/>
            <a:ext cx="7182134" cy="499227"/>
          </a:xfrm>
          <a:custGeom>
            <a:avLst/>
            <a:gdLst>
              <a:gd name="connsiteX0" fmla="*/ 0 w 1099414"/>
              <a:gd name="connsiteY0" fmla="*/ 54971 h 549707"/>
              <a:gd name="connsiteX1" fmla="*/ 54971 w 1099414"/>
              <a:gd name="connsiteY1" fmla="*/ 0 h 549707"/>
              <a:gd name="connsiteX2" fmla="*/ 1044443 w 1099414"/>
              <a:gd name="connsiteY2" fmla="*/ 0 h 549707"/>
              <a:gd name="connsiteX3" fmla="*/ 1099414 w 1099414"/>
              <a:gd name="connsiteY3" fmla="*/ 54971 h 549707"/>
              <a:gd name="connsiteX4" fmla="*/ 1099414 w 1099414"/>
              <a:gd name="connsiteY4" fmla="*/ 494736 h 549707"/>
              <a:gd name="connsiteX5" fmla="*/ 1044443 w 1099414"/>
              <a:gd name="connsiteY5" fmla="*/ 549707 h 549707"/>
              <a:gd name="connsiteX6" fmla="*/ 54971 w 1099414"/>
              <a:gd name="connsiteY6" fmla="*/ 549707 h 549707"/>
              <a:gd name="connsiteX7" fmla="*/ 0 w 1099414"/>
              <a:gd name="connsiteY7" fmla="*/ 494736 h 549707"/>
              <a:gd name="connsiteX8" fmla="*/ 0 w 1099414"/>
              <a:gd name="connsiteY8" fmla="*/ 54971 h 5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9414" h="549707">
                <a:moveTo>
                  <a:pt x="0" y="54971"/>
                </a:moveTo>
                <a:cubicBezTo>
                  <a:pt x="0" y="24611"/>
                  <a:pt x="24611" y="0"/>
                  <a:pt x="54971" y="0"/>
                </a:cubicBezTo>
                <a:lnTo>
                  <a:pt x="1044443" y="0"/>
                </a:lnTo>
                <a:cubicBezTo>
                  <a:pt x="1074803" y="0"/>
                  <a:pt x="1099414" y="24611"/>
                  <a:pt x="1099414" y="54971"/>
                </a:cubicBezTo>
                <a:lnTo>
                  <a:pt x="1099414" y="494736"/>
                </a:lnTo>
                <a:cubicBezTo>
                  <a:pt x="1099414" y="525096"/>
                  <a:pt x="1074803" y="549707"/>
                  <a:pt x="1044443" y="549707"/>
                </a:cubicBezTo>
                <a:lnTo>
                  <a:pt x="54971" y="549707"/>
                </a:lnTo>
                <a:cubicBezTo>
                  <a:pt x="24611" y="549707"/>
                  <a:pt x="0" y="525096"/>
                  <a:pt x="0" y="494736"/>
                </a:cubicBezTo>
                <a:lnTo>
                  <a:pt x="0" y="54971"/>
                </a:lnTo>
                <a:close/>
              </a:path>
            </a:pathLst>
          </a:custGeom>
          <a:solidFill>
            <a:srgbClr val="003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250" tIns="54200" rIns="73250" bIns="54200" numCol="1" spcCol="1270" anchor="ctr" anchorCtr="0">
            <a:noAutofit/>
          </a:bodyPr>
          <a:lstStyle/>
          <a:p>
            <a:pPr marL="0" lvl="0" indent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tạo sơ đồ tư duy bằng phần mềm máy tính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1F3F869-2E70-472F-9E52-B6BBED3A5CE9}"/>
              </a:ext>
            </a:extLst>
          </p:cNvPr>
          <p:cNvSpPr/>
          <p:nvPr/>
        </p:nvSpPr>
        <p:spPr>
          <a:xfrm>
            <a:off x="2364830" y="2040585"/>
            <a:ext cx="718212" cy="3744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12280"/>
                </a:lnTo>
                <a:lnTo>
                  <a:pt x="109941" y="412280"/>
                </a:lnTo>
              </a:path>
            </a:pathLst>
          </a:cu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05B384B-E8B7-43BB-ABE0-EC070C12131A}"/>
              </a:ext>
            </a:extLst>
          </p:cNvPr>
          <p:cNvSpPr/>
          <p:nvPr/>
        </p:nvSpPr>
        <p:spPr>
          <a:xfrm>
            <a:off x="2750223" y="2165231"/>
            <a:ext cx="5745707" cy="499227"/>
          </a:xfrm>
          <a:custGeom>
            <a:avLst/>
            <a:gdLst>
              <a:gd name="connsiteX0" fmla="*/ 0 w 879531"/>
              <a:gd name="connsiteY0" fmla="*/ 54971 h 549707"/>
              <a:gd name="connsiteX1" fmla="*/ 54971 w 879531"/>
              <a:gd name="connsiteY1" fmla="*/ 0 h 549707"/>
              <a:gd name="connsiteX2" fmla="*/ 824560 w 879531"/>
              <a:gd name="connsiteY2" fmla="*/ 0 h 549707"/>
              <a:gd name="connsiteX3" fmla="*/ 879531 w 879531"/>
              <a:gd name="connsiteY3" fmla="*/ 54971 h 549707"/>
              <a:gd name="connsiteX4" fmla="*/ 879531 w 879531"/>
              <a:gd name="connsiteY4" fmla="*/ 494736 h 549707"/>
              <a:gd name="connsiteX5" fmla="*/ 824560 w 879531"/>
              <a:gd name="connsiteY5" fmla="*/ 549707 h 549707"/>
              <a:gd name="connsiteX6" fmla="*/ 54971 w 879531"/>
              <a:gd name="connsiteY6" fmla="*/ 549707 h 549707"/>
              <a:gd name="connsiteX7" fmla="*/ 0 w 879531"/>
              <a:gd name="connsiteY7" fmla="*/ 494736 h 549707"/>
              <a:gd name="connsiteX8" fmla="*/ 0 w 879531"/>
              <a:gd name="connsiteY8" fmla="*/ 54971 h 5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531" h="549707">
                <a:moveTo>
                  <a:pt x="0" y="54971"/>
                </a:moveTo>
                <a:cubicBezTo>
                  <a:pt x="0" y="24611"/>
                  <a:pt x="24611" y="0"/>
                  <a:pt x="54971" y="0"/>
                </a:cubicBezTo>
                <a:lnTo>
                  <a:pt x="824560" y="0"/>
                </a:lnTo>
                <a:cubicBezTo>
                  <a:pt x="854920" y="0"/>
                  <a:pt x="879531" y="24611"/>
                  <a:pt x="879531" y="54971"/>
                </a:cubicBezTo>
                <a:lnTo>
                  <a:pt x="879531" y="494736"/>
                </a:lnTo>
                <a:cubicBezTo>
                  <a:pt x="879531" y="525096"/>
                  <a:pt x="854920" y="549707"/>
                  <a:pt x="824560" y="549707"/>
                </a:cubicBezTo>
                <a:lnTo>
                  <a:pt x="54971" y="549707"/>
                </a:lnTo>
                <a:cubicBezTo>
                  <a:pt x="24611" y="549707"/>
                  <a:pt x="0" y="525096"/>
                  <a:pt x="0" y="494736"/>
                </a:cubicBezTo>
                <a:lnTo>
                  <a:pt x="0" y="5497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20" tIns="46580" rIns="61820" bIns="46580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5CD7178-9243-43F6-A56E-700F853000A3}"/>
              </a:ext>
            </a:extLst>
          </p:cNvPr>
          <p:cNvSpPr/>
          <p:nvPr/>
        </p:nvSpPr>
        <p:spPr>
          <a:xfrm>
            <a:off x="2364830" y="2040586"/>
            <a:ext cx="718212" cy="9984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99414"/>
                </a:lnTo>
                <a:lnTo>
                  <a:pt x="109941" y="1099414"/>
                </a:lnTo>
              </a:path>
            </a:pathLst>
          </a:cu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7720F01-F8A2-4301-B152-15447C5F98E0}"/>
              </a:ext>
            </a:extLst>
          </p:cNvPr>
          <p:cNvSpPr/>
          <p:nvPr/>
        </p:nvSpPr>
        <p:spPr>
          <a:xfrm>
            <a:off x="2750223" y="2788453"/>
            <a:ext cx="5745707" cy="499227"/>
          </a:xfrm>
          <a:custGeom>
            <a:avLst/>
            <a:gdLst>
              <a:gd name="connsiteX0" fmla="*/ 0 w 879531"/>
              <a:gd name="connsiteY0" fmla="*/ 54971 h 549707"/>
              <a:gd name="connsiteX1" fmla="*/ 54971 w 879531"/>
              <a:gd name="connsiteY1" fmla="*/ 0 h 549707"/>
              <a:gd name="connsiteX2" fmla="*/ 824560 w 879531"/>
              <a:gd name="connsiteY2" fmla="*/ 0 h 549707"/>
              <a:gd name="connsiteX3" fmla="*/ 879531 w 879531"/>
              <a:gd name="connsiteY3" fmla="*/ 54971 h 549707"/>
              <a:gd name="connsiteX4" fmla="*/ 879531 w 879531"/>
              <a:gd name="connsiteY4" fmla="*/ 494736 h 549707"/>
              <a:gd name="connsiteX5" fmla="*/ 824560 w 879531"/>
              <a:gd name="connsiteY5" fmla="*/ 549707 h 549707"/>
              <a:gd name="connsiteX6" fmla="*/ 54971 w 879531"/>
              <a:gd name="connsiteY6" fmla="*/ 549707 h 549707"/>
              <a:gd name="connsiteX7" fmla="*/ 0 w 879531"/>
              <a:gd name="connsiteY7" fmla="*/ 494736 h 549707"/>
              <a:gd name="connsiteX8" fmla="*/ 0 w 879531"/>
              <a:gd name="connsiteY8" fmla="*/ 54971 h 5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531" h="549707">
                <a:moveTo>
                  <a:pt x="0" y="54971"/>
                </a:moveTo>
                <a:cubicBezTo>
                  <a:pt x="0" y="24611"/>
                  <a:pt x="24611" y="0"/>
                  <a:pt x="54971" y="0"/>
                </a:cubicBezTo>
                <a:lnTo>
                  <a:pt x="824560" y="0"/>
                </a:lnTo>
                <a:cubicBezTo>
                  <a:pt x="854920" y="0"/>
                  <a:pt x="879531" y="24611"/>
                  <a:pt x="879531" y="54971"/>
                </a:cubicBezTo>
                <a:lnTo>
                  <a:pt x="879531" y="494736"/>
                </a:lnTo>
                <a:cubicBezTo>
                  <a:pt x="879531" y="525096"/>
                  <a:pt x="854920" y="549707"/>
                  <a:pt x="824560" y="549707"/>
                </a:cubicBezTo>
                <a:lnTo>
                  <a:pt x="54971" y="549707"/>
                </a:lnTo>
                <a:cubicBezTo>
                  <a:pt x="24611" y="549707"/>
                  <a:pt x="0" y="525096"/>
                  <a:pt x="0" y="494736"/>
                </a:cubicBezTo>
                <a:lnTo>
                  <a:pt x="0" y="5497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20" tIns="46580" rIns="61820" bIns="46580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Tạo sơ đồ tư duy mới: New / MindMap / Create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9B2D531-15B4-4692-B456-733723F0086D}"/>
              </a:ext>
            </a:extLst>
          </p:cNvPr>
          <p:cNvSpPr/>
          <p:nvPr/>
        </p:nvSpPr>
        <p:spPr>
          <a:xfrm>
            <a:off x="2364830" y="2040586"/>
            <a:ext cx="718212" cy="16224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86547"/>
                </a:lnTo>
                <a:lnTo>
                  <a:pt x="109941" y="1786547"/>
                </a:lnTo>
              </a:path>
            </a:pathLst>
          </a:cu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05AE5EE-C66A-46D5-B63E-F02411E524FF}"/>
              </a:ext>
            </a:extLst>
          </p:cNvPr>
          <p:cNvSpPr/>
          <p:nvPr/>
        </p:nvSpPr>
        <p:spPr>
          <a:xfrm>
            <a:off x="2750223" y="3411674"/>
            <a:ext cx="5745707" cy="499227"/>
          </a:xfrm>
          <a:custGeom>
            <a:avLst/>
            <a:gdLst>
              <a:gd name="connsiteX0" fmla="*/ 0 w 879531"/>
              <a:gd name="connsiteY0" fmla="*/ 54971 h 549707"/>
              <a:gd name="connsiteX1" fmla="*/ 54971 w 879531"/>
              <a:gd name="connsiteY1" fmla="*/ 0 h 549707"/>
              <a:gd name="connsiteX2" fmla="*/ 824560 w 879531"/>
              <a:gd name="connsiteY2" fmla="*/ 0 h 549707"/>
              <a:gd name="connsiteX3" fmla="*/ 879531 w 879531"/>
              <a:gd name="connsiteY3" fmla="*/ 54971 h 549707"/>
              <a:gd name="connsiteX4" fmla="*/ 879531 w 879531"/>
              <a:gd name="connsiteY4" fmla="*/ 494736 h 549707"/>
              <a:gd name="connsiteX5" fmla="*/ 824560 w 879531"/>
              <a:gd name="connsiteY5" fmla="*/ 549707 h 549707"/>
              <a:gd name="connsiteX6" fmla="*/ 54971 w 879531"/>
              <a:gd name="connsiteY6" fmla="*/ 549707 h 549707"/>
              <a:gd name="connsiteX7" fmla="*/ 0 w 879531"/>
              <a:gd name="connsiteY7" fmla="*/ 494736 h 549707"/>
              <a:gd name="connsiteX8" fmla="*/ 0 w 879531"/>
              <a:gd name="connsiteY8" fmla="*/ 54971 h 5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531" h="549707">
                <a:moveTo>
                  <a:pt x="0" y="54971"/>
                </a:moveTo>
                <a:cubicBezTo>
                  <a:pt x="0" y="24611"/>
                  <a:pt x="24611" y="0"/>
                  <a:pt x="54971" y="0"/>
                </a:cubicBezTo>
                <a:lnTo>
                  <a:pt x="824560" y="0"/>
                </a:lnTo>
                <a:cubicBezTo>
                  <a:pt x="854920" y="0"/>
                  <a:pt x="879531" y="24611"/>
                  <a:pt x="879531" y="54971"/>
                </a:cubicBezTo>
                <a:lnTo>
                  <a:pt x="879531" y="494736"/>
                </a:lnTo>
                <a:cubicBezTo>
                  <a:pt x="879531" y="525096"/>
                  <a:pt x="854920" y="549707"/>
                  <a:pt x="824560" y="549707"/>
                </a:cubicBezTo>
                <a:lnTo>
                  <a:pt x="54971" y="549707"/>
                </a:lnTo>
                <a:cubicBezTo>
                  <a:pt x="24611" y="549707"/>
                  <a:pt x="0" y="525096"/>
                  <a:pt x="0" y="494736"/>
                </a:cubicBezTo>
                <a:lnTo>
                  <a:pt x="0" y="5497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20" tIns="46580" rIns="61820" bIns="46580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Tạo chủ đề chính: Central Topic (Main Topic)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8D8A1F-EBB0-4930-B0B1-6569257F2EBA}"/>
              </a:ext>
            </a:extLst>
          </p:cNvPr>
          <p:cNvSpPr/>
          <p:nvPr/>
        </p:nvSpPr>
        <p:spPr>
          <a:xfrm>
            <a:off x="2364830" y="2040586"/>
            <a:ext cx="718212" cy="22465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73681"/>
                </a:lnTo>
                <a:lnTo>
                  <a:pt x="109941" y="2473681"/>
                </a:lnTo>
              </a:path>
            </a:pathLst>
          </a:cu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46F02C3-CA95-4887-B7A1-00937C04CA73}"/>
              </a:ext>
            </a:extLst>
          </p:cNvPr>
          <p:cNvSpPr/>
          <p:nvPr/>
        </p:nvSpPr>
        <p:spPr>
          <a:xfrm>
            <a:off x="2750223" y="4034896"/>
            <a:ext cx="5745707" cy="499227"/>
          </a:xfrm>
          <a:custGeom>
            <a:avLst/>
            <a:gdLst>
              <a:gd name="connsiteX0" fmla="*/ 0 w 879531"/>
              <a:gd name="connsiteY0" fmla="*/ 54971 h 549707"/>
              <a:gd name="connsiteX1" fmla="*/ 54971 w 879531"/>
              <a:gd name="connsiteY1" fmla="*/ 0 h 549707"/>
              <a:gd name="connsiteX2" fmla="*/ 824560 w 879531"/>
              <a:gd name="connsiteY2" fmla="*/ 0 h 549707"/>
              <a:gd name="connsiteX3" fmla="*/ 879531 w 879531"/>
              <a:gd name="connsiteY3" fmla="*/ 54971 h 549707"/>
              <a:gd name="connsiteX4" fmla="*/ 879531 w 879531"/>
              <a:gd name="connsiteY4" fmla="*/ 494736 h 549707"/>
              <a:gd name="connsiteX5" fmla="*/ 824560 w 879531"/>
              <a:gd name="connsiteY5" fmla="*/ 549707 h 549707"/>
              <a:gd name="connsiteX6" fmla="*/ 54971 w 879531"/>
              <a:gd name="connsiteY6" fmla="*/ 549707 h 549707"/>
              <a:gd name="connsiteX7" fmla="*/ 0 w 879531"/>
              <a:gd name="connsiteY7" fmla="*/ 494736 h 549707"/>
              <a:gd name="connsiteX8" fmla="*/ 0 w 879531"/>
              <a:gd name="connsiteY8" fmla="*/ 54971 h 5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531" h="549707">
                <a:moveTo>
                  <a:pt x="0" y="54971"/>
                </a:moveTo>
                <a:cubicBezTo>
                  <a:pt x="0" y="24611"/>
                  <a:pt x="24611" y="0"/>
                  <a:pt x="54971" y="0"/>
                </a:cubicBezTo>
                <a:lnTo>
                  <a:pt x="824560" y="0"/>
                </a:lnTo>
                <a:cubicBezTo>
                  <a:pt x="854920" y="0"/>
                  <a:pt x="879531" y="24611"/>
                  <a:pt x="879531" y="54971"/>
                </a:cubicBezTo>
                <a:lnTo>
                  <a:pt x="879531" y="494736"/>
                </a:lnTo>
                <a:cubicBezTo>
                  <a:pt x="879531" y="525096"/>
                  <a:pt x="854920" y="549707"/>
                  <a:pt x="824560" y="549707"/>
                </a:cubicBezTo>
                <a:lnTo>
                  <a:pt x="54971" y="549707"/>
                </a:lnTo>
                <a:cubicBezTo>
                  <a:pt x="24611" y="549707"/>
                  <a:pt x="0" y="525096"/>
                  <a:pt x="0" y="494736"/>
                </a:cubicBezTo>
                <a:lnTo>
                  <a:pt x="0" y="5497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820" tIns="46580" rIns="61820" bIns="46580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Tạo chủ đề nhánh: Insert / Subtopic</a:t>
            </a:r>
          </a:p>
        </p:txBody>
      </p:sp>
    </p:spTree>
    <p:extLst>
      <p:ext uri="{BB962C8B-B14F-4D97-AF65-F5344CB8AC3E}">
        <p14:creationId xmlns:p14="http://schemas.microsoft.com/office/powerpoint/2010/main" val="11772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7CC3D-2C6E-4FF5-8151-CCC7C9180411}"/>
              </a:ext>
            </a:extLst>
          </p:cNvPr>
          <p:cNvSpPr txBox="1"/>
          <p:nvPr/>
        </p:nvSpPr>
        <p:spPr>
          <a:xfrm>
            <a:off x="3892067" y="2841693"/>
            <a:ext cx="829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DD59C66-A23B-4D9A-B96E-2DF09DB4D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" y="858958"/>
            <a:ext cx="3895781" cy="53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4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50EB914-69C2-4660-BF54-B3804CFFC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186"/>
            <a:ext cx="12192000" cy="29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62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3BAFAB-FB8F-4DD2-97C4-B8F72B6EC87E}"/>
              </a:ext>
            </a:extLst>
          </p:cNvPr>
          <p:cNvGrpSpPr/>
          <p:nvPr/>
        </p:nvGrpSpPr>
        <p:grpSpPr>
          <a:xfrm>
            <a:off x="4367224" y="2681563"/>
            <a:ext cx="1983339" cy="1865918"/>
            <a:chOff x="4367224" y="2681563"/>
            <a:chExt cx="1983339" cy="186591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410735-2C6B-4774-B890-2877D10AE7DD}"/>
                </a:ext>
              </a:extLst>
            </p:cNvPr>
            <p:cNvSpPr/>
            <p:nvPr/>
          </p:nvSpPr>
          <p:spPr>
            <a:xfrm>
              <a:off x="4367224" y="2681563"/>
              <a:ext cx="1983339" cy="18659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Imprint MT Shadow" panose="04020605060303030202" pitchFamily="8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5A23E8-F59E-4571-A560-D6067EBD2EB7}"/>
                </a:ext>
              </a:extLst>
            </p:cNvPr>
            <p:cNvSpPr txBox="1"/>
            <p:nvPr/>
          </p:nvSpPr>
          <p:spPr>
            <a:xfrm>
              <a:off x="4571410" y="2978882"/>
              <a:ext cx="1567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>
                  <a:latin typeface="Bookman Old Style" panose="02050604050505020204" pitchFamily="18" charset="0"/>
                </a:rPr>
                <a:t>Sổ lưu niệm lớp 6A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448C38-A2F4-4569-9FB5-A6FC0A5CDF46}"/>
              </a:ext>
            </a:extLst>
          </p:cNvPr>
          <p:cNvGrpSpPr/>
          <p:nvPr/>
        </p:nvGrpSpPr>
        <p:grpSpPr>
          <a:xfrm>
            <a:off x="2742022" y="2396412"/>
            <a:ext cx="1412835" cy="1316464"/>
            <a:chOff x="2742022" y="2411082"/>
            <a:chExt cx="1412835" cy="131646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7632998-4B9B-43FE-B2E3-F0591A4B3149}"/>
                </a:ext>
              </a:extLst>
            </p:cNvPr>
            <p:cNvSpPr/>
            <p:nvPr/>
          </p:nvSpPr>
          <p:spPr>
            <a:xfrm>
              <a:off x="2753371" y="2411082"/>
              <a:ext cx="1337734" cy="1316464"/>
            </a:xfrm>
            <a:custGeom>
              <a:avLst/>
              <a:gdLst>
                <a:gd name="connsiteX0" fmla="*/ 0 w 1716217"/>
                <a:gd name="connsiteY0" fmla="*/ 858109 h 1716217"/>
                <a:gd name="connsiteX1" fmla="*/ 858109 w 1716217"/>
                <a:gd name="connsiteY1" fmla="*/ 0 h 1716217"/>
                <a:gd name="connsiteX2" fmla="*/ 1716218 w 1716217"/>
                <a:gd name="connsiteY2" fmla="*/ 858109 h 1716217"/>
                <a:gd name="connsiteX3" fmla="*/ 858109 w 1716217"/>
                <a:gd name="connsiteY3" fmla="*/ 1716218 h 1716217"/>
                <a:gd name="connsiteX4" fmla="*/ 0 w 1716217"/>
                <a:gd name="connsiteY4" fmla="*/ 858109 h 17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217" h="1716217">
                  <a:moveTo>
                    <a:pt x="0" y="858109"/>
                  </a:moveTo>
                  <a:cubicBezTo>
                    <a:pt x="0" y="384188"/>
                    <a:pt x="384188" y="0"/>
                    <a:pt x="858109" y="0"/>
                  </a:cubicBezTo>
                  <a:cubicBezTo>
                    <a:pt x="1332030" y="0"/>
                    <a:pt x="1716218" y="384188"/>
                    <a:pt x="1716218" y="858109"/>
                  </a:cubicBezTo>
                  <a:cubicBezTo>
                    <a:pt x="1716218" y="1332030"/>
                    <a:pt x="1332030" y="1716218"/>
                    <a:pt x="858109" y="1716218"/>
                  </a:cubicBezTo>
                  <a:cubicBezTo>
                    <a:pt x="384188" y="1716218"/>
                    <a:pt x="0" y="1332030"/>
                    <a:pt x="0" y="85810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743554"/>
                <a:satOff val="99200"/>
                <a:lumOff val="-393"/>
                <a:alphaOff val="0"/>
              </a:schemeClr>
            </a:fillRef>
            <a:effectRef idx="0">
              <a:schemeClr val="accent4">
                <a:hueOff val="2743554"/>
                <a:satOff val="99200"/>
                <a:lumOff val="-39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7054" tIns="297054" rIns="297054" bIns="29705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681E43-7622-49C9-8C8F-56C668A9CEA2}"/>
                </a:ext>
              </a:extLst>
            </p:cNvPr>
            <p:cNvSpPr txBox="1"/>
            <p:nvPr/>
          </p:nvSpPr>
          <p:spPr>
            <a:xfrm>
              <a:off x="2742022" y="2702754"/>
              <a:ext cx="1412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>
                  <a:latin typeface="Bookman Old Style" panose="02050604050505020204" pitchFamily="18" charset="0"/>
                </a:rPr>
                <a:t>Giới thiệu thành viên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4F94846-78AA-444D-AC28-F81ECE690E37}"/>
              </a:ext>
            </a:extLst>
          </p:cNvPr>
          <p:cNvGrpSpPr/>
          <p:nvPr/>
        </p:nvGrpSpPr>
        <p:grpSpPr>
          <a:xfrm>
            <a:off x="6610517" y="2484377"/>
            <a:ext cx="1431079" cy="1316464"/>
            <a:chOff x="6610517" y="2484377"/>
            <a:chExt cx="1431079" cy="131646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64A7BB-8877-4CB7-B3CD-2EC0ECCB4B4C}"/>
                </a:ext>
              </a:extLst>
            </p:cNvPr>
            <p:cNvSpPr/>
            <p:nvPr/>
          </p:nvSpPr>
          <p:spPr>
            <a:xfrm>
              <a:off x="6610517" y="2484377"/>
              <a:ext cx="1337734" cy="1316464"/>
            </a:xfrm>
            <a:custGeom>
              <a:avLst/>
              <a:gdLst>
                <a:gd name="connsiteX0" fmla="*/ 0 w 1716217"/>
                <a:gd name="connsiteY0" fmla="*/ 858109 h 1716217"/>
                <a:gd name="connsiteX1" fmla="*/ 858109 w 1716217"/>
                <a:gd name="connsiteY1" fmla="*/ 0 h 1716217"/>
                <a:gd name="connsiteX2" fmla="*/ 1716218 w 1716217"/>
                <a:gd name="connsiteY2" fmla="*/ 858109 h 1716217"/>
                <a:gd name="connsiteX3" fmla="*/ 858109 w 1716217"/>
                <a:gd name="connsiteY3" fmla="*/ 1716218 h 1716217"/>
                <a:gd name="connsiteX4" fmla="*/ 0 w 1716217"/>
                <a:gd name="connsiteY4" fmla="*/ 858109 h 17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217" h="1716217">
                  <a:moveTo>
                    <a:pt x="0" y="858109"/>
                  </a:moveTo>
                  <a:cubicBezTo>
                    <a:pt x="0" y="384188"/>
                    <a:pt x="384188" y="0"/>
                    <a:pt x="858109" y="0"/>
                  </a:cubicBezTo>
                  <a:cubicBezTo>
                    <a:pt x="1332030" y="0"/>
                    <a:pt x="1716218" y="384188"/>
                    <a:pt x="1716218" y="858109"/>
                  </a:cubicBezTo>
                  <a:cubicBezTo>
                    <a:pt x="1716218" y="1332030"/>
                    <a:pt x="1332030" y="1716218"/>
                    <a:pt x="858109" y="1716218"/>
                  </a:cubicBezTo>
                  <a:cubicBezTo>
                    <a:pt x="384188" y="1716218"/>
                    <a:pt x="0" y="1332030"/>
                    <a:pt x="0" y="858109"/>
                  </a:cubicBezTo>
                  <a:close/>
                </a:path>
              </a:pathLst>
            </a:custGeom>
            <a:solidFill>
              <a:srgbClr val="FF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85888"/>
                <a:satOff val="24800"/>
                <a:lumOff val="-98"/>
                <a:alphaOff val="0"/>
              </a:schemeClr>
            </a:fillRef>
            <a:effectRef idx="0">
              <a:schemeClr val="accent4">
                <a:hueOff val="685888"/>
                <a:satOff val="24800"/>
                <a:lumOff val="-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7054" tIns="297054" rIns="297054" bIns="29705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E7C471-B1F3-43CC-A1D6-1E42306797DA}"/>
                </a:ext>
              </a:extLst>
            </p:cNvPr>
            <p:cNvSpPr txBox="1"/>
            <p:nvPr/>
          </p:nvSpPr>
          <p:spPr>
            <a:xfrm>
              <a:off x="6628579" y="2813538"/>
              <a:ext cx="1413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>
                  <a:latin typeface="Bookman Old Style" panose="02050604050505020204" pitchFamily="18" charset="0"/>
                </a:rPr>
                <a:t>Hoạt động, sự kiện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6DC1D79-973B-453C-9B56-2B8EB54B0015}"/>
              </a:ext>
            </a:extLst>
          </p:cNvPr>
          <p:cNvGrpSpPr/>
          <p:nvPr/>
        </p:nvGrpSpPr>
        <p:grpSpPr>
          <a:xfrm>
            <a:off x="5873867" y="4622110"/>
            <a:ext cx="1337734" cy="1316464"/>
            <a:chOff x="5873867" y="4642206"/>
            <a:chExt cx="1337734" cy="131646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9B41BC-2F09-4672-96F3-D0697E362577}"/>
                </a:ext>
              </a:extLst>
            </p:cNvPr>
            <p:cNvSpPr/>
            <p:nvPr/>
          </p:nvSpPr>
          <p:spPr>
            <a:xfrm>
              <a:off x="5873867" y="4642206"/>
              <a:ext cx="1337734" cy="1316464"/>
            </a:xfrm>
            <a:custGeom>
              <a:avLst/>
              <a:gdLst>
                <a:gd name="connsiteX0" fmla="*/ 0 w 1716217"/>
                <a:gd name="connsiteY0" fmla="*/ 858109 h 1716217"/>
                <a:gd name="connsiteX1" fmla="*/ 858109 w 1716217"/>
                <a:gd name="connsiteY1" fmla="*/ 0 h 1716217"/>
                <a:gd name="connsiteX2" fmla="*/ 1716218 w 1716217"/>
                <a:gd name="connsiteY2" fmla="*/ 858109 h 1716217"/>
                <a:gd name="connsiteX3" fmla="*/ 858109 w 1716217"/>
                <a:gd name="connsiteY3" fmla="*/ 1716218 h 1716217"/>
                <a:gd name="connsiteX4" fmla="*/ 0 w 1716217"/>
                <a:gd name="connsiteY4" fmla="*/ 858109 h 17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217" h="1716217">
                  <a:moveTo>
                    <a:pt x="0" y="858109"/>
                  </a:moveTo>
                  <a:cubicBezTo>
                    <a:pt x="0" y="384188"/>
                    <a:pt x="384188" y="0"/>
                    <a:pt x="858109" y="0"/>
                  </a:cubicBezTo>
                  <a:cubicBezTo>
                    <a:pt x="1332030" y="0"/>
                    <a:pt x="1716218" y="384188"/>
                    <a:pt x="1716218" y="858109"/>
                  </a:cubicBezTo>
                  <a:cubicBezTo>
                    <a:pt x="1716218" y="1332030"/>
                    <a:pt x="1332030" y="1716218"/>
                    <a:pt x="858109" y="1716218"/>
                  </a:cubicBezTo>
                  <a:cubicBezTo>
                    <a:pt x="384188" y="1716218"/>
                    <a:pt x="0" y="1332030"/>
                    <a:pt x="0" y="858109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371777"/>
                <a:satOff val="49600"/>
                <a:lumOff val="-196"/>
                <a:alphaOff val="0"/>
              </a:schemeClr>
            </a:fillRef>
            <a:effectRef idx="0">
              <a:schemeClr val="accent4">
                <a:hueOff val="1371777"/>
                <a:satOff val="49600"/>
                <a:lumOff val="-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7054" tIns="297054" rIns="297054" bIns="29705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419966-0F93-4FC5-9A0F-C1ED7C848373}"/>
                </a:ext>
              </a:extLst>
            </p:cNvPr>
            <p:cNvSpPr txBox="1"/>
            <p:nvPr/>
          </p:nvSpPr>
          <p:spPr>
            <a:xfrm>
              <a:off x="5933471" y="5001339"/>
              <a:ext cx="1267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>
                  <a:latin typeface="Bookman Old Style" panose="02050604050505020204" pitchFamily="18" charset="0"/>
                </a:rPr>
                <a:t>Bài viết cảm nghĩ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D57C79-2529-4B5B-B97F-1F2846F28A8F}"/>
              </a:ext>
            </a:extLst>
          </p:cNvPr>
          <p:cNvGrpSpPr/>
          <p:nvPr/>
        </p:nvGrpSpPr>
        <p:grpSpPr>
          <a:xfrm>
            <a:off x="3490020" y="4642206"/>
            <a:ext cx="1337734" cy="1316464"/>
            <a:chOff x="3490020" y="4642206"/>
            <a:chExt cx="1337734" cy="131646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536BF6-B5AC-4AAA-8194-C83686EB827D}"/>
                </a:ext>
              </a:extLst>
            </p:cNvPr>
            <p:cNvSpPr/>
            <p:nvPr/>
          </p:nvSpPr>
          <p:spPr>
            <a:xfrm>
              <a:off x="3490020" y="4642206"/>
              <a:ext cx="1337734" cy="1316464"/>
            </a:xfrm>
            <a:custGeom>
              <a:avLst/>
              <a:gdLst>
                <a:gd name="connsiteX0" fmla="*/ 0 w 1716217"/>
                <a:gd name="connsiteY0" fmla="*/ 858109 h 1716217"/>
                <a:gd name="connsiteX1" fmla="*/ 858109 w 1716217"/>
                <a:gd name="connsiteY1" fmla="*/ 0 h 1716217"/>
                <a:gd name="connsiteX2" fmla="*/ 1716218 w 1716217"/>
                <a:gd name="connsiteY2" fmla="*/ 858109 h 1716217"/>
                <a:gd name="connsiteX3" fmla="*/ 858109 w 1716217"/>
                <a:gd name="connsiteY3" fmla="*/ 1716218 h 1716217"/>
                <a:gd name="connsiteX4" fmla="*/ 0 w 1716217"/>
                <a:gd name="connsiteY4" fmla="*/ 858109 h 17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217" h="1716217">
                  <a:moveTo>
                    <a:pt x="0" y="858109"/>
                  </a:moveTo>
                  <a:cubicBezTo>
                    <a:pt x="0" y="384188"/>
                    <a:pt x="384188" y="0"/>
                    <a:pt x="858109" y="0"/>
                  </a:cubicBezTo>
                  <a:cubicBezTo>
                    <a:pt x="1332030" y="0"/>
                    <a:pt x="1716218" y="384188"/>
                    <a:pt x="1716218" y="858109"/>
                  </a:cubicBezTo>
                  <a:cubicBezTo>
                    <a:pt x="1716218" y="1332030"/>
                    <a:pt x="1332030" y="1716218"/>
                    <a:pt x="858109" y="1716218"/>
                  </a:cubicBezTo>
                  <a:cubicBezTo>
                    <a:pt x="384188" y="1716218"/>
                    <a:pt x="0" y="1332030"/>
                    <a:pt x="0" y="858109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057666"/>
                <a:satOff val="74400"/>
                <a:lumOff val="-295"/>
                <a:alphaOff val="0"/>
              </a:schemeClr>
            </a:fillRef>
            <a:effectRef idx="0">
              <a:schemeClr val="accent4">
                <a:hueOff val="2057666"/>
                <a:satOff val="74400"/>
                <a:lumOff val="-2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7054" tIns="297054" rIns="297054" bIns="29705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32F12B-DF72-401C-B0A5-AC1F7C12EC43}"/>
                </a:ext>
              </a:extLst>
            </p:cNvPr>
            <p:cNvSpPr txBox="1"/>
            <p:nvPr/>
          </p:nvSpPr>
          <p:spPr>
            <a:xfrm>
              <a:off x="3537034" y="4947141"/>
              <a:ext cx="12846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>
                  <a:latin typeface="Bookman Old Style" panose="02050604050505020204" pitchFamily="18" charset="0"/>
                </a:rPr>
                <a:t>Hình ảnh của lớp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A42B3A-9178-459B-9DB8-04D2284AF1BC}"/>
              </a:ext>
            </a:extLst>
          </p:cNvPr>
          <p:cNvGrpSpPr/>
          <p:nvPr/>
        </p:nvGrpSpPr>
        <p:grpSpPr>
          <a:xfrm>
            <a:off x="4681944" y="1032171"/>
            <a:ext cx="1337734" cy="1316464"/>
            <a:chOff x="4681944" y="1032171"/>
            <a:chExt cx="1337734" cy="131646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6255FB-9E7A-4167-BC90-7E19C8D52577}"/>
                </a:ext>
              </a:extLst>
            </p:cNvPr>
            <p:cNvSpPr/>
            <p:nvPr/>
          </p:nvSpPr>
          <p:spPr>
            <a:xfrm>
              <a:off x="4681944" y="1032171"/>
              <a:ext cx="1337734" cy="1316464"/>
            </a:xfrm>
            <a:custGeom>
              <a:avLst/>
              <a:gdLst>
                <a:gd name="connsiteX0" fmla="*/ 0 w 1716217"/>
                <a:gd name="connsiteY0" fmla="*/ 858109 h 1716217"/>
                <a:gd name="connsiteX1" fmla="*/ 858109 w 1716217"/>
                <a:gd name="connsiteY1" fmla="*/ 0 h 1716217"/>
                <a:gd name="connsiteX2" fmla="*/ 1716218 w 1716217"/>
                <a:gd name="connsiteY2" fmla="*/ 858109 h 1716217"/>
                <a:gd name="connsiteX3" fmla="*/ 858109 w 1716217"/>
                <a:gd name="connsiteY3" fmla="*/ 1716218 h 1716217"/>
                <a:gd name="connsiteX4" fmla="*/ 0 w 1716217"/>
                <a:gd name="connsiteY4" fmla="*/ 858109 h 17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217" h="1716217">
                  <a:moveTo>
                    <a:pt x="0" y="858109"/>
                  </a:moveTo>
                  <a:cubicBezTo>
                    <a:pt x="0" y="384188"/>
                    <a:pt x="384188" y="0"/>
                    <a:pt x="858109" y="0"/>
                  </a:cubicBezTo>
                  <a:cubicBezTo>
                    <a:pt x="1332030" y="0"/>
                    <a:pt x="1716218" y="384188"/>
                    <a:pt x="1716218" y="858109"/>
                  </a:cubicBezTo>
                  <a:cubicBezTo>
                    <a:pt x="1716218" y="1332030"/>
                    <a:pt x="1332030" y="1716218"/>
                    <a:pt x="858109" y="1716218"/>
                  </a:cubicBezTo>
                  <a:cubicBezTo>
                    <a:pt x="384188" y="1716218"/>
                    <a:pt x="0" y="1332030"/>
                    <a:pt x="0" y="858109"/>
                  </a:cubicBez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7054" tIns="297054" rIns="297054" bIns="297054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699C53-90CD-4B18-A806-B2D191591A69}"/>
                </a:ext>
              </a:extLst>
            </p:cNvPr>
            <p:cNvSpPr txBox="1"/>
            <p:nvPr/>
          </p:nvSpPr>
          <p:spPr>
            <a:xfrm>
              <a:off x="4793926" y="1336769"/>
              <a:ext cx="1054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>
                  <a:latin typeface="Bookman Old Style" panose="02050604050505020204" pitchFamily="18" charset="0"/>
                </a:rPr>
                <a:t>Kết quả học tập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CAF0B-7AFB-4C5A-A354-9A7D7664C6F0}"/>
              </a:ext>
            </a:extLst>
          </p:cNvPr>
          <p:cNvCxnSpPr>
            <a:stCxn id="17" idx="3"/>
            <a:endCxn id="10" idx="0"/>
          </p:cNvCxnSpPr>
          <p:nvPr/>
        </p:nvCxnSpPr>
        <p:spPr>
          <a:xfrm>
            <a:off x="5350811" y="2348636"/>
            <a:ext cx="8083" cy="332927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F895BA0-11EB-467D-AAF9-598C8BA3563F}"/>
              </a:ext>
            </a:extLst>
          </p:cNvPr>
          <p:cNvCxnSpPr>
            <a:cxnSpLocks/>
          </p:cNvCxnSpPr>
          <p:nvPr/>
        </p:nvCxnSpPr>
        <p:spPr>
          <a:xfrm flipH="1">
            <a:off x="6350563" y="3304559"/>
            <a:ext cx="280869" cy="107967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0FBD53E-DC4A-4FDB-AE65-CA7132D53E22}"/>
              </a:ext>
            </a:extLst>
          </p:cNvPr>
          <p:cNvCxnSpPr>
            <a:cxnSpLocks/>
          </p:cNvCxnSpPr>
          <p:nvPr/>
        </p:nvCxnSpPr>
        <p:spPr>
          <a:xfrm flipH="1" flipV="1">
            <a:off x="5882989" y="4415502"/>
            <a:ext cx="307985" cy="32665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4987D6F-0B1A-4CE7-A57F-F4E42E204F06}"/>
              </a:ext>
            </a:extLst>
          </p:cNvPr>
          <p:cNvCxnSpPr>
            <a:cxnSpLocks/>
          </p:cNvCxnSpPr>
          <p:nvPr/>
        </p:nvCxnSpPr>
        <p:spPr>
          <a:xfrm flipV="1">
            <a:off x="4550106" y="4415502"/>
            <a:ext cx="272797" cy="33405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617E298-A996-4360-8AAB-A1B71BAC46AD}"/>
              </a:ext>
            </a:extLst>
          </p:cNvPr>
          <p:cNvCxnSpPr>
            <a:cxnSpLocks/>
          </p:cNvCxnSpPr>
          <p:nvPr/>
        </p:nvCxnSpPr>
        <p:spPr>
          <a:xfrm>
            <a:off x="4058841" y="3213717"/>
            <a:ext cx="365675" cy="94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A85CD5-B733-4B10-8B94-C9C41D1C8566}"/>
              </a:ext>
            </a:extLst>
          </p:cNvPr>
          <p:cNvCxnSpPr>
            <a:cxnSpLocks/>
          </p:cNvCxnSpPr>
          <p:nvPr/>
        </p:nvCxnSpPr>
        <p:spPr>
          <a:xfrm>
            <a:off x="4058841" y="1235947"/>
            <a:ext cx="623103" cy="38178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9C53D52-16B3-4CE1-AB5F-14DD15080910}"/>
              </a:ext>
            </a:extLst>
          </p:cNvPr>
          <p:cNvCxnSpPr>
            <a:cxnSpLocks/>
          </p:cNvCxnSpPr>
          <p:nvPr/>
        </p:nvCxnSpPr>
        <p:spPr>
          <a:xfrm>
            <a:off x="7948251" y="3175141"/>
            <a:ext cx="633044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80A9180-F4D4-4C98-87B8-6CE6D0534609}"/>
              </a:ext>
            </a:extLst>
          </p:cNvPr>
          <p:cNvCxnSpPr>
            <a:cxnSpLocks/>
          </p:cNvCxnSpPr>
          <p:nvPr/>
        </p:nvCxnSpPr>
        <p:spPr>
          <a:xfrm>
            <a:off x="7211601" y="5324504"/>
            <a:ext cx="63304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75CF218-05AB-454C-9CCF-FCD8321A2878}"/>
              </a:ext>
            </a:extLst>
          </p:cNvPr>
          <p:cNvCxnSpPr>
            <a:cxnSpLocks/>
          </p:cNvCxnSpPr>
          <p:nvPr/>
        </p:nvCxnSpPr>
        <p:spPr>
          <a:xfrm>
            <a:off x="2856976" y="5285847"/>
            <a:ext cx="63304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7FC680A-6A71-4B3C-B999-4926AE58DAAD}"/>
              </a:ext>
            </a:extLst>
          </p:cNvPr>
          <p:cNvCxnSpPr>
            <a:cxnSpLocks/>
          </p:cNvCxnSpPr>
          <p:nvPr/>
        </p:nvCxnSpPr>
        <p:spPr>
          <a:xfrm>
            <a:off x="2120327" y="3054644"/>
            <a:ext cx="6330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4982C8-0BE9-4B59-9090-3DB6D9075A21}"/>
              </a:ext>
            </a:extLst>
          </p:cNvPr>
          <p:cNvSpPr/>
          <p:nvPr/>
        </p:nvSpPr>
        <p:spPr>
          <a:xfrm>
            <a:off x="1396721" y="642999"/>
            <a:ext cx="2694384" cy="974728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học sinh giỏi cấp quận</a:t>
            </a:r>
          </a:p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giải nhất Tin Học TP</a:t>
            </a:r>
            <a:endParaRPr 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thưởng viết thư UPU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7EBCD219-28DE-4089-9B1E-8220E086725C}"/>
              </a:ext>
            </a:extLst>
          </p:cNvPr>
          <p:cNvSpPr/>
          <p:nvPr/>
        </p:nvSpPr>
        <p:spPr>
          <a:xfrm>
            <a:off x="8581295" y="2572589"/>
            <a:ext cx="2954216" cy="1188515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trại hè 2020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nhật cô giáo chủ nhiệm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nghệ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thầy cô giáo cũ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A437EE9B-D388-4EEC-80F1-D019680784E5}"/>
              </a:ext>
            </a:extLst>
          </p:cNvPr>
          <p:cNvSpPr/>
          <p:nvPr/>
        </p:nvSpPr>
        <p:spPr>
          <a:xfrm>
            <a:off x="7859570" y="4725268"/>
            <a:ext cx="4168307" cy="11885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 hồi ngày đầu tiên gặp lại bạn bè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em, một người thầy - một người bạn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qua một mùa thi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tay lớp – những kỉ niệm khó quên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A6AB77-345D-4597-B002-C8DFC803F4A9}"/>
              </a:ext>
            </a:extLst>
          </p:cNvPr>
          <p:cNvGrpSpPr/>
          <p:nvPr/>
        </p:nvGrpSpPr>
        <p:grpSpPr>
          <a:xfrm>
            <a:off x="645828" y="4686084"/>
            <a:ext cx="2226367" cy="1188515"/>
            <a:chOff x="612949" y="4686096"/>
            <a:chExt cx="2226367" cy="1188515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5561C64E-BB43-4F19-8E32-6D24F6B5FED0}"/>
                </a:ext>
              </a:extLst>
            </p:cNvPr>
            <p:cNvSpPr/>
            <p:nvPr/>
          </p:nvSpPr>
          <p:spPr>
            <a:xfrm>
              <a:off x="612949" y="4686096"/>
              <a:ext cx="2226367" cy="1188515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CE17C369-9429-45F8-B2EC-BCBC57712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844337" y="5324504"/>
              <a:ext cx="782045" cy="532336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AB718BD4-4AA9-457C-8393-51D91252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963" y="4723780"/>
              <a:ext cx="835381" cy="556573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F5CB5891-283D-4C67-8D34-7D27E6A6D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21" y="5319553"/>
              <a:ext cx="858395" cy="532336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BCF6E754-6AD9-4926-8A57-140A4BCF1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11" y="4731734"/>
              <a:ext cx="940274" cy="528816"/>
            </a:xfrm>
            <a:prstGeom prst="rect">
              <a:avLst/>
            </a:prstGeom>
          </p:spPr>
        </p:pic>
      </p:grp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CE36C06F-324F-4C14-9F20-07016AE15AFB}"/>
              </a:ext>
            </a:extLst>
          </p:cNvPr>
          <p:cNvSpPr/>
          <p:nvPr/>
        </p:nvSpPr>
        <p:spPr>
          <a:xfrm>
            <a:off x="238706" y="2451274"/>
            <a:ext cx="1899260" cy="11885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Văn An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Hồng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Quang Minh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Nhật Quân</a:t>
            </a:r>
          </a:p>
        </p:txBody>
      </p:sp>
      <p:pic>
        <p:nvPicPr>
          <p:cNvPr id="29" name="Graphic 28" descr="Open book outline">
            <a:extLst>
              <a:ext uri="{FF2B5EF4-FFF2-40B4-BE49-F238E27FC236}">
                <a16:creationId xmlns:a16="http://schemas.microsoft.com/office/drawing/2014/main" id="{1EACAC11-167D-4071-A2B4-7D18D9CD2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93611" y="35710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6" grpId="0" animBg="1"/>
      <p:bldP spid="107" grpId="0" animBg="1"/>
      <p:bldP spid="1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7CC3D-2C6E-4FF5-8151-CCC7C9180411}"/>
              </a:ext>
            </a:extLst>
          </p:cNvPr>
          <p:cNvSpPr txBox="1"/>
          <p:nvPr/>
        </p:nvSpPr>
        <p:spPr>
          <a:xfrm>
            <a:off x="3892067" y="2841693"/>
            <a:ext cx="829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DD59C66-A23B-4D9A-B96E-2DF09DB4D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" y="858958"/>
            <a:ext cx="3895781" cy="53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3A026CF-8EC1-4299-823D-0A0EE504A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" y="0"/>
            <a:ext cx="12091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7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c 22">
            <a:extLst>
              <a:ext uri="{FF2B5EF4-FFF2-40B4-BE49-F238E27FC236}">
                <a16:creationId xmlns:a16="http://schemas.microsoft.com/office/drawing/2014/main" id="{DD5A9A1E-DA43-492C-8B44-826F76DE1983}"/>
              </a:ext>
            </a:extLst>
          </p:cNvPr>
          <p:cNvSpPr/>
          <p:nvPr/>
        </p:nvSpPr>
        <p:spPr>
          <a:xfrm rot="10800000">
            <a:off x="5077767" y="4995680"/>
            <a:ext cx="2930768" cy="984331"/>
          </a:xfrm>
          <a:prstGeom prst="arc">
            <a:avLst>
              <a:gd name="adj1" fmla="val 16200000"/>
              <a:gd name="adj2" fmla="val 5256312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0132307-3891-41B9-862F-9B2C90D65C09}"/>
              </a:ext>
            </a:extLst>
          </p:cNvPr>
          <p:cNvSpPr/>
          <p:nvPr/>
        </p:nvSpPr>
        <p:spPr>
          <a:xfrm rot="10800000">
            <a:off x="5061021" y="3284147"/>
            <a:ext cx="2930768" cy="984331"/>
          </a:xfrm>
          <a:prstGeom prst="arc">
            <a:avLst>
              <a:gd name="adj1" fmla="val 16200000"/>
              <a:gd name="adj2" fmla="val 5256312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4E65460-28C5-4B58-85BB-1D511991AF04}"/>
              </a:ext>
            </a:extLst>
          </p:cNvPr>
          <p:cNvSpPr/>
          <p:nvPr/>
        </p:nvSpPr>
        <p:spPr>
          <a:xfrm rot="10800000">
            <a:off x="5034224" y="1686020"/>
            <a:ext cx="2930767" cy="545963"/>
          </a:xfrm>
          <a:prstGeom prst="arc">
            <a:avLst>
              <a:gd name="adj1" fmla="val 16200000"/>
              <a:gd name="adj2" fmla="val 5256312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1F1624A-2EF2-4A68-A925-25BB6E3BA252}"/>
              </a:ext>
            </a:extLst>
          </p:cNvPr>
          <p:cNvSpPr/>
          <p:nvPr/>
        </p:nvSpPr>
        <p:spPr>
          <a:xfrm rot="10800000">
            <a:off x="5034224" y="1171881"/>
            <a:ext cx="2930767" cy="1555398"/>
          </a:xfrm>
          <a:prstGeom prst="arc">
            <a:avLst>
              <a:gd name="adj1" fmla="val 16200000"/>
              <a:gd name="adj2" fmla="val 5256312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41AE2DA-7749-474F-A06E-2CDDC0977DC0}"/>
              </a:ext>
            </a:extLst>
          </p:cNvPr>
          <p:cNvSpPr/>
          <p:nvPr/>
        </p:nvSpPr>
        <p:spPr>
          <a:xfrm rot="10800000">
            <a:off x="2090051" y="1967369"/>
            <a:ext cx="2830285" cy="3508982"/>
          </a:xfrm>
          <a:prstGeom prst="arc">
            <a:avLst>
              <a:gd name="adj1" fmla="val 16200000"/>
              <a:gd name="adj2" fmla="val 5256312"/>
            </a:avLst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C49666-023B-4A02-BA18-0834FA24AB59}"/>
              </a:ext>
            </a:extLst>
          </p:cNvPr>
          <p:cNvSpPr/>
          <p:nvPr/>
        </p:nvSpPr>
        <p:spPr>
          <a:xfrm>
            <a:off x="582805" y="3235564"/>
            <a:ext cx="2110153" cy="7636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An toàn thông tin trên Internet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98C82E-A2D6-4423-A535-572907646F62}"/>
              </a:ext>
            </a:extLst>
          </p:cNvPr>
          <p:cNvSpPr/>
          <p:nvPr/>
        </p:nvSpPr>
        <p:spPr>
          <a:xfrm>
            <a:off x="3438212" y="1549952"/>
            <a:ext cx="2110153" cy="763675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 cơ &amp; tác hại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BB4E0B-7164-4CC8-9825-A56B95B8FD6B}"/>
              </a:ext>
            </a:extLst>
          </p:cNvPr>
          <p:cNvSpPr/>
          <p:nvPr/>
        </p:nvSpPr>
        <p:spPr>
          <a:xfrm>
            <a:off x="3438212" y="3376239"/>
            <a:ext cx="2110153" cy="763675"/>
          </a:xfrm>
          <a:prstGeom prst="roundRect">
            <a:avLst/>
          </a:prstGeom>
          <a:solidFill>
            <a:srgbClr val="FF00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tắc an toàn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32DA40-7B6E-48C2-9DE3-2481B67BE145}"/>
              </a:ext>
            </a:extLst>
          </p:cNvPr>
          <p:cNvSpPr/>
          <p:nvPr/>
        </p:nvSpPr>
        <p:spPr>
          <a:xfrm>
            <a:off x="3438212" y="5084472"/>
            <a:ext cx="2110153" cy="763675"/>
          </a:xfrm>
          <a:prstGeom prst="roundRect">
            <a:avLst/>
          </a:prstGeom>
          <a:solidFill>
            <a:srgbClr val="FFC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hạn chế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EAFFC1-92E7-45AE-AC54-3CDB2D25F132}"/>
              </a:ext>
            </a:extLst>
          </p:cNvPr>
          <p:cNvSpPr/>
          <p:nvPr/>
        </p:nvSpPr>
        <p:spPr>
          <a:xfrm>
            <a:off x="6474490" y="1491331"/>
            <a:ext cx="5081116" cy="377656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nhiễm virus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248F0E-265E-4DF7-9A0A-DDF3B44B45D1}"/>
              </a:ext>
            </a:extLst>
          </p:cNvPr>
          <p:cNvSpPr/>
          <p:nvPr/>
        </p:nvSpPr>
        <p:spPr>
          <a:xfrm>
            <a:off x="6466116" y="1995426"/>
            <a:ext cx="5081116" cy="377656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lừa đảo, dụ dỗ, đe dọa trên mạng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9085C9-360A-4B1E-8988-DE4414CB3104}"/>
              </a:ext>
            </a:extLst>
          </p:cNvPr>
          <p:cNvSpPr/>
          <p:nvPr/>
        </p:nvSpPr>
        <p:spPr>
          <a:xfrm>
            <a:off x="6476168" y="2497839"/>
            <a:ext cx="5081116" cy="377656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không chính xác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FBC249-C590-4CDB-8208-54DF8F6D4201}"/>
              </a:ext>
            </a:extLst>
          </p:cNvPr>
          <p:cNvSpPr/>
          <p:nvPr/>
        </p:nvSpPr>
        <p:spPr>
          <a:xfrm>
            <a:off x="6526405" y="5230998"/>
            <a:ext cx="5081116" cy="3776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truy cập các liên kết lạ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417BDA3-BF7A-492A-835C-4B28A77AEFFC}"/>
              </a:ext>
            </a:extLst>
          </p:cNvPr>
          <p:cNvSpPr/>
          <p:nvPr/>
        </p:nvSpPr>
        <p:spPr>
          <a:xfrm>
            <a:off x="6526405" y="4788874"/>
            <a:ext cx="5081116" cy="3776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 đặt phần mềm chống virus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85BE0D-1E00-43C4-BE6A-22EA53A89F3D}"/>
              </a:ext>
            </a:extLst>
          </p:cNvPr>
          <p:cNvSpPr/>
          <p:nvPr/>
        </p:nvSpPr>
        <p:spPr>
          <a:xfrm>
            <a:off x="6538128" y="5735089"/>
            <a:ext cx="5081116" cy="3776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mở thư điện tử từ người lạ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B5EF0F-A436-433F-8EDB-E124A2FC4B39}"/>
              </a:ext>
            </a:extLst>
          </p:cNvPr>
          <p:cNvSpPr/>
          <p:nvPr/>
        </p:nvSpPr>
        <p:spPr>
          <a:xfrm>
            <a:off x="6489563" y="3626607"/>
            <a:ext cx="5081116" cy="377656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gặp gỡ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16B913-B364-40F0-AB34-78DAD3208A0C}"/>
              </a:ext>
            </a:extLst>
          </p:cNvPr>
          <p:cNvSpPr/>
          <p:nvPr/>
        </p:nvSpPr>
        <p:spPr>
          <a:xfrm>
            <a:off x="6491243" y="4080455"/>
            <a:ext cx="5081116" cy="377656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chấp nhận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E76F84-B297-458F-A3B6-3F68A6439D8E}"/>
              </a:ext>
            </a:extLst>
          </p:cNvPr>
          <p:cNvSpPr/>
          <p:nvPr/>
        </p:nvSpPr>
        <p:spPr>
          <a:xfrm>
            <a:off x="6502966" y="3137589"/>
            <a:ext cx="5081116" cy="377656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an toàn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FB5D648-D9EC-439D-9874-B31C4BFB2BB8}"/>
              </a:ext>
            </a:extLst>
          </p:cNvPr>
          <p:cNvSpPr/>
          <p:nvPr/>
        </p:nvSpPr>
        <p:spPr>
          <a:xfrm>
            <a:off x="6476166" y="1030781"/>
            <a:ext cx="5081116" cy="377656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bị đánh cắp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84A2CB-280D-462B-B7CA-F1070B066C2D}"/>
              </a:ext>
            </a:extLst>
          </p:cNvPr>
          <p:cNvCxnSpPr>
            <a:cxnSpLocks/>
          </p:cNvCxnSpPr>
          <p:nvPr/>
        </p:nvCxnSpPr>
        <p:spPr>
          <a:xfrm>
            <a:off x="2692958" y="3748034"/>
            <a:ext cx="745254" cy="10043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E5DADE-56B1-4120-90ED-D983BD43B9B6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523244" y="3815435"/>
            <a:ext cx="966319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4418A5-D198-4985-8254-09AD34DE1234}"/>
              </a:ext>
            </a:extLst>
          </p:cNvPr>
          <p:cNvCxnSpPr>
            <a:cxnSpLocks/>
          </p:cNvCxnSpPr>
          <p:nvPr/>
        </p:nvCxnSpPr>
        <p:spPr>
          <a:xfrm>
            <a:off x="5466302" y="5443688"/>
            <a:ext cx="1100295" cy="628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79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0899E2C-4004-4E54-BF39-0E06D402CB34}"/>
              </a:ext>
            </a:extLst>
          </p:cNvPr>
          <p:cNvSpPr txBox="1"/>
          <p:nvPr/>
        </p:nvSpPr>
        <p:spPr>
          <a:xfrm>
            <a:off x="10193908" y="31933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12B54D-4923-46DF-B792-EF324767FB29}"/>
              </a:ext>
            </a:extLst>
          </p:cNvPr>
          <p:cNvSpPr/>
          <p:nvPr/>
        </p:nvSpPr>
        <p:spPr>
          <a:xfrm>
            <a:off x="0" y="1607746"/>
            <a:ext cx="12192000" cy="15399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3A6C0-8650-46DE-B9BD-BA04D2607D17}"/>
              </a:ext>
            </a:extLst>
          </p:cNvPr>
          <p:cNvSpPr txBox="1"/>
          <p:nvPr/>
        </p:nvSpPr>
        <p:spPr>
          <a:xfrm>
            <a:off x="3460456" y="1918460"/>
            <a:ext cx="5211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Imprint MT Shadow" panose="04020605060303030202" pitchFamily="82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40992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Open book outline">
            <a:extLst>
              <a:ext uri="{FF2B5EF4-FFF2-40B4-BE49-F238E27FC236}">
                <a16:creationId xmlns:a16="http://schemas.microsoft.com/office/drawing/2014/main" id="{833EEB0E-F98F-4FC8-A0DD-C1DA881E3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90133"/>
            <a:ext cx="12191999" cy="8031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820325-037B-421E-B551-ECC102751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42" y="2073530"/>
            <a:ext cx="1599940" cy="11999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B905F1-7F57-4A0B-804A-4DDB2CA45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49" y="3701829"/>
            <a:ext cx="1581656" cy="1290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2E39B8-F936-4EB5-ACB6-D7D2EFB55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12" y="3682774"/>
            <a:ext cx="1919132" cy="12902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472D49-BC88-424F-862F-61A57A321B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44" y="2054736"/>
            <a:ext cx="1606059" cy="11999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B8DCEF-7B05-41D1-B244-6243A9FB04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11" y="3364939"/>
            <a:ext cx="2707467" cy="18045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F69953D-348E-4479-9E78-45AEDBC22A18}"/>
              </a:ext>
            </a:extLst>
          </p:cNvPr>
          <p:cNvSpPr txBox="1"/>
          <p:nvPr/>
        </p:nvSpPr>
        <p:spPr>
          <a:xfrm>
            <a:off x="6344593" y="1610613"/>
            <a:ext cx="35943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4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96A32-AA9D-4CF0-9248-E20FAB7AE7C5}"/>
              </a:ext>
            </a:extLst>
          </p:cNvPr>
          <p:cNvSpPr txBox="1"/>
          <p:nvPr/>
        </p:nvSpPr>
        <p:spPr>
          <a:xfrm>
            <a:off x="1576922" y="506545"/>
            <a:ext cx="339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Sổ lưu niệm lớp 6A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44561-1326-4E83-BDCE-EF4EFC19F1A1}"/>
              </a:ext>
            </a:extLst>
          </p:cNvPr>
          <p:cNvSpPr txBox="1"/>
          <p:nvPr/>
        </p:nvSpPr>
        <p:spPr>
          <a:xfrm>
            <a:off x="2426574" y="3963346"/>
            <a:ext cx="2610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viết cảm nghĩ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A2C90-F489-4843-81AA-359C2F53E921}"/>
              </a:ext>
            </a:extLst>
          </p:cNvPr>
          <p:cNvSpPr txBox="1"/>
          <p:nvPr/>
        </p:nvSpPr>
        <p:spPr>
          <a:xfrm>
            <a:off x="3026447" y="1190187"/>
            <a:ext cx="2099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Văn An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Hồng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Quang Minh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Nhật Quân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DE6BD-1D43-4EBD-9A0F-4FAD133367A3}"/>
              </a:ext>
            </a:extLst>
          </p:cNvPr>
          <p:cNvSpPr txBox="1"/>
          <p:nvPr/>
        </p:nvSpPr>
        <p:spPr>
          <a:xfrm>
            <a:off x="3024769" y="4283832"/>
            <a:ext cx="4642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 hồi ngày đầu tiên gặp lại bạn bè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em, một người thầy - một người bạn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qua một mùa thi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tay lớp – những kỉ niệm khó quên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765B2-0ABA-467B-9733-11B3780F710D}"/>
              </a:ext>
            </a:extLst>
          </p:cNvPr>
          <p:cNvSpPr txBox="1"/>
          <p:nvPr/>
        </p:nvSpPr>
        <p:spPr>
          <a:xfrm>
            <a:off x="2426574" y="2399336"/>
            <a:ext cx="211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sự kiện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B74F1-110D-44BB-A531-140CF6123DBD}"/>
              </a:ext>
            </a:extLst>
          </p:cNvPr>
          <p:cNvSpPr txBox="1"/>
          <p:nvPr/>
        </p:nvSpPr>
        <p:spPr>
          <a:xfrm>
            <a:off x="2954431" y="2729110"/>
            <a:ext cx="5144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D46CB-EB1A-437B-88C2-DE2C9ED2A5C9}"/>
              </a:ext>
            </a:extLst>
          </p:cNvPr>
          <p:cNvSpPr txBox="1"/>
          <p:nvPr/>
        </p:nvSpPr>
        <p:spPr>
          <a:xfrm>
            <a:off x="2446671" y="863439"/>
            <a:ext cx="305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thành viên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D399C-9F0A-47EE-B10B-61DE99D21013}"/>
              </a:ext>
            </a:extLst>
          </p:cNvPr>
          <p:cNvSpPr txBox="1"/>
          <p:nvPr/>
        </p:nvSpPr>
        <p:spPr>
          <a:xfrm>
            <a:off x="2971575" y="5797602"/>
            <a:ext cx="397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tập thể lớp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tham quan, cắm trại, picnic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7562B7-0749-49E1-9926-650C4EBC0B72}"/>
              </a:ext>
            </a:extLst>
          </p:cNvPr>
          <p:cNvSpPr txBox="1"/>
          <p:nvPr/>
        </p:nvSpPr>
        <p:spPr>
          <a:xfrm>
            <a:off x="2436839" y="5487310"/>
            <a:ext cx="1964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của lớp</a:t>
            </a:r>
          </a:p>
        </p:txBody>
      </p:sp>
    </p:spTree>
    <p:extLst>
      <p:ext uri="{BB962C8B-B14F-4D97-AF65-F5344CB8AC3E}">
        <p14:creationId xmlns:p14="http://schemas.microsoft.com/office/powerpoint/2010/main" val="8196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82EDF1-CCA3-4F97-82FA-59E3CF593A25}"/>
              </a:ext>
            </a:extLst>
          </p:cNvPr>
          <p:cNvGrpSpPr/>
          <p:nvPr/>
        </p:nvGrpSpPr>
        <p:grpSpPr>
          <a:xfrm>
            <a:off x="4695392" y="2181881"/>
            <a:ext cx="2406791" cy="2877367"/>
            <a:chOff x="4687345" y="2132120"/>
            <a:chExt cx="2406791" cy="28773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B2008E-5AFD-41AD-9A3B-91148DA0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345" y="2132120"/>
              <a:ext cx="2406791" cy="287736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8B3C73-225C-4619-9CFC-9E8D5FBB0595}"/>
                </a:ext>
              </a:extLst>
            </p:cNvPr>
            <p:cNvSpPr txBox="1"/>
            <p:nvPr/>
          </p:nvSpPr>
          <p:spPr>
            <a:xfrm>
              <a:off x="5011510" y="2963538"/>
              <a:ext cx="17309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Lucida Calligraphy" panose="03010101010101010101" pitchFamily="66" charset="0"/>
                </a:rPr>
                <a:t>Sổ lưu niệm lớp 6A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AEB4CC-1727-4386-88BB-2693D5030393}"/>
              </a:ext>
            </a:extLst>
          </p:cNvPr>
          <p:cNvCxnSpPr>
            <a:cxnSpLocks/>
          </p:cNvCxnSpPr>
          <p:nvPr/>
        </p:nvCxnSpPr>
        <p:spPr>
          <a:xfrm flipV="1">
            <a:off x="7042641" y="2278021"/>
            <a:ext cx="2197832" cy="740787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794EF0F-FE23-4877-A024-F1FB0E849758}"/>
              </a:ext>
            </a:extLst>
          </p:cNvPr>
          <p:cNvGrpSpPr/>
          <p:nvPr/>
        </p:nvGrpSpPr>
        <p:grpSpPr>
          <a:xfrm>
            <a:off x="6923678" y="5307346"/>
            <a:ext cx="1572746" cy="1014827"/>
            <a:chOff x="8736863" y="4350699"/>
            <a:chExt cx="942999" cy="1628070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F5D8C9A9-7466-418A-BC8B-DF8BC784C01E}"/>
                </a:ext>
              </a:extLst>
            </p:cNvPr>
            <p:cNvSpPr/>
            <p:nvPr/>
          </p:nvSpPr>
          <p:spPr>
            <a:xfrm rot="10800000">
              <a:off x="8736863" y="4350699"/>
              <a:ext cx="942999" cy="162807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DB4D650F-6969-4E8A-BEBC-128490D60317}"/>
                </a:ext>
              </a:extLst>
            </p:cNvPr>
            <p:cNvSpPr/>
            <p:nvPr/>
          </p:nvSpPr>
          <p:spPr>
            <a:xfrm rot="10800000">
              <a:off x="8736864" y="4816521"/>
              <a:ext cx="942998" cy="700022"/>
            </a:xfrm>
            <a:prstGeom prst="arc">
              <a:avLst>
                <a:gd name="adj1" fmla="val 16200000"/>
                <a:gd name="adj2" fmla="val 519227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2BE907-E9D5-4CFF-BC2A-03472ACC3483}"/>
              </a:ext>
            </a:extLst>
          </p:cNvPr>
          <p:cNvGrpSpPr/>
          <p:nvPr/>
        </p:nvGrpSpPr>
        <p:grpSpPr>
          <a:xfrm>
            <a:off x="9240474" y="1607739"/>
            <a:ext cx="1732940" cy="1315958"/>
            <a:chOff x="9092494" y="1396720"/>
            <a:chExt cx="1157237" cy="1376620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D9B4B632-AA06-4C94-B3A3-6EA0DFACCD13}"/>
                </a:ext>
              </a:extLst>
            </p:cNvPr>
            <p:cNvSpPr/>
            <p:nvPr/>
          </p:nvSpPr>
          <p:spPr>
            <a:xfrm rot="10800000">
              <a:off x="9094171" y="1396720"/>
              <a:ext cx="1129880" cy="137662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7652013E-6B23-4B75-AA4B-CD32B727413A}"/>
                </a:ext>
              </a:extLst>
            </p:cNvPr>
            <p:cNvSpPr/>
            <p:nvPr/>
          </p:nvSpPr>
          <p:spPr>
            <a:xfrm rot="10800000">
              <a:off x="9092495" y="1728315"/>
              <a:ext cx="1157236" cy="719485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437D3A-5177-4AEE-926A-A27A14716C89}"/>
                </a:ext>
              </a:extLst>
            </p:cNvPr>
            <p:cNvCxnSpPr/>
            <p:nvPr/>
          </p:nvCxnSpPr>
          <p:spPr>
            <a:xfrm>
              <a:off x="9092494" y="2097900"/>
              <a:ext cx="553924" cy="0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7018EA-443E-412E-B3BD-4A2AA569E11D}"/>
              </a:ext>
            </a:extLst>
          </p:cNvPr>
          <p:cNvGrpSpPr/>
          <p:nvPr/>
        </p:nvGrpSpPr>
        <p:grpSpPr>
          <a:xfrm rot="10800000">
            <a:off x="2171506" y="1762353"/>
            <a:ext cx="1393373" cy="1301661"/>
            <a:chOff x="9092494" y="1396720"/>
            <a:chExt cx="1157237" cy="1376620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5E53D547-E60D-420F-98AD-A1712A97A9C3}"/>
                </a:ext>
              </a:extLst>
            </p:cNvPr>
            <p:cNvSpPr/>
            <p:nvPr/>
          </p:nvSpPr>
          <p:spPr>
            <a:xfrm rot="10800000">
              <a:off x="9094171" y="1396720"/>
              <a:ext cx="1129880" cy="137662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0EC6EDCD-1DC9-4270-B425-6B2EC5EA7946}"/>
                </a:ext>
              </a:extLst>
            </p:cNvPr>
            <p:cNvSpPr/>
            <p:nvPr/>
          </p:nvSpPr>
          <p:spPr>
            <a:xfrm rot="10800000">
              <a:off x="9092495" y="1728315"/>
              <a:ext cx="1157236" cy="719485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9350B2-2437-4747-9A7F-D2E771E5BA34}"/>
                </a:ext>
              </a:extLst>
            </p:cNvPr>
            <p:cNvCxnSpPr/>
            <p:nvPr/>
          </p:nvCxnSpPr>
          <p:spPr>
            <a:xfrm>
              <a:off x="9092494" y="2097900"/>
              <a:ext cx="553924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791991-8144-4B5C-A8A8-EDD15A43ED0B}"/>
              </a:ext>
            </a:extLst>
          </p:cNvPr>
          <p:cNvCxnSpPr>
            <a:cxnSpLocks/>
          </p:cNvCxnSpPr>
          <p:nvPr/>
        </p:nvCxnSpPr>
        <p:spPr>
          <a:xfrm>
            <a:off x="5910428" y="4031432"/>
            <a:ext cx="1013250" cy="1779225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343F5F-A4D6-46D1-B909-B6A9296AD6A5}"/>
              </a:ext>
            </a:extLst>
          </p:cNvPr>
          <p:cNvCxnSpPr>
            <a:cxnSpLocks/>
          </p:cNvCxnSpPr>
          <p:nvPr/>
        </p:nvCxnSpPr>
        <p:spPr>
          <a:xfrm>
            <a:off x="3542958" y="2368291"/>
            <a:ext cx="1217765" cy="166314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297FDB-BB6B-48F2-9726-A091A7C06F06}"/>
              </a:ext>
            </a:extLst>
          </p:cNvPr>
          <p:cNvGrpSpPr/>
          <p:nvPr/>
        </p:nvGrpSpPr>
        <p:grpSpPr>
          <a:xfrm rot="21230989" flipH="1">
            <a:off x="3652614" y="5413572"/>
            <a:ext cx="1238228" cy="1030767"/>
            <a:chOff x="8736863" y="4350699"/>
            <a:chExt cx="942999" cy="1628070"/>
          </a:xfrm>
        </p:grpSpPr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91084072-6FF6-4BBC-AC71-279A1DBBB53C}"/>
                </a:ext>
              </a:extLst>
            </p:cNvPr>
            <p:cNvSpPr/>
            <p:nvPr/>
          </p:nvSpPr>
          <p:spPr>
            <a:xfrm rot="10800000">
              <a:off x="8736863" y="4350699"/>
              <a:ext cx="942999" cy="162807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FCA20233-ECD1-4F2B-A95B-6BF4AFCA5D71}"/>
                </a:ext>
              </a:extLst>
            </p:cNvPr>
            <p:cNvSpPr/>
            <p:nvPr/>
          </p:nvSpPr>
          <p:spPr>
            <a:xfrm rot="10800000">
              <a:off x="8736864" y="4816521"/>
              <a:ext cx="942998" cy="700022"/>
            </a:xfrm>
            <a:prstGeom prst="arc">
              <a:avLst>
                <a:gd name="adj1" fmla="val 16200000"/>
                <a:gd name="adj2" fmla="val 5192273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8CD3782-E881-412B-B0A3-278620CD5CE3}"/>
              </a:ext>
            </a:extLst>
          </p:cNvPr>
          <p:cNvCxnSpPr>
            <a:cxnSpLocks/>
          </p:cNvCxnSpPr>
          <p:nvPr/>
        </p:nvCxnSpPr>
        <p:spPr>
          <a:xfrm flipH="1">
            <a:off x="4885951" y="4047365"/>
            <a:ext cx="1042603" cy="18745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D711127-645D-4DDD-851B-73646CF1B805}"/>
              </a:ext>
            </a:extLst>
          </p:cNvPr>
          <p:cNvSpPr txBox="1"/>
          <p:nvPr/>
        </p:nvSpPr>
        <p:spPr>
          <a:xfrm rot="20437980">
            <a:off x="6882860" y="2285712"/>
            <a:ext cx="2400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thành viên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1EE191-70A9-4E42-97CF-7C80FDC565CC}"/>
              </a:ext>
            </a:extLst>
          </p:cNvPr>
          <p:cNvSpPr txBox="1"/>
          <p:nvPr/>
        </p:nvSpPr>
        <p:spPr>
          <a:xfrm>
            <a:off x="10044841" y="1447160"/>
            <a:ext cx="20998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Nguyễn Văn An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Hồng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Lê Quang Minh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Phạm Nhật Quân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Trương Thị Lệ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957B0E-576E-40D1-98A2-21B1AC7FB4B2}"/>
              </a:ext>
            </a:extLst>
          </p:cNvPr>
          <p:cNvSpPr txBox="1"/>
          <p:nvPr/>
        </p:nvSpPr>
        <p:spPr>
          <a:xfrm>
            <a:off x="7651781" y="5108504"/>
            <a:ext cx="5144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Tham gia trại hè 2020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sinh nhật cô giáo chủ nhiệm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nghệ ngày thành lập trường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Thăm thầy cô giáo cũ nhân ngày nhà giáo	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B67FC0-3CAF-44E3-82FF-F36C29B02273}"/>
              </a:ext>
            </a:extLst>
          </p:cNvPr>
          <p:cNvSpPr txBox="1"/>
          <p:nvPr/>
        </p:nvSpPr>
        <p:spPr>
          <a:xfrm rot="3566104">
            <a:off x="5592027" y="4733264"/>
            <a:ext cx="211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sự kiện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4653AB-3249-43C8-8195-9B15A51DC226}"/>
              </a:ext>
            </a:extLst>
          </p:cNvPr>
          <p:cNvSpPr txBox="1"/>
          <p:nvPr/>
        </p:nvSpPr>
        <p:spPr>
          <a:xfrm>
            <a:off x="34515" y="5235964"/>
            <a:ext cx="4486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Bồi hồi ngày đầu tiên gặp lại bạn bè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Thầy em, một người thầy - một người bạn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Cảm xúc qua một mùa thi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Chia tay lớp – những kỉ niệm khó quên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72A09AC-574F-4E99-9F81-8F0492790E54}"/>
              </a:ext>
            </a:extLst>
          </p:cNvPr>
          <p:cNvSpPr txBox="1"/>
          <p:nvPr/>
        </p:nvSpPr>
        <p:spPr>
          <a:xfrm rot="17994233">
            <a:off x="3910933" y="4812045"/>
            <a:ext cx="2610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viết cảm nghĩ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7CCD96-7267-4A2D-A37E-DFED914FCF15}"/>
              </a:ext>
            </a:extLst>
          </p:cNvPr>
          <p:cNvSpPr txBox="1"/>
          <p:nvPr/>
        </p:nvSpPr>
        <p:spPr>
          <a:xfrm rot="3133773">
            <a:off x="3236396" y="2764864"/>
            <a:ext cx="1964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của lớp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36AE17-0D61-4772-A1BE-AF55B36A2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36015" y="2516030"/>
            <a:ext cx="782045" cy="5865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BE6F4B-2620-4896-981E-06B71DF01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94" y="1719464"/>
            <a:ext cx="835381" cy="5565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9EA1DC-5F2F-4C84-AC33-D0596DAD04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01" y="2499041"/>
            <a:ext cx="858395" cy="6491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8648A4-9F5D-4804-9B0D-B02469CCB7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43" y="1725162"/>
            <a:ext cx="940274" cy="528816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A8A919AC-E312-4F6A-9676-4EE701249865}"/>
              </a:ext>
            </a:extLst>
          </p:cNvPr>
          <p:cNvSpPr/>
          <p:nvPr/>
        </p:nvSpPr>
        <p:spPr>
          <a:xfrm>
            <a:off x="4321113" y="1503635"/>
            <a:ext cx="3237765" cy="74749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</a:p>
        </p:txBody>
      </p:sp>
    </p:spTree>
    <p:extLst>
      <p:ext uri="{BB962C8B-B14F-4D97-AF65-F5344CB8AC3E}">
        <p14:creationId xmlns:p14="http://schemas.microsoft.com/office/powerpoint/2010/main" val="14401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47" grpId="0"/>
      <p:bldP spid="52" grpId="0"/>
      <p:bldP spid="53" grpId="0"/>
      <p:bldP spid="54" grpId="0"/>
      <p:bldP spid="55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82EDF1-CCA3-4F97-82FA-59E3CF593A25}"/>
              </a:ext>
            </a:extLst>
          </p:cNvPr>
          <p:cNvGrpSpPr/>
          <p:nvPr/>
        </p:nvGrpSpPr>
        <p:grpSpPr>
          <a:xfrm>
            <a:off x="4695392" y="2181881"/>
            <a:ext cx="2406791" cy="2877367"/>
            <a:chOff x="4687345" y="2132120"/>
            <a:chExt cx="2406791" cy="28773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B2008E-5AFD-41AD-9A3B-91148DA0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345" y="2132120"/>
              <a:ext cx="2406791" cy="287736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8B3C73-225C-4619-9CFC-9E8D5FBB0595}"/>
                </a:ext>
              </a:extLst>
            </p:cNvPr>
            <p:cNvSpPr txBox="1"/>
            <p:nvPr/>
          </p:nvSpPr>
          <p:spPr>
            <a:xfrm>
              <a:off x="5011510" y="2963538"/>
              <a:ext cx="17309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Lucida Calligraphy" panose="03010101010101010101" pitchFamily="66" charset="0"/>
                </a:rPr>
                <a:t>Sổ lưu niệm lớp 6A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AEB4CC-1727-4386-88BB-2693D5030393}"/>
              </a:ext>
            </a:extLst>
          </p:cNvPr>
          <p:cNvCxnSpPr>
            <a:cxnSpLocks/>
          </p:cNvCxnSpPr>
          <p:nvPr/>
        </p:nvCxnSpPr>
        <p:spPr>
          <a:xfrm flipV="1">
            <a:off x="7042641" y="2278021"/>
            <a:ext cx="2197832" cy="740787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794EF0F-FE23-4877-A024-F1FB0E849758}"/>
              </a:ext>
            </a:extLst>
          </p:cNvPr>
          <p:cNvGrpSpPr/>
          <p:nvPr/>
        </p:nvGrpSpPr>
        <p:grpSpPr>
          <a:xfrm>
            <a:off x="6923678" y="5307346"/>
            <a:ext cx="1572746" cy="1014827"/>
            <a:chOff x="8736863" y="4350699"/>
            <a:chExt cx="942999" cy="1628070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F5D8C9A9-7466-418A-BC8B-DF8BC784C01E}"/>
                </a:ext>
              </a:extLst>
            </p:cNvPr>
            <p:cNvSpPr/>
            <p:nvPr/>
          </p:nvSpPr>
          <p:spPr>
            <a:xfrm rot="10800000">
              <a:off x="8736863" y="4350699"/>
              <a:ext cx="942999" cy="162807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DB4D650F-6969-4E8A-BEBC-128490D60317}"/>
                </a:ext>
              </a:extLst>
            </p:cNvPr>
            <p:cNvSpPr/>
            <p:nvPr/>
          </p:nvSpPr>
          <p:spPr>
            <a:xfrm rot="10800000">
              <a:off x="8736864" y="4816521"/>
              <a:ext cx="942998" cy="700022"/>
            </a:xfrm>
            <a:prstGeom prst="arc">
              <a:avLst>
                <a:gd name="adj1" fmla="val 16200000"/>
                <a:gd name="adj2" fmla="val 519227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2BE907-E9D5-4CFF-BC2A-03472ACC3483}"/>
              </a:ext>
            </a:extLst>
          </p:cNvPr>
          <p:cNvGrpSpPr/>
          <p:nvPr/>
        </p:nvGrpSpPr>
        <p:grpSpPr>
          <a:xfrm>
            <a:off x="9240474" y="1607739"/>
            <a:ext cx="1732940" cy="1315958"/>
            <a:chOff x="9092494" y="1396720"/>
            <a:chExt cx="1157237" cy="1376620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D9B4B632-AA06-4C94-B3A3-6EA0DFACCD13}"/>
                </a:ext>
              </a:extLst>
            </p:cNvPr>
            <p:cNvSpPr/>
            <p:nvPr/>
          </p:nvSpPr>
          <p:spPr>
            <a:xfrm rot="10800000">
              <a:off x="9094171" y="1396720"/>
              <a:ext cx="1129880" cy="137662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7652013E-6B23-4B75-AA4B-CD32B727413A}"/>
                </a:ext>
              </a:extLst>
            </p:cNvPr>
            <p:cNvSpPr/>
            <p:nvPr/>
          </p:nvSpPr>
          <p:spPr>
            <a:xfrm rot="10800000">
              <a:off x="9092495" y="1728315"/>
              <a:ext cx="1157236" cy="719485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437D3A-5177-4AEE-926A-A27A14716C89}"/>
                </a:ext>
              </a:extLst>
            </p:cNvPr>
            <p:cNvCxnSpPr/>
            <p:nvPr/>
          </p:nvCxnSpPr>
          <p:spPr>
            <a:xfrm>
              <a:off x="9092494" y="2097900"/>
              <a:ext cx="553924" cy="0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7018EA-443E-412E-B3BD-4A2AA569E11D}"/>
              </a:ext>
            </a:extLst>
          </p:cNvPr>
          <p:cNvGrpSpPr/>
          <p:nvPr/>
        </p:nvGrpSpPr>
        <p:grpSpPr>
          <a:xfrm rot="10800000">
            <a:off x="2171506" y="1762353"/>
            <a:ext cx="1393373" cy="1301661"/>
            <a:chOff x="9092494" y="1396720"/>
            <a:chExt cx="1157237" cy="1376620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5E53D547-E60D-420F-98AD-A1712A97A9C3}"/>
                </a:ext>
              </a:extLst>
            </p:cNvPr>
            <p:cNvSpPr/>
            <p:nvPr/>
          </p:nvSpPr>
          <p:spPr>
            <a:xfrm rot="10800000">
              <a:off x="9094171" y="1396720"/>
              <a:ext cx="1129880" cy="137662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0EC6EDCD-1DC9-4270-B425-6B2EC5EA7946}"/>
                </a:ext>
              </a:extLst>
            </p:cNvPr>
            <p:cNvSpPr/>
            <p:nvPr/>
          </p:nvSpPr>
          <p:spPr>
            <a:xfrm rot="10800000">
              <a:off x="9092495" y="1728315"/>
              <a:ext cx="1157236" cy="719485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9350B2-2437-4747-9A7F-D2E771E5BA34}"/>
                </a:ext>
              </a:extLst>
            </p:cNvPr>
            <p:cNvCxnSpPr/>
            <p:nvPr/>
          </p:nvCxnSpPr>
          <p:spPr>
            <a:xfrm>
              <a:off x="9092494" y="2097900"/>
              <a:ext cx="553924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791991-8144-4B5C-A8A8-EDD15A43ED0B}"/>
              </a:ext>
            </a:extLst>
          </p:cNvPr>
          <p:cNvCxnSpPr>
            <a:cxnSpLocks/>
          </p:cNvCxnSpPr>
          <p:nvPr/>
        </p:nvCxnSpPr>
        <p:spPr>
          <a:xfrm>
            <a:off x="5910428" y="4031432"/>
            <a:ext cx="1013250" cy="1779225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343F5F-A4D6-46D1-B909-B6A9296AD6A5}"/>
              </a:ext>
            </a:extLst>
          </p:cNvPr>
          <p:cNvCxnSpPr>
            <a:cxnSpLocks/>
          </p:cNvCxnSpPr>
          <p:nvPr/>
        </p:nvCxnSpPr>
        <p:spPr>
          <a:xfrm>
            <a:off x="3542958" y="2368291"/>
            <a:ext cx="1217765" cy="166314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297FDB-BB6B-48F2-9726-A091A7C06F06}"/>
              </a:ext>
            </a:extLst>
          </p:cNvPr>
          <p:cNvGrpSpPr/>
          <p:nvPr/>
        </p:nvGrpSpPr>
        <p:grpSpPr>
          <a:xfrm rot="21230989" flipH="1">
            <a:off x="3652614" y="5413572"/>
            <a:ext cx="1238228" cy="1030767"/>
            <a:chOff x="8736863" y="4350699"/>
            <a:chExt cx="942999" cy="1628070"/>
          </a:xfrm>
        </p:grpSpPr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91084072-6FF6-4BBC-AC71-279A1DBBB53C}"/>
                </a:ext>
              </a:extLst>
            </p:cNvPr>
            <p:cNvSpPr/>
            <p:nvPr/>
          </p:nvSpPr>
          <p:spPr>
            <a:xfrm rot="10800000">
              <a:off x="8736863" y="4350699"/>
              <a:ext cx="942999" cy="162807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FCA20233-ECD1-4F2B-A95B-6BF4AFCA5D71}"/>
                </a:ext>
              </a:extLst>
            </p:cNvPr>
            <p:cNvSpPr/>
            <p:nvPr/>
          </p:nvSpPr>
          <p:spPr>
            <a:xfrm rot="10800000">
              <a:off x="8736864" y="4816521"/>
              <a:ext cx="942998" cy="700022"/>
            </a:xfrm>
            <a:prstGeom prst="arc">
              <a:avLst>
                <a:gd name="adj1" fmla="val 16200000"/>
                <a:gd name="adj2" fmla="val 5192273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8CD3782-E881-412B-B0A3-278620CD5CE3}"/>
              </a:ext>
            </a:extLst>
          </p:cNvPr>
          <p:cNvCxnSpPr>
            <a:cxnSpLocks/>
          </p:cNvCxnSpPr>
          <p:nvPr/>
        </p:nvCxnSpPr>
        <p:spPr>
          <a:xfrm flipH="1">
            <a:off x="4885951" y="4047365"/>
            <a:ext cx="1042603" cy="18745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D711127-645D-4DDD-851B-73646CF1B805}"/>
              </a:ext>
            </a:extLst>
          </p:cNvPr>
          <p:cNvSpPr txBox="1"/>
          <p:nvPr/>
        </p:nvSpPr>
        <p:spPr>
          <a:xfrm rot="20437980">
            <a:off x="6882860" y="2285712"/>
            <a:ext cx="2400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thành viên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1EE191-70A9-4E42-97CF-7C80FDC565CC}"/>
              </a:ext>
            </a:extLst>
          </p:cNvPr>
          <p:cNvSpPr txBox="1"/>
          <p:nvPr/>
        </p:nvSpPr>
        <p:spPr>
          <a:xfrm>
            <a:off x="10044841" y="1447160"/>
            <a:ext cx="20998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Nguyễn Văn An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Hồng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Lê Quang Minh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Phạm Nhật Quân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Trương Thị Lệ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957B0E-576E-40D1-98A2-21B1AC7FB4B2}"/>
              </a:ext>
            </a:extLst>
          </p:cNvPr>
          <p:cNvSpPr txBox="1"/>
          <p:nvPr/>
        </p:nvSpPr>
        <p:spPr>
          <a:xfrm>
            <a:off x="7651781" y="5108504"/>
            <a:ext cx="5144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Tham gia trại hè 2020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sinh nhật cô giáo chủ nhiệm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nghệ ngày thành lập trường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Thăm thầy cô giáo cũ nhân ngày nhà giáo	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B67FC0-3CAF-44E3-82FF-F36C29B02273}"/>
              </a:ext>
            </a:extLst>
          </p:cNvPr>
          <p:cNvSpPr txBox="1"/>
          <p:nvPr/>
        </p:nvSpPr>
        <p:spPr>
          <a:xfrm rot="3566104">
            <a:off x="5592027" y="4733264"/>
            <a:ext cx="211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sự kiện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4653AB-3249-43C8-8195-9B15A51DC226}"/>
              </a:ext>
            </a:extLst>
          </p:cNvPr>
          <p:cNvSpPr txBox="1"/>
          <p:nvPr/>
        </p:nvSpPr>
        <p:spPr>
          <a:xfrm>
            <a:off x="34515" y="5235964"/>
            <a:ext cx="4486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Bồi hồi ngày đầu tiên gặp lại bạn bè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Thầy em, một người thầy - một người bạn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Cảm xúc qua một mùa thi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Chia tay lớp – những kỉ niệm khó quên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72A09AC-574F-4E99-9F81-8F0492790E54}"/>
              </a:ext>
            </a:extLst>
          </p:cNvPr>
          <p:cNvSpPr txBox="1"/>
          <p:nvPr/>
        </p:nvSpPr>
        <p:spPr>
          <a:xfrm rot="17994233">
            <a:off x="3910933" y="4812045"/>
            <a:ext cx="2610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viết cảm nghĩ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7CCD96-7267-4A2D-A37E-DFED914FCF15}"/>
              </a:ext>
            </a:extLst>
          </p:cNvPr>
          <p:cNvSpPr txBox="1"/>
          <p:nvPr/>
        </p:nvSpPr>
        <p:spPr>
          <a:xfrm rot="3133773">
            <a:off x="3236396" y="2764864"/>
            <a:ext cx="1964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của lớp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36AE17-0D61-4772-A1BE-AF55B36A2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36015" y="2516030"/>
            <a:ext cx="782045" cy="5865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BE6F4B-2620-4896-981E-06B71DF01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94" y="1719464"/>
            <a:ext cx="835381" cy="5565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9EA1DC-5F2F-4C84-AC33-D0596DAD04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01" y="2499041"/>
            <a:ext cx="858395" cy="6491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8648A4-9F5D-4804-9B0D-B02469CCB7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43" y="1725162"/>
            <a:ext cx="940274" cy="528816"/>
          </a:xfrm>
          <a:prstGeom prst="rect">
            <a:avLst/>
          </a:prstGeom>
        </p:spPr>
      </p:pic>
      <p:sp>
        <p:nvSpPr>
          <p:cNvPr id="60" name="Callout: Line 59">
            <a:extLst>
              <a:ext uri="{FF2B5EF4-FFF2-40B4-BE49-F238E27FC236}">
                <a16:creationId xmlns:a16="http://schemas.microsoft.com/office/drawing/2014/main" id="{61E6279D-AE2E-4E4C-8C32-A1109E0AFC90}"/>
              </a:ext>
            </a:extLst>
          </p:cNvPr>
          <p:cNvSpPr/>
          <p:nvPr/>
        </p:nvSpPr>
        <p:spPr>
          <a:xfrm>
            <a:off x="8513099" y="729246"/>
            <a:ext cx="1537164" cy="441408"/>
          </a:xfrm>
          <a:prstGeom prst="borderCallout1">
            <a:avLst>
              <a:gd name="adj1" fmla="val 97878"/>
              <a:gd name="adj2" fmla="val 48856"/>
              <a:gd name="adj3" fmla="val 176114"/>
              <a:gd name="adj4" fmla="val 106045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29D62D-F621-4613-B3E2-CF8215872F2B}"/>
              </a:ext>
            </a:extLst>
          </p:cNvPr>
          <p:cNvCxnSpPr>
            <a:stCxn id="60" idx="1"/>
          </p:cNvCxnSpPr>
          <p:nvPr/>
        </p:nvCxnSpPr>
        <p:spPr>
          <a:xfrm flipH="1">
            <a:off x="8496424" y="1170654"/>
            <a:ext cx="785257" cy="105366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B503D58-CF4F-4552-A8C7-C9A28AE98F81}"/>
              </a:ext>
            </a:extLst>
          </p:cNvPr>
          <p:cNvCxnSpPr>
            <a:cxnSpLocks/>
            <a:stCxn id="60" idx="1"/>
          </p:cNvCxnSpPr>
          <p:nvPr/>
        </p:nvCxnSpPr>
        <p:spPr>
          <a:xfrm flipH="1">
            <a:off x="6299453" y="1170654"/>
            <a:ext cx="2982228" cy="19822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Callout: Line 45">
            <a:extLst>
              <a:ext uri="{FF2B5EF4-FFF2-40B4-BE49-F238E27FC236}">
                <a16:creationId xmlns:a16="http://schemas.microsoft.com/office/drawing/2014/main" id="{43BA8E29-2DDC-4093-AA51-C885701D9F85}"/>
              </a:ext>
            </a:extLst>
          </p:cNvPr>
          <p:cNvSpPr/>
          <p:nvPr/>
        </p:nvSpPr>
        <p:spPr>
          <a:xfrm>
            <a:off x="1690750" y="3955007"/>
            <a:ext cx="1537164" cy="441408"/>
          </a:xfrm>
          <a:prstGeom prst="borderCallout1">
            <a:avLst>
              <a:gd name="adj1" fmla="val -9"/>
              <a:gd name="adj2" fmla="val 48202"/>
              <a:gd name="adj3" fmla="val -35594"/>
              <a:gd name="adj4" fmla="val 209983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9138756-3D7D-42A7-A80B-8DD5715E0EFB}"/>
              </a:ext>
            </a:extLst>
          </p:cNvPr>
          <p:cNvCxnSpPr>
            <a:cxnSpLocks/>
          </p:cNvCxnSpPr>
          <p:nvPr/>
        </p:nvCxnSpPr>
        <p:spPr>
          <a:xfrm>
            <a:off x="2171506" y="3115458"/>
            <a:ext cx="287826" cy="84379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Callout: Line 56">
            <a:extLst>
              <a:ext uri="{FF2B5EF4-FFF2-40B4-BE49-F238E27FC236}">
                <a16:creationId xmlns:a16="http://schemas.microsoft.com/office/drawing/2014/main" id="{3CB4D6DA-E3CE-481F-812A-450E01B3A43C}"/>
              </a:ext>
            </a:extLst>
          </p:cNvPr>
          <p:cNvSpPr/>
          <p:nvPr/>
        </p:nvSpPr>
        <p:spPr>
          <a:xfrm>
            <a:off x="8513099" y="3959250"/>
            <a:ext cx="1914124" cy="441408"/>
          </a:xfrm>
          <a:prstGeom prst="borderCallout1">
            <a:avLst>
              <a:gd name="adj1" fmla="val -4562"/>
              <a:gd name="adj2" fmla="val 49906"/>
              <a:gd name="adj3" fmla="val -320148"/>
              <a:gd name="adj4" fmla="val 3991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nối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A8A64B1-3991-4F8C-A694-03DAF556AB2D}"/>
              </a:ext>
            </a:extLst>
          </p:cNvPr>
          <p:cNvCxnSpPr>
            <a:cxnSpLocks/>
          </p:cNvCxnSpPr>
          <p:nvPr/>
        </p:nvCxnSpPr>
        <p:spPr>
          <a:xfrm flipH="1">
            <a:off x="9467151" y="2898750"/>
            <a:ext cx="289798" cy="105311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E2CDBDF8-4DFD-4BE1-B9C2-9EE1B99930B1}"/>
              </a:ext>
            </a:extLst>
          </p:cNvPr>
          <p:cNvSpPr/>
          <p:nvPr/>
        </p:nvSpPr>
        <p:spPr>
          <a:xfrm>
            <a:off x="4321113" y="1503635"/>
            <a:ext cx="3237765" cy="74749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5FA1014-E0D4-4E58-BAD7-DF87A28B57BC}"/>
              </a:ext>
            </a:extLst>
          </p:cNvPr>
          <p:cNvSpPr/>
          <p:nvPr/>
        </p:nvSpPr>
        <p:spPr>
          <a:xfrm>
            <a:off x="0" y="685287"/>
            <a:ext cx="4885951" cy="5626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 gồm có những gì ?</a:t>
            </a:r>
          </a:p>
        </p:txBody>
      </p:sp>
    </p:spTree>
    <p:extLst>
      <p:ext uri="{BB962C8B-B14F-4D97-AF65-F5344CB8AC3E}">
        <p14:creationId xmlns:p14="http://schemas.microsoft.com/office/powerpoint/2010/main" val="354684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46" grpId="0" animBg="1"/>
      <p:bldP spid="57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82EDF1-CCA3-4F97-82FA-59E3CF593A25}"/>
              </a:ext>
            </a:extLst>
          </p:cNvPr>
          <p:cNvGrpSpPr/>
          <p:nvPr/>
        </p:nvGrpSpPr>
        <p:grpSpPr>
          <a:xfrm>
            <a:off x="4695392" y="2181881"/>
            <a:ext cx="2406791" cy="2877367"/>
            <a:chOff x="4687345" y="2132120"/>
            <a:chExt cx="2406791" cy="28773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B2008E-5AFD-41AD-9A3B-91148DA0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345" y="2132120"/>
              <a:ext cx="2406791" cy="287736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8B3C73-225C-4619-9CFC-9E8D5FBB0595}"/>
                </a:ext>
              </a:extLst>
            </p:cNvPr>
            <p:cNvSpPr txBox="1"/>
            <p:nvPr/>
          </p:nvSpPr>
          <p:spPr>
            <a:xfrm>
              <a:off x="5011510" y="2963538"/>
              <a:ext cx="17309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Lucida Calligraphy" panose="03010101010101010101" pitchFamily="66" charset="0"/>
                </a:rPr>
                <a:t>Sổ lưu niệm lớp 6A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AEB4CC-1727-4386-88BB-2693D5030393}"/>
              </a:ext>
            </a:extLst>
          </p:cNvPr>
          <p:cNvCxnSpPr>
            <a:cxnSpLocks/>
          </p:cNvCxnSpPr>
          <p:nvPr/>
        </p:nvCxnSpPr>
        <p:spPr>
          <a:xfrm flipV="1">
            <a:off x="7042641" y="2278021"/>
            <a:ext cx="2197832" cy="740787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794EF0F-FE23-4877-A024-F1FB0E849758}"/>
              </a:ext>
            </a:extLst>
          </p:cNvPr>
          <p:cNvGrpSpPr/>
          <p:nvPr/>
        </p:nvGrpSpPr>
        <p:grpSpPr>
          <a:xfrm>
            <a:off x="6923678" y="5307346"/>
            <a:ext cx="1572746" cy="1014827"/>
            <a:chOff x="8736863" y="4350699"/>
            <a:chExt cx="942999" cy="1628070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F5D8C9A9-7466-418A-BC8B-DF8BC784C01E}"/>
                </a:ext>
              </a:extLst>
            </p:cNvPr>
            <p:cNvSpPr/>
            <p:nvPr/>
          </p:nvSpPr>
          <p:spPr>
            <a:xfrm rot="10800000">
              <a:off x="8736863" y="4350699"/>
              <a:ext cx="942999" cy="162807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DB4D650F-6969-4E8A-BEBC-128490D60317}"/>
                </a:ext>
              </a:extLst>
            </p:cNvPr>
            <p:cNvSpPr/>
            <p:nvPr/>
          </p:nvSpPr>
          <p:spPr>
            <a:xfrm rot="10800000">
              <a:off x="8736864" y="4816521"/>
              <a:ext cx="942998" cy="700022"/>
            </a:xfrm>
            <a:prstGeom prst="arc">
              <a:avLst>
                <a:gd name="adj1" fmla="val 16200000"/>
                <a:gd name="adj2" fmla="val 5192273"/>
              </a:avLst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2BE907-E9D5-4CFF-BC2A-03472ACC3483}"/>
              </a:ext>
            </a:extLst>
          </p:cNvPr>
          <p:cNvGrpSpPr/>
          <p:nvPr/>
        </p:nvGrpSpPr>
        <p:grpSpPr>
          <a:xfrm>
            <a:off x="9240474" y="1607739"/>
            <a:ext cx="1732940" cy="1315958"/>
            <a:chOff x="9092494" y="1396720"/>
            <a:chExt cx="1157237" cy="1376620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D9B4B632-AA06-4C94-B3A3-6EA0DFACCD13}"/>
                </a:ext>
              </a:extLst>
            </p:cNvPr>
            <p:cNvSpPr/>
            <p:nvPr/>
          </p:nvSpPr>
          <p:spPr>
            <a:xfrm rot="10800000">
              <a:off x="9094171" y="1396720"/>
              <a:ext cx="1129880" cy="137662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7652013E-6B23-4B75-AA4B-CD32B727413A}"/>
                </a:ext>
              </a:extLst>
            </p:cNvPr>
            <p:cNvSpPr/>
            <p:nvPr/>
          </p:nvSpPr>
          <p:spPr>
            <a:xfrm rot="10800000">
              <a:off x="9092495" y="1728315"/>
              <a:ext cx="1157236" cy="719485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437D3A-5177-4AEE-926A-A27A14716C89}"/>
                </a:ext>
              </a:extLst>
            </p:cNvPr>
            <p:cNvCxnSpPr/>
            <p:nvPr/>
          </p:nvCxnSpPr>
          <p:spPr>
            <a:xfrm>
              <a:off x="9092494" y="2097900"/>
              <a:ext cx="553924" cy="0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7018EA-443E-412E-B3BD-4A2AA569E11D}"/>
              </a:ext>
            </a:extLst>
          </p:cNvPr>
          <p:cNvGrpSpPr/>
          <p:nvPr/>
        </p:nvGrpSpPr>
        <p:grpSpPr>
          <a:xfrm rot="10800000">
            <a:off x="2171506" y="1762353"/>
            <a:ext cx="1393373" cy="1301661"/>
            <a:chOff x="9092494" y="1396720"/>
            <a:chExt cx="1157237" cy="1376620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5E53D547-E60D-420F-98AD-A1712A97A9C3}"/>
                </a:ext>
              </a:extLst>
            </p:cNvPr>
            <p:cNvSpPr/>
            <p:nvPr/>
          </p:nvSpPr>
          <p:spPr>
            <a:xfrm rot="10800000">
              <a:off x="9094171" y="1396720"/>
              <a:ext cx="1129880" cy="137662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0EC6EDCD-1DC9-4270-B425-6B2EC5EA7946}"/>
                </a:ext>
              </a:extLst>
            </p:cNvPr>
            <p:cNvSpPr/>
            <p:nvPr/>
          </p:nvSpPr>
          <p:spPr>
            <a:xfrm rot="10800000">
              <a:off x="9092495" y="1728315"/>
              <a:ext cx="1157236" cy="719485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9350B2-2437-4747-9A7F-D2E771E5BA34}"/>
                </a:ext>
              </a:extLst>
            </p:cNvPr>
            <p:cNvCxnSpPr/>
            <p:nvPr/>
          </p:nvCxnSpPr>
          <p:spPr>
            <a:xfrm>
              <a:off x="9092494" y="2097900"/>
              <a:ext cx="553924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791991-8144-4B5C-A8A8-EDD15A43ED0B}"/>
              </a:ext>
            </a:extLst>
          </p:cNvPr>
          <p:cNvCxnSpPr>
            <a:cxnSpLocks/>
          </p:cNvCxnSpPr>
          <p:nvPr/>
        </p:nvCxnSpPr>
        <p:spPr>
          <a:xfrm>
            <a:off x="5910428" y="4031432"/>
            <a:ext cx="1013250" cy="1779225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343F5F-A4D6-46D1-B909-B6A9296AD6A5}"/>
              </a:ext>
            </a:extLst>
          </p:cNvPr>
          <p:cNvCxnSpPr>
            <a:cxnSpLocks/>
          </p:cNvCxnSpPr>
          <p:nvPr/>
        </p:nvCxnSpPr>
        <p:spPr>
          <a:xfrm>
            <a:off x="3542958" y="2368291"/>
            <a:ext cx="1217765" cy="166314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297FDB-BB6B-48F2-9726-A091A7C06F06}"/>
              </a:ext>
            </a:extLst>
          </p:cNvPr>
          <p:cNvGrpSpPr/>
          <p:nvPr/>
        </p:nvGrpSpPr>
        <p:grpSpPr>
          <a:xfrm rot="21230989" flipH="1">
            <a:off x="3652614" y="5413572"/>
            <a:ext cx="1238228" cy="1030767"/>
            <a:chOff x="8736863" y="4350699"/>
            <a:chExt cx="942999" cy="1628070"/>
          </a:xfrm>
        </p:grpSpPr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91084072-6FF6-4BBC-AC71-279A1DBBB53C}"/>
                </a:ext>
              </a:extLst>
            </p:cNvPr>
            <p:cNvSpPr/>
            <p:nvPr/>
          </p:nvSpPr>
          <p:spPr>
            <a:xfrm rot="10800000">
              <a:off x="8736863" y="4350699"/>
              <a:ext cx="942999" cy="1628070"/>
            </a:xfrm>
            <a:prstGeom prst="arc">
              <a:avLst>
                <a:gd name="adj1" fmla="val 16200000"/>
                <a:gd name="adj2" fmla="val 5282233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FCA20233-ECD1-4F2B-A95B-6BF4AFCA5D71}"/>
                </a:ext>
              </a:extLst>
            </p:cNvPr>
            <p:cNvSpPr/>
            <p:nvPr/>
          </p:nvSpPr>
          <p:spPr>
            <a:xfrm rot="10800000">
              <a:off x="8736864" y="4816521"/>
              <a:ext cx="942998" cy="700022"/>
            </a:xfrm>
            <a:prstGeom prst="arc">
              <a:avLst>
                <a:gd name="adj1" fmla="val 16200000"/>
                <a:gd name="adj2" fmla="val 5192273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8CD3782-E881-412B-B0A3-278620CD5CE3}"/>
              </a:ext>
            </a:extLst>
          </p:cNvPr>
          <p:cNvCxnSpPr>
            <a:cxnSpLocks/>
          </p:cNvCxnSpPr>
          <p:nvPr/>
        </p:nvCxnSpPr>
        <p:spPr>
          <a:xfrm flipH="1">
            <a:off x="4885951" y="4047365"/>
            <a:ext cx="1042603" cy="18745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D711127-645D-4DDD-851B-73646CF1B805}"/>
              </a:ext>
            </a:extLst>
          </p:cNvPr>
          <p:cNvSpPr txBox="1"/>
          <p:nvPr/>
        </p:nvSpPr>
        <p:spPr>
          <a:xfrm rot="20437980">
            <a:off x="6882860" y="2285712"/>
            <a:ext cx="2400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thành viên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1EE191-70A9-4E42-97CF-7C80FDC565CC}"/>
              </a:ext>
            </a:extLst>
          </p:cNvPr>
          <p:cNvSpPr txBox="1"/>
          <p:nvPr/>
        </p:nvSpPr>
        <p:spPr>
          <a:xfrm>
            <a:off x="10044841" y="1447160"/>
            <a:ext cx="20998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Nguyễn Văn An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Hồng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Lê Quang Minh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Phạm Nhật Quân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Trương Thị Lệ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957B0E-576E-40D1-98A2-21B1AC7FB4B2}"/>
              </a:ext>
            </a:extLst>
          </p:cNvPr>
          <p:cNvSpPr txBox="1"/>
          <p:nvPr/>
        </p:nvSpPr>
        <p:spPr>
          <a:xfrm>
            <a:off x="7651781" y="5108504"/>
            <a:ext cx="5144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Tham gia trại hè 2020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sinh nhật cô giáo chủ nhiệm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nghệ ngày thành lập trường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Thăm thầy cô giáo cũ nhân ngày nhà giáo	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B67FC0-3CAF-44E3-82FF-F36C29B02273}"/>
              </a:ext>
            </a:extLst>
          </p:cNvPr>
          <p:cNvSpPr txBox="1"/>
          <p:nvPr/>
        </p:nvSpPr>
        <p:spPr>
          <a:xfrm rot="3566104">
            <a:off x="5592027" y="4733264"/>
            <a:ext cx="211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sự kiện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4653AB-3249-43C8-8195-9B15A51DC226}"/>
              </a:ext>
            </a:extLst>
          </p:cNvPr>
          <p:cNvSpPr txBox="1"/>
          <p:nvPr/>
        </p:nvSpPr>
        <p:spPr>
          <a:xfrm>
            <a:off x="34515" y="5235964"/>
            <a:ext cx="4486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Bồi hồi ngày đầu tiên gặp lại bạn bè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Thầy em, một người thầy - một người bạn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Cảm xúc qua một mùa thi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Chia tay lớp – những kỉ niệm khó quên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72A09AC-574F-4E99-9F81-8F0492790E54}"/>
              </a:ext>
            </a:extLst>
          </p:cNvPr>
          <p:cNvSpPr txBox="1"/>
          <p:nvPr/>
        </p:nvSpPr>
        <p:spPr>
          <a:xfrm rot="17994233">
            <a:off x="3910933" y="4812045"/>
            <a:ext cx="2610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viết cảm nghĩ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7CCD96-7267-4A2D-A37E-DFED914FCF15}"/>
              </a:ext>
            </a:extLst>
          </p:cNvPr>
          <p:cNvSpPr txBox="1"/>
          <p:nvPr/>
        </p:nvSpPr>
        <p:spPr>
          <a:xfrm rot="3133773">
            <a:off x="3236396" y="2764864"/>
            <a:ext cx="1964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của lớp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36AE17-0D61-4772-A1BE-AF55B36A2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36015" y="2516030"/>
            <a:ext cx="782045" cy="5865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BE6F4B-2620-4896-981E-06B71DF01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94" y="1719464"/>
            <a:ext cx="835381" cy="5565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9EA1DC-5F2F-4C84-AC33-D0596DAD04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01" y="2499041"/>
            <a:ext cx="858395" cy="6491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8648A4-9F5D-4804-9B0D-B02469CCB7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43" y="1725162"/>
            <a:ext cx="940274" cy="528816"/>
          </a:xfrm>
          <a:prstGeom prst="rect">
            <a:avLst/>
          </a:prstGeom>
        </p:spPr>
      </p:pic>
      <p:sp>
        <p:nvSpPr>
          <p:cNvPr id="60" name="Callout: Line 59">
            <a:extLst>
              <a:ext uri="{FF2B5EF4-FFF2-40B4-BE49-F238E27FC236}">
                <a16:creationId xmlns:a16="http://schemas.microsoft.com/office/drawing/2014/main" id="{61E6279D-AE2E-4E4C-8C32-A1109E0AFC90}"/>
              </a:ext>
            </a:extLst>
          </p:cNvPr>
          <p:cNvSpPr/>
          <p:nvPr/>
        </p:nvSpPr>
        <p:spPr>
          <a:xfrm>
            <a:off x="8513098" y="729246"/>
            <a:ext cx="2178347" cy="441408"/>
          </a:xfrm>
          <a:prstGeom prst="borderCallout1">
            <a:avLst>
              <a:gd name="adj1" fmla="val 97878"/>
              <a:gd name="adj2" fmla="val 48856"/>
              <a:gd name="adj3" fmla="val 542619"/>
              <a:gd name="adj4" fmla="val -10899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chính</a:t>
            </a:r>
          </a:p>
        </p:txBody>
      </p:sp>
      <p:sp>
        <p:nvSpPr>
          <p:cNvPr id="46" name="Callout: Line 45">
            <a:extLst>
              <a:ext uri="{FF2B5EF4-FFF2-40B4-BE49-F238E27FC236}">
                <a16:creationId xmlns:a16="http://schemas.microsoft.com/office/drawing/2014/main" id="{43BA8E29-2DDC-4093-AA51-C885701D9F85}"/>
              </a:ext>
            </a:extLst>
          </p:cNvPr>
          <p:cNvSpPr/>
          <p:nvPr/>
        </p:nvSpPr>
        <p:spPr>
          <a:xfrm>
            <a:off x="8038678" y="4397421"/>
            <a:ext cx="3886271" cy="441408"/>
          </a:xfrm>
          <a:prstGeom prst="borderCallout1">
            <a:avLst>
              <a:gd name="adj1" fmla="val -9"/>
              <a:gd name="adj2" fmla="val 48202"/>
              <a:gd name="adj3" fmla="val -322425"/>
              <a:gd name="adj4" fmla="val 69054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Chi tiết của chủ đề nhánh</a:t>
            </a:r>
          </a:p>
        </p:txBody>
      </p:sp>
      <p:sp>
        <p:nvSpPr>
          <p:cNvPr id="57" name="Callout: Line 56">
            <a:extLst>
              <a:ext uri="{FF2B5EF4-FFF2-40B4-BE49-F238E27FC236}">
                <a16:creationId xmlns:a16="http://schemas.microsoft.com/office/drawing/2014/main" id="{3CB4D6DA-E3CE-481F-812A-450E01B3A43C}"/>
              </a:ext>
            </a:extLst>
          </p:cNvPr>
          <p:cNvSpPr/>
          <p:nvPr/>
        </p:nvSpPr>
        <p:spPr>
          <a:xfrm>
            <a:off x="7168707" y="3685741"/>
            <a:ext cx="2178346" cy="441408"/>
          </a:xfrm>
          <a:prstGeom prst="borderCallout1">
            <a:avLst>
              <a:gd name="adj1" fmla="val -4562"/>
              <a:gd name="adj2" fmla="val 49906"/>
              <a:gd name="adj3" fmla="val -258684"/>
              <a:gd name="adj4" fmla="val 48274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nhánh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2CDBDF8-4DFD-4BE1-B9C2-9EE1B99930B1}"/>
              </a:ext>
            </a:extLst>
          </p:cNvPr>
          <p:cNvSpPr/>
          <p:nvPr/>
        </p:nvSpPr>
        <p:spPr>
          <a:xfrm>
            <a:off x="4321113" y="1503635"/>
            <a:ext cx="3237765" cy="74749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5FA1014-E0D4-4E58-BAD7-DF87A28B57BC}"/>
              </a:ext>
            </a:extLst>
          </p:cNvPr>
          <p:cNvSpPr/>
          <p:nvPr/>
        </p:nvSpPr>
        <p:spPr>
          <a:xfrm>
            <a:off x="0" y="685287"/>
            <a:ext cx="5892548" cy="5626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được trình bày như thế nào ?</a:t>
            </a:r>
          </a:p>
        </p:txBody>
      </p:sp>
    </p:spTree>
    <p:extLst>
      <p:ext uri="{BB962C8B-B14F-4D97-AF65-F5344CB8AC3E}">
        <p14:creationId xmlns:p14="http://schemas.microsoft.com/office/powerpoint/2010/main" val="371556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46" grpId="0" animBg="1"/>
      <p:bldP spid="57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AF0973-7270-477B-8F36-86726C7EFA9C}"/>
              </a:ext>
            </a:extLst>
          </p:cNvPr>
          <p:cNvSpPr txBox="1"/>
          <p:nvPr/>
        </p:nvSpPr>
        <p:spPr>
          <a:xfrm>
            <a:off x="10224051" y="29817"/>
            <a:ext cx="1967948" cy="30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mprint MT Shadow" panose="04020605060303030202" pitchFamily="82" charset="0"/>
              </a:rPr>
              <a:t>F</a:t>
            </a:r>
            <a:r>
              <a:rPr lang="en-US" sz="1400" dirty="0">
                <a:solidFill>
                  <a:srgbClr val="002060"/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rgbClr val="66FF33"/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FF0066"/>
                </a:solidFill>
                <a:latin typeface="Imprint MT Shadow" panose="04020605060303030202" pitchFamily="82" charset="0"/>
              </a:rPr>
              <a:t>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N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G</a:t>
            </a:r>
            <a:r>
              <a:rPr lang="en-US" sz="1400" dirty="0">
                <a:latin typeface="Imprint MT Shadow" panose="04020605060303030202" pitchFamily="82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Imprint MT Shadow" panose="04020605060303030202" pitchFamily="82" charset="0"/>
              </a:rPr>
              <a:t>W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O</a:t>
            </a:r>
            <a:r>
              <a:rPr lang="en-US" sz="1400" dirty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L</a:t>
            </a:r>
            <a:r>
              <a:rPr lang="en-US" sz="1400" dirty="0">
                <a:solidFill>
                  <a:srgbClr val="C00000"/>
                </a:solidFill>
                <a:latin typeface="Imprint MT Shadow" panose="04020605060303030202" pitchFamily="82" charset="0"/>
              </a:rPr>
              <a:t>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8B9744-5AB6-40D3-854A-4C56085273CD}"/>
              </a:ext>
            </a:extLst>
          </p:cNvPr>
          <p:cNvSpPr/>
          <p:nvPr/>
        </p:nvSpPr>
        <p:spPr>
          <a:xfrm>
            <a:off x="4807662" y="-11627"/>
            <a:ext cx="2576676" cy="2576676"/>
          </a:xfrm>
          <a:custGeom>
            <a:avLst/>
            <a:gdLst>
              <a:gd name="connsiteX0" fmla="*/ 0 w 2576676"/>
              <a:gd name="connsiteY0" fmla="*/ 1288338 h 2576676"/>
              <a:gd name="connsiteX1" fmla="*/ 1288338 w 2576676"/>
              <a:gd name="connsiteY1" fmla="*/ 0 h 2576676"/>
              <a:gd name="connsiteX2" fmla="*/ 2576676 w 2576676"/>
              <a:gd name="connsiteY2" fmla="*/ 1288338 h 2576676"/>
              <a:gd name="connsiteX3" fmla="*/ 1288338 w 2576676"/>
              <a:gd name="connsiteY3" fmla="*/ 2576676 h 2576676"/>
              <a:gd name="connsiteX4" fmla="*/ 0 w 2576676"/>
              <a:gd name="connsiteY4" fmla="*/ 1288338 h 257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676" h="2576676">
                <a:moveTo>
                  <a:pt x="0" y="1288338"/>
                </a:moveTo>
                <a:cubicBezTo>
                  <a:pt x="0" y="576809"/>
                  <a:pt x="576809" y="0"/>
                  <a:pt x="1288338" y="0"/>
                </a:cubicBezTo>
                <a:cubicBezTo>
                  <a:pt x="1999867" y="0"/>
                  <a:pt x="2576676" y="576809"/>
                  <a:pt x="2576676" y="1288338"/>
                </a:cubicBezTo>
                <a:cubicBezTo>
                  <a:pt x="2576676" y="1999867"/>
                  <a:pt x="1999867" y="2576676"/>
                  <a:pt x="1288338" y="2576676"/>
                </a:cubicBezTo>
                <a:cubicBezTo>
                  <a:pt x="576809" y="2576676"/>
                  <a:pt x="0" y="1999867"/>
                  <a:pt x="0" y="1288338"/>
                </a:cubicBezTo>
                <a:close/>
              </a:path>
            </a:pathLst>
          </a:custGeom>
          <a:solidFill>
            <a:srgbClr val="00FF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43557" tIns="450919" rIns="343557" bIns="966253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u="sng" kern="1200">
              <a:latin typeface="Bookman Old Style" panose="02050604050505020204" pitchFamily="18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>
                <a:latin typeface="Bookman Old Style" panose="02050604050505020204" pitchFamily="18" charset="0"/>
              </a:rPr>
              <a:t>Đặc điểm của sơ đồ tư duy</a:t>
            </a:r>
            <a:endParaRPr lang="en-US" sz="2400" kern="1200">
              <a:latin typeface="Bookman Old Style" panose="020506040505050202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05995E8-6A72-440A-94D1-35BBA3601853}"/>
              </a:ext>
            </a:extLst>
          </p:cNvPr>
          <p:cNvSpPr/>
          <p:nvPr/>
        </p:nvSpPr>
        <p:spPr>
          <a:xfrm>
            <a:off x="9582522" y="2936431"/>
            <a:ext cx="2576676" cy="2576676"/>
          </a:xfrm>
          <a:custGeom>
            <a:avLst/>
            <a:gdLst>
              <a:gd name="connsiteX0" fmla="*/ 0 w 2576676"/>
              <a:gd name="connsiteY0" fmla="*/ 1288338 h 2576676"/>
              <a:gd name="connsiteX1" fmla="*/ 1288338 w 2576676"/>
              <a:gd name="connsiteY1" fmla="*/ 0 h 2576676"/>
              <a:gd name="connsiteX2" fmla="*/ 2576676 w 2576676"/>
              <a:gd name="connsiteY2" fmla="*/ 1288338 h 2576676"/>
              <a:gd name="connsiteX3" fmla="*/ 1288338 w 2576676"/>
              <a:gd name="connsiteY3" fmla="*/ 2576676 h 2576676"/>
              <a:gd name="connsiteX4" fmla="*/ 0 w 2576676"/>
              <a:gd name="connsiteY4" fmla="*/ 1288338 h 257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676" h="2576676">
                <a:moveTo>
                  <a:pt x="0" y="1288338"/>
                </a:moveTo>
                <a:cubicBezTo>
                  <a:pt x="0" y="576809"/>
                  <a:pt x="576809" y="0"/>
                  <a:pt x="1288338" y="0"/>
                </a:cubicBezTo>
                <a:cubicBezTo>
                  <a:pt x="1999867" y="0"/>
                  <a:pt x="2576676" y="576809"/>
                  <a:pt x="2576676" y="1288338"/>
                </a:cubicBezTo>
                <a:cubicBezTo>
                  <a:pt x="2576676" y="1999867"/>
                  <a:pt x="1999867" y="2576676"/>
                  <a:pt x="1288338" y="2576676"/>
                </a:cubicBezTo>
                <a:cubicBezTo>
                  <a:pt x="576809" y="2576676"/>
                  <a:pt x="0" y="1999867"/>
                  <a:pt x="0" y="1288338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941356"/>
              <a:satOff val="-12503"/>
              <a:lumOff val="196"/>
              <a:alphaOff val="0"/>
            </a:schemeClr>
          </a:fillRef>
          <a:effectRef idx="0">
            <a:schemeClr val="accent5">
              <a:alpha val="50000"/>
              <a:hueOff val="-941356"/>
              <a:satOff val="-12503"/>
              <a:lumOff val="19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788034" tIns="665641" rIns="242637" bIns="49386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>
                <a:latin typeface="Bookman Old Style" panose="02050604050505020204" pitchFamily="18" charset="0"/>
              </a:rPr>
              <a:t>Lợi ích khi sử dụng sơ đồ tư duy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1ADE113-7873-4F42-B998-631FEF2B19CC}"/>
              </a:ext>
            </a:extLst>
          </p:cNvPr>
          <p:cNvSpPr/>
          <p:nvPr/>
        </p:nvSpPr>
        <p:spPr>
          <a:xfrm>
            <a:off x="11042" y="2936431"/>
            <a:ext cx="2576676" cy="2576676"/>
          </a:xfrm>
          <a:custGeom>
            <a:avLst/>
            <a:gdLst>
              <a:gd name="connsiteX0" fmla="*/ 0 w 2576676"/>
              <a:gd name="connsiteY0" fmla="*/ 1288338 h 2576676"/>
              <a:gd name="connsiteX1" fmla="*/ 1288338 w 2576676"/>
              <a:gd name="connsiteY1" fmla="*/ 0 h 2576676"/>
              <a:gd name="connsiteX2" fmla="*/ 2576676 w 2576676"/>
              <a:gd name="connsiteY2" fmla="*/ 1288338 h 2576676"/>
              <a:gd name="connsiteX3" fmla="*/ 1288338 w 2576676"/>
              <a:gd name="connsiteY3" fmla="*/ 2576676 h 2576676"/>
              <a:gd name="connsiteX4" fmla="*/ 0 w 2576676"/>
              <a:gd name="connsiteY4" fmla="*/ 1288338 h 257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676" h="2576676">
                <a:moveTo>
                  <a:pt x="0" y="1288338"/>
                </a:moveTo>
                <a:cubicBezTo>
                  <a:pt x="0" y="576809"/>
                  <a:pt x="576809" y="0"/>
                  <a:pt x="1288338" y="0"/>
                </a:cubicBezTo>
                <a:cubicBezTo>
                  <a:pt x="1999867" y="0"/>
                  <a:pt x="2576676" y="576809"/>
                  <a:pt x="2576676" y="1288338"/>
                </a:cubicBezTo>
                <a:cubicBezTo>
                  <a:pt x="2576676" y="1999867"/>
                  <a:pt x="1999867" y="2576676"/>
                  <a:pt x="1288338" y="2576676"/>
                </a:cubicBezTo>
                <a:cubicBezTo>
                  <a:pt x="576809" y="2576676"/>
                  <a:pt x="0" y="1999867"/>
                  <a:pt x="0" y="128833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1882712"/>
              <a:satOff val="-25007"/>
              <a:lumOff val="393"/>
              <a:alphaOff val="0"/>
            </a:schemeClr>
          </a:fillRef>
          <a:effectRef idx="0">
            <a:schemeClr val="accent5">
              <a:alpha val="50000"/>
              <a:hueOff val="-1882712"/>
              <a:satOff val="-25007"/>
              <a:lumOff val="39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42637" tIns="665641" rIns="788034" bIns="49386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>
                <a:latin typeface="Bookman Old Style" panose="02050604050505020204" pitchFamily="18" charset="0"/>
              </a:rPr>
              <a:t>Sơ đồ tư duy là gì ?</a:t>
            </a:r>
          </a:p>
        </p:txBody>
      </p:sp>
    </p:spTree>
    <p:extLst>
      <p:ext uri="{BB962C8B-B14F-4D97-AF65-F5344CB8AC3E}">
        <p14:creationId xmlns:p14="http://schemas.microsoft.com/office/powerpoint/2010/main" val="33030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33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0.17943 -0.088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44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-0.17865 -0.090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6" grpId="2" animBg="1"/>
      <p:bldP spid="16" grpId="3" animBg="1"/>
      <p:bldP spid="16" grpId="4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4319</TotalTime>
  <Words>1931</Words>
  <Application>Microsoft Office PowerPoint</Application>
  <PresentationFormat>Widescreen</PresentationFormat>
  <Paragraphs>334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Bookman Old Style</vt:lpstr>
      <vt:lpstr>Gill Sans MT</vt:lpstr>
      <vt:lpstr>Imprint MT Shadow</vt:lpstr>
      <vt:lpstr>Lucida Calligraphy</vt:lpstr>
      <vt:lpstr>Times New Roman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DamDH</dc:creator>
  <cp:lastModifiedBy>Huu Dam</cp:lastModifiedBy>
  <cp:revision>344</cp:revision>
  <dcterms:created xsi:type="dcterms:W3CDTF">2021-03-03T03:20:18Z</dcterms:created>
  <dcterms:modified xsi:type="dcterms:W3CDTF">2022-07-30T15:26:11Z</dcterms:modified>
</cp:coreProperties>
</file>