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49" r:id="rId2"/>
    <p:sldId id="373" r:id="rId3"/>
    <p:sldId id="374" r:id="rId4"/>
    <p:sldId id="368" r:id="rId5"/>
    <p:sldId id="367" r:id="rId6"/>
    <p:sldId id="366" r:id="rId7"/>
    <p:sldId id="370" r:id="rId8"/>
    <p:sldId id="371" r:id="rId9"/>
    <p:sldId id="365" r:id="rId10"/>
    <p:sldId id="364" r:id="rId11"/>
    <p:sldId id="363" r:id="rId12"/>
    <p:sldId id="362" r:id="rId13"/>
    <p:sldId id="375" r:id="rId14"/>
    <p:sldId id="376"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4" d="100"/>
          <a:sy n="74" d="100"/>
        </p:scale>
        <p:origin x="124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50804780-E348-476F-A791-3E966661685C}" type="datetimeFigureOut">
              <a:rPr lang="en-US"/>
              <a:pPr>
                <a:defRPr/>
              </a:pPr>
              <a:t>12/2/2021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08B28F2-2C49-4E58-B7C8-E1D8A844455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47D0673-9875-4F18-B761-FEA2E253A896}" type="datetimeFigureOut">
              <a:rPr lang="en-US"/>
              <a:pPr>
                <a:defRPr/>
              </a:pPr>
              <a:t>12/2/2021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6E98B64-3F1F-4823-A935-17C94C749AC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26B1630-1E2D-49C3-AEA9-6E2A0F88D408}" type="datetimeFigureOut">
              <a:rPr lang="en-US"/>
              <a:pPr>
                <a:defRPr/>
              </a:pPr>
              <a:t>12/2/2021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632BFD7-C0C1-4B2E-B0FB-CAF0BBF8C75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2E6741B1-A008-4CAB-B03B-77A9381D40DD}" type="datetimeFigureOut">
              <a:rPr lang="en-US"/>
              <a:pPr>
                <a:defRPr/>
              </a:pPr>
              <a:t>12/2/2021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743682-B75D-4740-A9E6-81FFAC39535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fld id="{16F3C240-DECC-44E1-9B08-2572764D3AF8}" type="datetimeFigureOut">
              <a:rPr lang="en-US"/>
              <a:pPr>
                <a:defRPr/>
              </a:pPr>
              <a:t>12/2/2021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EFC18D-0299-4474-B340-595E168102C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46A01A25-5CE4-4212-BA0B-1B8BA5FA52BF}" type="datetimeFigureOut">
              <a:rPr lang="en-US"/>
              <a:pPr>
                <a:defRPr/>
              </a:pPr>
              <a:t>12/2/2021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D55930F-8830-4668-A217-500DB3614C2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90A69D5A-1696-44A8-BD4B-643620B2F3B4}" type="datetimeFigureOut">
              <a:rPr lang="en-US"/>
              <a:pPr>
                <a:defRPr/>
              </a:pPr>
              <a:t>12/2/2021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6874840-C259-47D8-A9FF-D1D682A284C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C371607E-B1F7-460E-B80B-583644AAD529}" type="datetimeFigureOut">
              <a:rPr lang="en-US"/>
              <a:pPr>
                <a:defRPr/>
              </a:pPr>
              <a:t>12/2/2021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FA92750-D800-46E3-958A-E417C5509A3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A76403B-5D3C-4954-AC18-161DA241DF0A}" type="datetimeFigureOut">
              <a:rPr lang="en-US"/>
              <a:pPr>
                <a:defRPr/>
              </a:pPr>
              <a:t>12/2/2021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03CED54-0F77-44F8-9B3D-6C3E122FF52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FF9FDF05-0B79-441A-B706-4304ADB03140}" type="datetimeFigureOut">
              <a:rPr lang="en-US"/>
              <a:pPr>
                <a:defRPr/>
              </a:pPr>
              <a:t>12/2/2021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701B4D1-74CC-4302-BF1D-DDE78C08C87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47C104DC-5A7B-4BFF-878A-2C5854038358}" type="datetimeFigureOut">
              <a:rPr lang="en-US"/>
              <a:pPr>
                <a:defRPr/>
              </a:pPr>
              <a:t>12/2/2021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E27B1D7-7AE6-44CB-AFF3-69E6F7393C4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F5D59BF-DF2F-4932-8B8C-A8EB1F1EC102}" type="datetimeFigureOut">
              <a:rPr lang="en-US"/>
              <a:pPr>
                <a:defRPr/>
              </a:pPr>
              <a:t>12/2/2021</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7BF29A5-4205-4C60-820B-EE7BE7BCC71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4"/>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0" name="Rectangle 9"/>
          <p:cNvSpPr/>
          <p:nvPr/>
        </p:nvSpPr>
        <p:spPr>
          <a:xfrm>
            <a:off x="5491163" y="3652838"/>
            <a:ext cx="3536950" cy="2308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4339" name="Picture 1"/>
          <p:cNvPicPr>
            <a:picLocks noChangeAspect="1"/>
          </p:cNvPicPr>
          <p:nvPr/>
        </p:nvPicPr>
        <p:blipFill>
          <a:blip r:embed="rId3"/>
          <a:srcRect/>
          <a:stretch>
            <a:fillRect/>
          </a:stretch>
        </p:blipFill>
        <p:spPr bwMode="auto">
          <a:xfrm>
            <a:off x="0" y="1036638"/>
            <a:ext cx="9144000" cy="5821362"/>
          </a:xfrm>
          <a:prstGeom prst="rect">
            <a:avLst/>
          </a:prstGeom>
          <a:noFill/>
          <a:ln w="9525">
            <a:noFill/>
            <a:miter lim="800000"/>
            <a:headEnd/>
            <a:tailEnd/>
          </a:ln>
        </p:spPr>
      </p:pic>
      <p:sp>
        <p:nvSpPr>
          <p:cNvPr id="31" name="TextBox 30"/>
          <p:cNvSpPr txBox="1"/>
          <p:nvPr/>
        </p:nvSpPr>
        <p:spPr>
          <a:xfrm>
            <a:off x="2527208" y="2762398"/>
            <a:ext cx="5103877" cy="523220"/>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lgn="ctr">
              <a:defRPr/>
            </a:pPr>
            <a:endParaRPr lang="vi-VN" sz="2800" b="1" dirty="0">
              <a:solidFill>
                <a:schemeClr val="accent2"/>
              </a:solidFill>
              <a:latin typeface="Times New Roman" pitchFamily="18"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hold" nodeType="withEffect">
                                  <p:stCondLst>
                                    <p:cond delay="0"/>
                                  </p:stCondLst>
                                  <p:childTnLst>
                                    <p:animMotion origin="layout" path="M -0.00764 0.09664 L 0.00035 -0.05018 " pathEditMode="relative" rAng="0" ptsTypes="AA">
                                      <p:cBhvr>
                                        <p:cTn id="6" dur="5000" spd="-100000" fill="hold"/>
                                        <p:tgtEl>
                                          <p:spTgt spid="31"/>
                                        </p:tgtEl>
                                        <p:attrNameLst>
                                          <p:attrName>ppt_x</p:attrName>
                                          <p:attrName>ppt_y</p:attrName>
                                        </p:attrNameLst>
                                      </p:cBhvr>
                                      <p:rCtr x="400" y="-74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4"/>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0" name="Rectangle 9"/>
          <p:cNvSpPr/>
          <p:nvPr/>
        </p:nvSpPr>
        <p:spPr>
          <a:xfrm>
            <a:off x="5491163" y="3652838"/>
            <a:ext cx="3536950" cy="2308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4579" name="Picture 3"/>
          <p:cNvPicPr>
            <a:picLocks noChangeAspect="1"/>
          </p:cNvPicPr>
          <p:nvPr/>
        </p:nvPicPr>
        <p:blipFill>
          <a:blip r:embed="rId3"/>
          <a:srcRect/>
          <a:stretch>
            <a:fillRect/>
          </a:stretch>
        </p:blipFill>
        <p:spPr bwMode="auto">
          <a:xfrm>
            <a:off x="234950" y="1228725"/>
            <a:ext cx="4581525" cy="457200"/>
          </a:xfrm>
          <a:prstGeom prst="rect">
            <a:avLst/>
          </a:prstGeom>
          <a:noFill/>
          <a:ln w="9525">
            <a:noFill/>
            <a:miter lim="800000"/>
            <a:headEnd/>
            <a:tailEnd/>
          </a:ln>
        </p:spPr>
      </p:pic>
      <p:pic>
        <p:nvPicPr>
          <p:cNvPr id="24580" name="Picture 2"/>
          <p:cNvPicPr>
            <a:picLocks noChangeAspect="1"/>
          </p:cNvPicPr>
          <p:nvPr/>
        </p:nvPicPr>
        <p:blipFill>
          <a:blip r:embed="rId4"/>
          <a:srcRect/>
          <a:stretch>
            <a:fillRect/>
          </a:stretch>
        </p:blipFill>
        <p:spPr bwMode="auto">
          <a:xfrm>
            <a:off x="4160838" y="2754313"/>
            <a:ext cx="4386262" cy="2806700"/>
          </a:xfrm>
          <a:prstGeom prst="rect">
            <a:avLst/>
          </a:prstGeom>
          <a:noFill/>
          <a:ln w="9525">
            <a:noFill/>
            <a:miter lim="800000"/>
            <a:headEnd/>
            <a:tailEnd/>
          </a:ln>
        </p:spPr>
      </p:pic>
      <p:pic>
        <p:nvPicPr>
          <p:cNvPr id="24581" name="Picture 6"/>
          <p:cNvPicPr>
            <a:picLocks noChangeAspect="1"/>
          </p:cNvPicPr>
          <p:nvPr/>
        </p:nvPicPr>
        <p:blipFill>
          <a:blip r:embed="rId5"/>
          <a:srcRect/>
          <a:stretch>
            <a:fillRect/>
          </a:stretch>
        </p:blipFill>
        <p:spPr bwMode="auto">
          <a:xfrm>
            <a:off x="173038" y="1860550"/>
            <a:ext cx="3648075" cy="2922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4"/>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0" name="Rectangle 9"/>
          <p:cNvSpPr/>
          <p:nvPr/>
        </p:nvSpPr>
        <p:spPr>
          <a:xfrm>
            <a:off x="5491163" y="3652838"/>
            <a:ext cx="3536950" cy="2308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5603" name="Picture 1"/>
          <p:cNvPicPr>
            <a:picLocks noChangeAspect="1"/>
          </p:cNvPicPr>
          <p:nvPr/>
        </p:nvPicPr>
        <p:blipFill>
          <a:blip r:embed="rId3"/>
          <a:srcRect/>
          <a:stretch>
            <a:fillRect/>
          </a:stretch>
        </p:blipFill>
        <p:spPr bwMode="auto">
          <a:xfrm>
            <a:off x="430213" y="779463"/>
            <a:ext cx="8086725" cy="3182937"/>
          </a:xfrm>
          <a:prstGeom prst="rect">
            <a:avLst/>
          </a:prstGeom>
          <a:noFill/>
          <a:ln w="9525">
            <a:noFill/>
            <a:miter lim="800000"/>
            <a:headEnd/>
            <a:tailEnd/>
          </a:ln>
        </p:spPr>
      </p:pic>
      <p:pic>
        <p:nvPicPr>
          <p:cNvPr id="25604" name="Picture 5"/>
          <p:cNvPicPr>
            <a:picLocks noChangeAspect="1"/>
          </p:cNvPicPr>
          <p:nvPr/>
        </p:nvPicPr>
        <p:blipFill>
          <a:blip r:embed="rId4"/>
          <a:srcRect/>
          <a:stretch>
            <a:fillRect/>
          </a:stretch>
        </p:blipFill>
        <p:spPr bwMode="auto">
          <a:xfrm>
            <a:off x="522288" y="4037013"/>
            <a:ext cx="8253412" cy="2462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4"/>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0" name="Rectangle 9"/>
          <p:cNvSpPr/>
          <p:nvPr/>
        </p:nvSpPr>
        <p:spPr>
          <a:xfrm>
            <a:off x="5491163" y="3652838"/>
            <a:ext cx="3536950" cy="2308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6627" name="Picture 3"/>
          <p:cNvPicPr>
            <a:picLocks noChangeAspect="1"/>
          </p:cNvPicPr>
          <p:nvPr/>
        </p:nvPicPr>
        <p:blipFill>
          <a:blip r:embed="rId3"/>
          <a:srcRect/>
          <a:stretch>
            <a:fillRect/>
          </a:stretch>
        </p:blipFill>
        <p:spPr bwMode="auto">
          <a:xfrm>
            <a:off x="0" y="709613"/>
            <a:ext cx="7816850" cy="1500187"/>
          </a:xfrm>
          <a:prstGeom prst="rect">
            <a:avLst/>
          </a:prstGeom>
          <a:noFill/>
          <a:ln w="9525">
            <a:noFill/>
            <a:miter lim="800000"/>
            <a:headEnd/>
            <a:tailEnd/>
          </a:ln>
        </p:spPr>
      </p:pic>
      <p:pic>
        <p:nvPicPr>
          <p:cNvPr id="26628" name="Picture 5"/>
          <p:cNvPicPr>
            <a:picLocks noChangeAspect="1"/>
          </p:cNvPicPr>
          <p:nvPr/>
        </p:nvPicPr>
        <p:blipFill>
          <a:blip r:embed="rId4"/>
          <a:srcRect/>
          <a:stretch>
            <a:fillRect/>
          </a:stretch>
        </p:blipFill>
        <p:spPr bwMode="auto">
          <a:xfrm>
            <a:off x="255588" y="2209800"/>
            <a:ext cx="4513262" cy="4175125"/>
          </a:xfrm>
          <a:prstGeom prst="rect">
            <a:avLst/>
          </a:prstGeom>
          <a:noFill/>
          <a:ln w="9525">
            <a:noFill/>
            <a:miter lim="800000"/>
            <a:headEnd/>
            <a:tailEnd/>
          </a:ln>
        </p:spPr>
      </p:pic>
      <p:pic>
        <p:nvPicPr>
          <p:cNvPr id="26629" name="Picture 7"/>
          <p:cNvPicPr>
            <a:picLocks noChangeAspect="1"/>
          </p:cNvPicPr>
          <p:nvPr/>
        </p:nvPicPr>
        <p:blipFill>
          <a:blip r:embed="rId5"/>
          <a:srcRect/>
          <a:stretch>
            <a:fillRect/>
          </a:stretch>
        </p:blipFill>
        <p:spPr bwMode="auto">
          <a:xfrm>
            <a:off x="5376863" y="2593975"/>
            <a:ext cx="3103562" cy="3640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3"/>
          <p:cNvPicPr>
            <a:picLocks noChangeAspect="1"/>
          </p:cNvPicPr>
          <p:nvPr/>
        </p:nvPicPr>
        <p:blipFill>
          <a:blip r:embed="rId2"/>
          <a:srcRect/>
          <a:stretch>
            <a:fillRect/>
          </a:stretch>
        </p:blipFill>
        <p:spPr bwMode="auto">
          <a:xfrm>
            <a:off x="8202613" y="0"/>
            <a:ext cx="941387" cy="938213"/>
          </a:xfrm>
          <a:prstGeom prst="rect">
            <a:avLst/>
          </a:prstGeom>
          <a:noFill/>
          <a:ln w="9525">
            <a:noFill/>
            <a:miter lim="800000"/>
            <a:headEnd/>
            <a:tailEnd/>
          </a:ln>
        </p:spPr>
      </p:pic>
      <p:grpSp>
        <p:nvGrpSpPr>
          <p:cNvPr id="27650" name="Group 6"/>
          <p:cNvGrpSpPr>
            <a:grpSpLocks/>
          </p:cNvGrpSpPr>
          <p:nvPr/>
        </p:nvGrpSpPr>
        <p:grpSpPr bwMode="auto">
          <a:xfrm>
            <a:off x="749300" y="411163"/>
            <a:ext cx="7067550" cy="4910137"/>
            <a:chOff x="-166977" y="0"/>
            <a:chExt cx="8523798" cy="5698029"/>
          </a:xfrm>
        </p:grpSpPr>
        <p:pic>
          <p:nvPicPr>
            <p:cNvPr id="27654" name="Google Shape;164;p9"/>
            <p:cNvPicPr preferRelativeResize="0">
              <a:picLocks noChangeAspect="1" noChangeArrowheads="1"/>
            </p:cNvPicPr>
            <p:nvPr/>
          </p:nvPicPr>
          <p:blipFill>
            <a:blip r:embed="rId3"/>
            <a:srcRect l="15285" t="10429" r="46645" b="11189"/>
            <a:stretch>
              <a:fillRect/>
            </a:stretch>
          </p:blipFill>
          <p:spPr bwMode="auto">
            <a:xfrm>
              <a:off x="-166977" y="0"/>
              <a:ext cx="8523798" cy="5698029"/>
            </a:xfrm>
            <a:prstGeom prst="rect">
              <a:avLst/>
            </a:prstGeom>
            <a:noFill/>
            <a:ln w="9525">
              <a:noFill/>
              <a:miter lim="800000"/>
              <a:headEnd/>
              <a:tailEnd/>
            </a:ln>
          </p:spPr>
        </p:pic>
        <p:pic>
          <p:nvPicPr>
            <p:cNvPr id="27655" name="Google Shape;165;p9"/>
            <p:cNvPicPr preferRelativeResize="0">
              <a:picLocks noChangeAspect="1" noChangeArrowheads="1"/>
            </p:cNvPicPr>
            <p:nvPr/>
          </p:nvPicPr>
          <p:blipFill>
            <a:blip r:embed="rId4"/>
            <a:srcRect l="18974" t="9789" r="12466"/>
            <a:stretch>
              <a:fillRect/>
            </a:stretch>
          </p:blipFill>
          <p:spPr bwMode="auto">
            <a:xfrm>
              <a:off x="3295278" y="4015409"/>
              <a:ext cx="2947731" cy="1677955"/>
            </a:xfrm>
            <a:prstGeom prst="rect">
              <a:avLst/>
            </a:prstGeom>
            <a:noFill/>
            <a:ln w="9525">
              <a:noFill/>
              <a:miter lim="800000"/>
              <a:headEnd/>
              <a:tailEnd/>
            </a:ln>
          </p:spPr>
        </p:pic>
      </p:grpSp>
      <p:pic>
        <p:nvPicPr>
          <p:cNvPr id="27651" name="Picture 8"/>
          <p:cNvPicPr>
            <a:picLocks noChangeAspect="1"/>
          </p:cNvPicPr>
          <p:nvPr/>
        </p:nvPicPr>
        <p:blipFill>
          <a:blip r:embed="rId5"/>
          <a:srcRect/>
          <a:stretch>
            <a:fillRect/>
          </a:stretch>
        </p:blipFill>
        <p:spPr bwMode="auto">
          <a:xfrm>
            <a:off x="6597650" y="2481263"/>
            <a:ext cx="2889250" cy="4359275"/>
          </a:xfrm>
          <a:prstGeom prst="rect">
            <a:avLst/>
          </a:prstGeom>
          <a:noFill/>
          <a:ln w="9525">
            <a:noFill/>
            <a:miter lim="800000"/>
            <a:headEnd/>
            <a:tailEnd/>
          </a:ln>
        </p:spPr>
      </p:pic>
      <p:pic>
        <p:nvPicPr>
          <p:cNvPr id="11" name="图片 8" descr="6fc417983c9675ce1b60e983870aeb8a"/>
          <p:cNvPicPr>
            <a:picLocks noChangeAspect="1" noChangeArrowheads="1"/>
          </p:cNvPicPr>
          <p:nvPr/>
        </p:nvPicPr>
        <p:blipFill>
          <a:blip r:embed="rId6"/>
          <a:srcRect/>
          <a:stretch>
            <a:fillRect/>
          </a:stretch>
        </p:blipFill>
        <p:spPr bwMode="auto">
          <a:xfrm>
            <a:off x="431800" y="3648075"/>
            <a:ext cx="1941513" cy="2665413"/>
          </a:xfrm>
          <a:prstGeom prst="rect">
            <a:avLst/>
          </a:prstGeom>
          <a:noFill/>
          <a:ln w="9525">
            <a:noFill/>
            <a:miter lim="800000"/>
            <a:headEnd/>
            <a:tailEnd/>
          </a:ln>
        </p:spPr>
      </p:pic>
      <p:sp>
        <p:nvSpPr>
          <p:cNvPr id="13" name="文本框 15"/>
          <p:cNvSpPr txBox="1">
            <a:spLocks noChangeArrowheads="1"/>
          </p:cNvSpPr>
          <p:nvPr/>
        </p:nvSpPr>
        <p:spPr bwMode="auto">
          <a:xfrm>
            <a:off x="1798638" y="1550988"/>
            <a:ext cx="5486400" cy="2530475"/>
          </a:xfrm>
          <a:prstGeom prst="rect">
            <a:avLst/>
          </a:prstGeom>
          <a:noFill/>
          <a:ln w="9525">
            <a:noFill/>
            <a:miter lim="800000"/>
            <a:headEnd/>
            <a:tailEnd/>
          </a:ln>
        </p:spPr>
        <p:txBody>
          <a:bodyPr>
            <a:spAutoFit/>
          </a:bodyPr>
          <a:lstStyle/>
          <a:p>
            <a:pPr algn="ctr" defTabSz="457200"/>
            <a:r>
              <a:rPr lang="en-US" altLang="zh-CN" sz="4000" b="1" u="sng">
                <a:solidFill>
                  <a:schemeClr val="accent2"/>
                </a:solidFill>
                <a:ea typeface="宋体" charset="-122"/>
              </a:rPr>
              <a:t>Chuẩn bị giờ sau:</a:t>
            </a:r>
          </a:p>
          <a:p>
            <a:pPr algn="ctr" defTabSz="457200"/>
            <a:r>
              <a:rPr lang="en-US" altLang="zh-CN" sz="4000">
                <a:ea typeface="宋体" charset="-122"/>
              </a:rPr>
              <a:t>Dụng cụ vẽ ( Giấy vẽ, bút, màu ) ,dụng cụ làm: Đất nặn.</a:t>
            </a:r>
            <a:r>
              <a:rPr lang="en-US" altLang="zh-CN">
                <a:ea typeface="宋体" charset="-122"/>
              </a:rPr>
              <a:t> </a:t>
            </a:r>
            <a:endParaRPr lang="zh-CN" altLang="en-US">
              <a:ea typeface="宋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45" presetClass="entr" presetSubtype="0" fill="hold" grpId="0" nodeType="afterEffect">
                                  <p:stCondLst>
                                    <p:cond delay="0"/>
                                  </p:stCondLst>
                                  <p:iterate type="lt">
                                    <p:tmPct val="10000"/>
                                  </p:iterate>
                                  <p:childTnLst>
                                    <p:set>
                                      <p:cBhvr>
                                        <p:cTn id="13" dur="1" fill="hold">
                                          <p:stCondLst>
                                            <p:cond delay="0"/>
                                          </p:stCondLst>
                                        </p:cTn>
                                        <p:tgtEl>
                                          <p:spTgt spid="13"/>
                                        </p:tgtEl>
                                        <p:attrNameLst>
                                          <p:attrName>style.visibility</p:attrName>
                                        </p:attrNameLst>
                                      </p:cBhvr>
                                      <p:to>
                                        <p:strVal val="visible"/>
                                      </p:to>
                                    </p:set>
                                    <p:animEffect transition="in" filter="fade">
                                      <p:cBhvr>
                                        <p:cTn id="14" dur="750"/>
                                        <p:tgtEl>
                                          <p:spTgt spid="13"/>
                                        </p:tgtEl>
                                      </p:cBhvr>
                                    </p:animEffect>
                                    <p:anim calcmode="lin" valueType="num">
                                      <p:cBhvr>
                                        <p:cTn id="15" dur="750" fill="hold"/>
                                        <p:tgtEl>
                                          <p:spTgt spid="13"/>
                                        </p:tgtEl>
                                        <p:attrNameLst>
                                          <p:attrName>ppt_w</p:attrName>
                                        </p:attrNameLst>
                                      </p:cBhvr>
                                      <p:tavLst>
                                        <p:tav tm="0" fmla="#ppt_w*sin(2.5*pi*$)">
                                          <p:val>
                                            <p:fltVal val="0"/>
                                          </p:val>
                                        </p:tav>
                                        <p:tav tm="100000">
                                          <p:val>
                                            <p:fltVal val="1"/>
                                          </p:val>
                                        </p:tav>
                                      </p:tavLst>
                                    </p:anim>
                                    <p:anim calcmode="lin" valueType="num">
                                      <p:cBhvr>
                                        <p:cTn id="16" dur="750" fill="hold"/>
                                        <p:tgtEl>
                                          <p:spTgt spid="13"/>
                                        </p:tgtEl>
                                        <p:attrNameLst>
                                          <p:attrName>ppt_h</p:attrName>
                                        </p:attrNameLst>
                                      </p:cBhvr>
                                      <p:tavLst>
                                        <p:tav tm="0">
                                          <p:val>
                                            <p:strVal val="#ppt_h"/>
                                          </p:val>
                                        </p:tav>
                                        <p:tav tm="100000">
                                          <p:val>
                                            <p:strVal val="#ppt_h"/>
                                          </p:val>
                                        </p:tav>
                                      </p:tavLst>
                                    </p:anim>
                                  </p:childTnLst>
                                </p:cTn>
                              </p:par>
                              <p:par>
                                <p:cTn id="17" presetID="6" presetClass="emph" presetSubtype="0" fill="hold" grpId="1" nodeType="withEffect">
                                  <p:stCondLst>
                                    <p:cond delay="0"/>
                                  </p:stCondLst>
                                  <p:iterate type="lt">
                                    <p:tmPct val="10000"/>
                                  </p:iterate>
                                  <p:childTnLst>
                                    <p:animScale>
                                      <p:cBhvr>
                                        <p:cTn id="18" dur="300" fill="hold"/>
                                        <p:tgtEl>
                                          <p:spTgt spid="13"/>
                                        </p:tgtEl>
                                      </p:cBhvr>
                                      <p:by x="500000" y="500000"/>
                                    </p:animScale>
                                  </p:childTnLst>
                                </p:cTn>
                              </p:par>
                              <p:par>
                                <p:cTn id="19" presetID="6" presetClass="emph" presetSubtype="0" fill="hold" grpId="2" nodeType="withEffect">
                                  <p:stCondLst>
                                    <p:cond delay="0"/>
                                  </p:stCondLst>
                                  <p:iterate type="lt">
                                    <p:tmPct val="10000"/>
                                  </p:iterate>
                                  <p:childTnLst>
                                    <p:animScale>
                                      <p:cBhvr>
                                        <p:cTn id="20" dur="750" fill="hold"/>
                                        <p:tgtEl>
                                          <p:spTgt spid="13"/>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3" grpId="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3"/>
          <p:cNvPicPr>
            <a:picLocks noChangeAspect="1"/>
          </p:cNvPicPr>
          <p:nvPr/>
        </p:nvPicPr>
        <p:blipFill>
          <a:blip r:embed="rId2"/>
          <a:srcRect/>
          <a:stretch>
            <a:fillRect/>
          </a:stretch>
        </p:blipFill>
        <p:spPr bwMode="auto">
          <a:xfrm>
            <a:off x="8202613" y="0"/>
            <a:ext cx="941387" cy="938213"/>
          </a:xfrm>
          <a:prstGeom prst="rect">
            <a:avLst/>
          </a:prstGeom>
          <a:noFill/>
          <a:ln w="9525">
            <a:noFill/>
            <a:miter lim="800000"/>
            <a:headEnd/>
            <a:tailEnd/>
          </a:ln>
        </p:spPr>
      </p:pic>
      <p:grpSp>
        <p:nvGrpSpPr>
          <p:cNvPr id="28674" name="Group 6"/>
          <p:cNvGrpSpPr>
            <a:grpSpLocks/>
          </p:cNvGrpSpPr>
          <p:nvPr/>
        </p:nvGrpSpPr>
        <p:grpSpPr bwMode="auto">
          <a:xfrm>
            <a:off x="749300" y="411163"/>
            <a:ext cx="7067550" cy="5824537"/>
            <a:chOff x="-166977" y="0"/>
            <a:chExt cx="8523798" cy="5698029"/>
          </a:xfrm>
        </p:grpSpPr>
        <p:pic>
          <p:nvPicPr>
            <p:cNvPr id="28678" name="Google Shape;164;p9"/>
            <p:cNvPicPr preferRelativeResize="0">
              <a:picLocks noChangeAspect="1" noChangeArrowheads="1"/>
            </p:cNvPicPr>
            <p:nvPr/>
          </p:nvPicPr>
          <p:blipFill>
            <a:blip r:embed="rId3"/>
            <a:srcRect l="15285" t="10429" r="46645" b="11189"/>
            <a:stretch>
              <a:fillRect/>
            </a:stretch>
          </p:blipFill>
          <p:spPr bwMode="auto">
            <a:xfrm>
              <a:off x="-166977" y="0"/>
              <a:ext cx="8523798" cy="5698029"/>
            </a:xfrm>
            <a:prstGeom prst="rect">
              <a:avLst/>
            </a:prstGeom>
            <a:noFill/>
            <a:ln w="9525">
              <a:noFill/>
              <a:miter lim="800000"/>
              <a:headEnd/>
              <a:tailEnd/>
            </a:ln>
          </p:spPr>
        </p:pic>
        <p:pic>
          <p:nvPicPr>
            <p:cNvPr id="28679" name="Google Shape;165;p9"/>
            <p:cNvPicPr preferRelativeResize="0">
              <a:picLocks noChangeAspect="1" noChangeArrowheads="1"/>
            </p:cNvPicPr>
            <p:nvPr/>
          </p:nvPicPr>
          <p:blipFill>
            <a:blip r:embed="rId4"/>
            <a:srcRect l="18974" t="9789" r="12466"/>
            <a:stretch>
              <a:fillRect/>
            </a:stretch>
          </p:blipFill>
          <p:spPr bwMode="auto">
            <a:xfrm>
              <a:off x="3295278" y="4015409"/>
              <a:ext cx="2947731" cy="1677955"/>
            </a:xfrm>
            <a:prstGeom prst="rect">
              <a:avLst/>
            </a:prstGeom>
            <a:noFill/>
            <a:ln w="9525">
              <a:noFill/>
              <a:miter lim="800000"/>
              <a:headEnd/>
              <a:tailEnd/>
            </a:ln>
          </p:spPr>
        </p:pic>
      </p:grpSp>
      <p:pic>
        <p:nvPicPr>
          <p:cNvPr id="28675" name="Picture 8"/>
          <p:cNvPicPr>
            <a:picLocks noChangeAspect="1"/>
          </p:cNvPicPr>
          <p:nvPr/>
        </p:nvPicPr>
        <p:blipFill>
          <a:blip r:embed="rId5"/>
          <a:srcRect/>
          <a:stretch>
            <a:fillRect/>
          </a:stretch>
        </p:blipFill>
        <p:spPr bwMode="auto">
          <a:xfrm>
            <a:off x="6597650" y="2481263"/>
            <a:ext cx="2889250" cy="4359275"/>
          </a:xfrm>
          <a:prstGeom prst="rect">
            <a:avLst/>
          </a:prstGeom>
          <a:noFill/>
          <a:ln w="9525">
            <a:noFill/>
            <a:miter lim="800000"/>
            <a:headEnd/>
            <a:tailEnd/>
          </a:ln>
        </p:spPr>
      </p:pic>
      <p:pic>
        <p:nvPicPr>
          <p:cNvPr id="11" name="图片 8" descr="6fc417983c9675ce1b60e983870aeb8a"/>
          <p:cNvPicPr>
            <a:picLocks noChangeAspect="1" noChangeArrowheads="1"/>
          </p:cNvPicPr>
          <p:nvPr/>
        </p:nvPicPr>
        <p:blipFill>
          <a:blip r:embed="rId6"/>
          <a:srcRect/>
          <a:stretch>
            <a:fillRect/>
          </a:stretch>
        </p:blipFill>
        <p:spPr bwMode="auto">
          <a:xfrm>
            <a:off x="431800" y="3648075"/>
            <a:ext cx="1941513" cy="2665413"/>
          </a:xfrm>
          <a:prstGeom prst="rect">
            <a:avLst/>
          </a:prstGeom>
          <a:noFill/>
          <a:ln w="9525">
            <a:noFill/>
            <a:miter lim="800000"/>
            <a:headEnd/>
            <a:tailEnd/>
          </a:ln>
        </p:spPr>
      </p:pic>
      <p:sp>
        <p:nvSpPr>
          <p:cNvPr id="13" name="文本框 15"/>
          <p:cNvSpPr txBox="1">
            <a:spLocks noChangeArrowheads="1"/>
          </p:cNvSpPr>
          <p:nvPr/>
        </p:nvSpPr>
        <p:spPr bwMode="auto">
          <a:xfrm>
            <a:off x="1798638" y="1550988"/>
            <a:ext cx="5486400" cy="2124075"/>
          </a:xfrm>
          <a:prstGeom prst="rect">
            <a:avLst/>
          </a:prstGeom>
          <a:noFill/>
          <a:ln w="9525">
            <a:noFill/>
            <a:miter lim="800000"/>
            <a:headEnd/>
            <a:tailEnd/>
          </a:ln>
        </p:spPr>
        <p:txBody>
          <a:bodyPr>
            <a:spAutoFit/>
          </a:bodyPr>
          <a:lstStyle/>
          <a:p>
            <a:pPr algn="ctr" defTabSz="457200"/>
            <a:r>
              <a:rPr lang="en-US" altLang="zh-CN" sz="6600" b="1">
                <a:solidFill>
                  <a:srgbClr val="FF0000"/>
                </a:solidFill>
                <a:latin typeface="SVN-Tamarindo"/>
                <a:ea typeface="华康海报体W12"/>
                <a:cs typeface="Times New Roman" pitchFamily="18" charset="0"/>
              </a:rPr>
              <a:t>Xin chào </a:t>
            </a:r>
          </a:p>
          <a:p>
            <a:pPr algn="ctr" defTabSz="457200"/>
            <a:r>
              <a:rPr lang="en-US" altLang="zh-CN" sz="6600" b="1">
                <a:solidFill>
                  <a:srgbClr val="FF0000"/>
                </a:solidFill>
                <a:latin typeface="SVN-Tamarindo"/>
                <a:ea typeface="华康海报体W12"/>
                <a:cs typeface="Times New Roman" pitchFamily="18" charset="0"/>
              </a:rPr>
              <a:t>và hẹn gặp lại!</a:t>
            </a:r>
            <a:endParaRPr lang="zh-CN" altLang="en-US" sz="6600" b="1">
              <a:solidFill>
                <a:srgbClr val="FF0000"/>
              </a:solidFill>
              <a:latin typeface="SVN-Tamarindo"/>
              <a:ea typeface="华康海报体W12"/>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45" presetClass="entr" presetSubtype="0" fill="hold" grpId="0" nodeType="afterEffect">
                                  <p:stCondLst>
                                    <p:cond delay="0"/>
                                  </p:stCondLst>
                                  <p:iterate type="lt">
                                    <p:tmPct val="10000"/>
                                  </p:iterate>
                                  <p:childTnLst>
                                    <p:set>
                                      <p:cBhvr>
                                        <p:cTn id="13" dur="1" fill="hold">
                                          <p:stCondLst>
                                            <p:cond delay="0"/>
                                          </p:stCondLst>
                                        </p:cTn>
                                        <p:tgtEl>
                                          <p:spTgt spid="13"/>
                                        </p:tgtEl>
                                        <p:attrNameLst>
                                          <p:attrName>style.visibility</p:attrName>
                                        </p:attrNameLst>
                                      </p:cBhvr>
                                      <p:to>
                                        <p:strVal val="visible"/>
                                      </p:to>
                                    </p:set>
                                    <p:animEffect transition="in" filter="fade">
                                      <p:cBhvr>
                                        <p:cTn id="14" dur="750"/>
                                        <p:tgtEl>
                                          <p:spTgt spid="13"/>
                                        </p:tgtEl>
                                      </p:cBhvr>
                                    </p:animEffect>
                                    <p:anim calcmode="lin" valueType="num">
                                      <p:cBhvr>
                                        <p:cTn id="15" dur="750" fill="hold"/>
                                        <p:tgtEl>
                                          <p:spTgt spid="13"/>
                                        </p:tgtEl>
                                        <p:attrNameLst>
                                          <p:attrName>ppt_w</p:attrName>
                                        </p:attrNameLst>
                                      </p:cBhvr>
                                      <p:tavLst>
                                        <p:tav tm="0" fmla="#ppt_w*sin(2.5*pi*$)">
                                          <p:val>
                                            <p:fltVal val="0"/>
                                          </p:val>
                                        </p:tav>
                                        <p:tav tm="100000">
                                          <p:val>
                                            <p:fltVal val="1"/>
                                          </p:val>
                                        </p:tav>
                                      </p:tavLst>
                                    </p:anim>
                                    <p:anim calcmode="lin" valueType="num">
                                      <p:cBhvr>
                                        <p:cTn id="16" dur="750" fill="hold"/>
                                        <p:tgtEl>
                                          <p:spTgt spid="13"/>
                                        </p:tgtEl>
                                        <p:attrNameLst>
                                          <p:attrName>ppt_h</p:attrName>
                                        </p:attrNameLst>
                                      </p:cBhvr>
                                      <p:tavLst>
                                        <p:tav tm="0">
                                          <p:val>
                                            <p:strVal val="#ppt_h"/>
                                          </p:val>
                                        </p:tav>
                                        <p:tav tm="100000">
                                          <p:val>
                                            <p:strVal val="#ppt_h"/>
                                          </p:val>
                                        </p:tav>
                                      </p:tavLst>
                                    </p:anim>
                                  </p:childTnLst>
                                </p:cTn>
                              </p:par>
                              <p:par>
                                <p:cTn id="17" presetID="6" presetClass="emph" presetSubtype="0" fill="hold" grpId="1" nodeType="withEffect">
                                  <p:stCondLst>
                                    <p:cond delay="0"/>
                                  </p:stCondLst>
                                  <p:iterate type="lt">
                                    <p:tmPct val="10000"/>
                                  </p:iterate>
                                  <p:childTnLst>
                                    <p:animScale>
                                      <p:cBhvr>
                                        <p:cTn id="18" dur="300" fill="hold"/>
                                        <p:tgtEl>
                                          <p:spTgt spid="13"/>
                                        </p:tgtEl>
                                      </p:cBhvr>
                                      <p:by x="500000" y="500000"/>
                                    </p:animScale>
                                  </p:childTnLst>
                                </p:cTn>
                              </p:par>
                              <p:par>
                                <p:cTn id="19" presetID="6" presetClass="emph" presetSubtype="0" fill="hold" grpId="2" nodeType="withEffect">
                                  <p:stCondLst>
                                    <p:cond delay="0"/>
                                  </p:stCondLst>
                                  <p:iterate type="lt">
                                    <p:tmPct val="10000"/>
                                  </p:iterate>
                                  <p:childTnLst>
                                    <p:animScale>
                                      <p:cBhvr>
                                        <p:cTn id="20" dur="750" fill="hold"/>
                                        <p:tgtEl>
                                          <p:spTgt spid="13"/>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3"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4"/>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0" name="Rectangle 9"/>
          <p:cNvSpPr/>
          <p:nvPr/>
        </p:nvSpPr>
        <p:spPr>
          <a:xfrm>
            <a:off x="5491163" y="3652838"/>
            <a:ext cx="3536950" cy="2308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1" name="图片 8" descr="6fc417983c9675ce1b60e983870aeb8a"/>
          <p:cNvPicPr>
            <a:picLocks noChangeAspect="1" noChangeArrowheads="1"/>
          </p:cNvPicPr>
          <p:nvPr/>
        </p:nvPicPr>
        <p:blipFill>
          <a:blip r:embed="rId3"/>
          <a:srcRect/>
          <a:stretch>
            <a:fillRect/>
          </a:stretch>
        </p:blipFill>
        <p:spPr bwMode="auto">
          <a:xfrm>
            <a:off x="0" y="2119313"/>
            <a:ext cx="1941513" cy="2665412"/>
          </a:xfrm>
          <a:prstGeom prst="rect">
            <a:avLst/>
          </a:prstGeom>
          <a:noFill/>
          <a:ln w="9525">
            <a:noFill/>
            <a:miter lim="800000"/>
            <a:headEnd/>
            <a:tailEnd/>
          </a:ln>
        </p:spPr>
      </p:pic>
      <p:grpSp>
        <p:nvGrpSpPr>
          <p:cNvPr id="16388" name="Group 6"/>
          <p:cNvGrpSpPr>
            <a:grpSpLocks/>
          </p:cNvGrpSpPr>
          <p:nvPr/>
        </p:nvGrpSpPr>
        <p:grpSpPr bwMode="auto">
          <a:xfrm>
            <a:off x="846138" y="446088"/>
            <a:ext cx="6694487" cy="4795837"/>
            <a:chOff x="-166977" y="0"/>
            <a:chExt cx="8523798" cy="5698029"/>
          </a:xfrm>
        </p:grpSpPr>
        <p:pic>
          <p:nvPicPr>
            <p:cNvPr id="16392" name="Google Shape;164;p9"/>
            <p:cNvPicPr preferRelativeResize="0">
              <a:picLocks noChangeAspect="1" noChangeArrowheads="1"/>
            </p:cNvPicPr>
            <p:nvPr/>
          </p:nvPicPr>
          <p:blipFill>
            <a:blip r:embed="rId4"/>
            <a:srcRect l="15285" t="10429" r="46645" b="11189"/>
            <a:stretch>
              <a:fillRect/>
            </a:stretch>
          </p:blipFill>
          <p:spPr bwMode="auto">
            <a:xfrm>
              <a:off x="-166977" y="0"/>
              <a:ext cx="8523798" cy="5698029"/>
            </a:xfrm>
            <a:prstGeom prst="rect">
              <a:avLst/>
            </a:prstGeom>
            <a:noFill/>
            <a:ln w="9525">
              <a:noFill/>
              <a:miter lim="800000"/>
              <a:headEnd/>
              <a:tailEnd/>
            </a:ln>
          </p:spPr>
        </p:pic>
        <p:pic>
          <p:nvPicPr>
            <p:cNvPr id="16393" name="Google Shape;165;p9"/>
            <p:cNvPicPr preferRelativeResize="0">
              <a:picLocks noChangeAspect="1" noChangeArrowheads="1"/>
            </p:cNvPicPr>
            <p:nvPr/>
          </p:nvPicPr>
          <p:blipFill>
            <a:blip r:embed="rId5"/>
            <a:srcRect l="18974" t="9789" r="12466"/>
            <a:stretch>
              <a:fillRect/>
            </a:stretch>
          </p:blipFill>
          <p:spPr bwMode="auto">
            <a:xfrm>
              <a:off x="3295278" y="4015409"/>
              <a:ext cx="2947731" cy="1677955"/>
            </a:xfrm>
            <a:prstGeom prst="rect">
              <a:avLst/>
            </a:prstGeom>
            <a:noFill/>
            <a:ln w="9525">
              <a:noFill/>
              <a:miter lim="800000"/>
              <a:headEnd/>
              <a:tailEnd/>
            </a:ln>
          </p:spPr>
        </p:pic>
      </p:grpSp>
      <p:pic>
        <p:nvPicPr>
          <p:cNvPr id="16389" name="Picture 8"/>
          <p:cNvPicPr>
            <a:picLocks noChangeAspect="1"/>
          </p:cNvPicPr>
          <p:nvPr/>
        </p:nvPicPr>
        <p:blipFill>
          <a:blip r:embed="rId6"/>
          <a:srcRect/>
          <a:stretch>
            <a:fillRect/>
          </a:stretch>
        </p:blipFill>
        <p:spPr bwMode="auto">
          <a:xfrm>
            <a:off x="6597650" y="1154113"/>
            <a:ext cx="2889250" cy="4359275"/>
          </a:xfrm>
          <a:prstGeom prst="rect">
            <a:avLst/>
          </a:prstGeom>
          <a:noFill/>
          <a:ln w="9525">
            <a:noFill/>
            <a:miter lim="800000"/>
            <a:headEnd/>
            <a:tailEnd/>
          </a:ln>
        </p:spPr>
      </p:pic>
      <p:sp>
        <p:nvSpPr>
          <p:cNvPr id="13" name="Rectangle 12"/>
          <p:cNvSpPr/>
          <p:nvPr/>
        </p:nvSpPr>
        <p:spPr>
          <a:xfrm>
            <a:off x="1165225" y="1322388"/>
            <a:ext cx="6583363" cy="2225675"/>
          </a:xfrm>
          <a:prstGeom prst="rect">
            <a:avLst/>
          </a:prstGeom>
        </p:spPr>
        <p:txBody>
          <a:bodyPr>
            <a:spAutoFit/>
          </a:bodyPr>
          <a:lstStyle/>
          <a:p>
            <a:pPr algn="ctr" defTabSz="457200">
              <a:defRPr/>
            </a:pPr>
            <a:r>
              <a:rPr lang="en-US" sz="4000" b="1" u="sng">
                <a:solidFill>
                  <a:srgbClr val="0000FF"/>
                </a:solidFill>
                <a:effectLst>
                  <a:outerShdw blurRad="38100" dist="38100" dir="2700000" algn="tl">
                    <a:srgbClr val="C0C0C0"/>
                  </a:outerShdw>
                </a:effectLst>
              </a:rPr>
              <a:t>TRÒ CHƠI</a:t>
            </a:r>
          </a:p>
          <a:p>
            <a:pPr algn="ctr" defTabSz="457200">
              <a:defRPr/>
            </a:pPr>
            <a:endParaRPr lang="en-US" sz="4000" b="1" u="sng">
              <a:solidFill>
                <a:srgbClr val="0000FF"/>
              </a:solidFill>
              <a:effectLst>
                <a:outerShdw blurRad="38100" dist="38100" dir="2700000" algn="tl">
                  <a:srgbClr val="C0C0C0"/>
                </a:outerShdw>
              </a:effectLst>
            </a:endParaRPr>
          </a:p>
          <a:p>
            <a:pPr algn="ctr" defTabSz="457200">
              <a:defRPr/>
            </a:pPr>
            <a:r>
              <a:rPr lang="en-US" sz="6000" b="1">
                <a:solidFill>
                  <a:srgbClr val="FF00FF"/>
                </a:solidFill>
                <a:latin typeface="Times New Roman" pitchFamily="18" charset="0"/>
              </a:rPr>
              <a:t>“</a:t>
            </a:r>
            <a:r>
              <a:rPr lang="en-US" sz="6000" b="1">
                <a:solidFill>
                  <a:srgbClr val="FF00FF"/>
                </a:solidFill>
                <a:latin typeface="SVN-Very Berry"/>
              </a:rPr>
              <a:t>ĐOÁN HÌNH”</a:t>
            </a:r>
            <a:endParaRPr lang="en-US" sz="6000" b="1">
              <a:solidFill>
                <a:srgbClr val="5F5F5F"/>
              </a:solidFill>
              <a:latin typeface="SVN-Very Berry"/>
            </a:endParaRPr>
          </a:p>
        </p:txBody>
      </p:sp>
      <p:sp>
        <p:nvSpPr>
          <p:cNvPr id="6" name="Rectangle 5"/>
          <p:cNvSpPr/>
          <p:nvPr/>
        </p:nvSpPr>
        <p:spPr>
          <a:xfrm>
            <a:off x="762000" y="4721225"/>
            <a:ext cx="7693025" cy="1960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b="1">
              <a:solidFill>
                <a:srgbClr val="FFFFFF"/>
              </a:solidFill>
            </a:endParaRPr>
          </a:p>
          <a:p>
            <a:pPr>
              <a:buFontTx/>
              <a:buChar char="-"/>
            </a:pPr>
            <a:r>
              <a:rPr lang="en-US" sz="2400">
                <a:solidFill>
                  <a:srgbClr val="FFFFFF"/>
                </a:solidFill>
                <a:latin typeface="Times New Roman" pitchFamily="18" charset="0"/>
              </a:rPr>
              <a:t>Cách chơi: Trong vòng 2 phút xem lại và ghi lại:</a:t>
            </a:r>
          </a:p>
          <a:p>
            <a:r>
              <a:rPr lang="en-US" sz="2400">
                <a:solidFill>
                  <a:srgbClr val="FFFFFF"/>
                </a:solidFill>
                <a:latin typeface="Times New Roman" pitchFamily="18" charset="0"/>
              </a:rPr>
              <a:t>+ Có bao nhiêu hình ảnh về di sản mĩ thuật thời kì tiền sử? </a:t>
            </a:r>
          </a:p>
          <a:p>
            <a:r>
              <a:rPr lang="en-US" sz="2400">
                <a:solidFill>
                  <a:srgbClr val="FFFFFF"/>
                </a:solidFill>
                <a:latin typeface="Times New Roman" pitchFamily="18" charset="0"/>
              </a:rPr>
              <a:t>+ Trong đó có bao nhiêu di sản dạng 2D và bao nhiêu di sản dạng 3D?</a:t>
            </a:r>
          </a:p>
          <a:p>
            <a:r>
              <a:rPr lang="en-US" sz="2400">
                <a:solidFill>
                  <a:srgbClr val="FFFFFF"/>
                </a:solidFill>
                <a:latin typeface="Times New Roman" pitchFamily="18" charset="0"/>
              </a:rPr>
              <a:t>+ Di sản được làm bằng những vật liệu gì?</a:t>
            </a:r>
            <a:endParaRPr lang="en-US">
              <a:solidFill>
                <a:srgbClr val="FFFFFF"/>
              </a:solidFill>
              <a:latin typeface="Times New Roman" pitchFamily="18" charset="0"/>
            </a:endParaRPr>
          </a:p>
          <a:p>
            <a:pPr algn="ctr"/>
            <a:endParaRPr lang="en-US">
              <a:solidFill>
                <a:srgbClr val="FFFFFF"/>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pPr eaLnBrk="1" hangingPunct="1"/>
            <a:endParaRPr lang="en-US" smtClean="0"/>
          </a:p>
        </p:txBody>
      </p:sp>
      <p:pic>
        <p:nvPicPr>
          <p:cNvPr id="17410" name="Picture 4"/>
          <p:cNvPicPr>
            <a:picLocks noGrp="1" noChangeAspect="1"/>
          </p:cNvPicPr>
          <p:nvPr>
            <p:ph type="body" idx="1"/>
          </p:nvPr>
        </p:nvPicPr>
        <p:blipFill>
          <a:blip r:embed="rId2"/>
          <a:srcRect/>
          <a:stretch>
            <a:fillRect/>
          </a:stretch>
        </p:blipFill>
        <p:spPr>
          <a:xfrm>
            <a:off x="0" y="0"/>
            <a:ext cx="9144000" cy="6858000"/>
          </a:xfrm>
        </p:spPr>
      </p:pic>
      <p:pic>
        <p:nvPicPr>
          <p:cNvPr id="17411" name="Picture 6" descr="Lịch sử nghệ thuật - Mỹ thuật thời tiền sử - Những bức họa đầu tiên"/>
          <p:cNvPicPr>
            <a:picLocks noChangeAspect="1" noChangeArrowheads="1"/>
          </p:cNvPicPr>
          <p:nvPr/>
        </p:nvPicPr>
        <p:blipFill>
          <a:blip r:embed="rId3"/>
          <a:srcRect/>
          <a:stretch>
            <a:fillRect/>
          </a:stretch>
        </p:blipFill>
        <p:spPr bwMode="auto">
          <a:xfrm>
            <a:off x="5697538" y="3789363"/>
            <a:ext cx="3446462" cy="2584450"/>
          </a:xfrm>
          <a:prstGeom prst="rect">
            <a:avLst/>
          </a:prstGeom>
          <a:noFill/>
          <a:ln w="9525">
            <a:noFill/>
            <a:miter lim="800000"/>
            <a:headEnd/>
            <a:tailEnd/>
          </a:ln>
        </p:spPr>
      </p:pic>
      <p:sp>
        <p:nvSpPr>
          <p:cNvPr id="17412" name="AutoShape 8" descr="Kỳ thú mỹ thuật thời tiền sử: các tác phẩm mỹ thuật cổ trên khắp năm châu"/>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pic>
        <p:nvPicPr>
          <p:cNvPr id="17413" name="Picture 9" descr="images (1)"/>
          <p:cNvPicPr>
            <a:picLocks noChangeAspect="1" noChangeArrowheads="1"/>
          </p:cNvPicPr>
          <p:nvPr/>
        </p:nvPicPr>
        <p:blipFill>
          <a:blip r:embed="rId4"/>
          <a:srcRect/>
          <a:stretch>
            <a:fillRect/>
          </a:stretch>
        </p:blipFill>
        <p:spPr bwMode="auto">
          <a:xfrm>
            <a:off x="4010025" y="669925"/>
            <a:ext cx="2895600" cy="2684463"/>
          </a:xfrm>
          <a:prstGeom prst="rect">
            <a:avLst/>
          </a:prstGeom>
          <a:noFill/>
          <a:ln w="9525">
            <a:noFill/>
            <a:miter lim="800000"/>
            <a:headEnd/>
            <a:tailEnd/>
          </a:ln>
        </p:spPr>
      </p:pic>
      <p:pic>
        <p:nvPicPr>
          <p:cNvPr id="17414" name="Picture 10" descr="mi-thuat-phuc-hung02"/>
          <p:cNvPicPr>
            <a:picLocks noChangeAspect="1" noChangeArrowheads="1"/>
          </p:cNvPicPr>
          <p:nvPr/>
        </p:nvPicPr>
        <p:blipFill>
          <a:blip r:embed="rId5"/>
          <a:srcRect/>
          <a:stretch>
            <a:fillRect/>
          </a:stretch>
        </p:blipFill>
        <p:spPr bwMode="auto">
          <a:xfrm>
            <a:off x="3038475" y="3786188"/>
            <a:ext cx="2476500" cy="2720975"/>
          </a:xfrm>
          <a:prstGeom prst="rect">
            <a:avLst/>
          </a:prstGeom>
          <a:noFill/>
          <a:ln w="9525">
            <a:noFill/>
            <a:miter lim="800000"/>
            <a:headEnd/>
            <a:tailEnd/>
          </a:ln>
        </p:spPr>
      </p:pic>
      <p:pic>
        <p:nvPicPr>
          <p:cNvPr id="17415" name="Picture 11" descr="dnp-ky-thu-my-thuat-thoi-tien-su-1"/>
          <p:cNvPicPr>
            <a:picLocks noChangeAspect="1" noChangeArrowheads="1"/>
          </p:cNvPicPr>
          <p:nvPr/>
        </p:nvPicPr>
        <p:blipFill>
          <a:blip r:embed="rId6"/>
          <a:srcRect/>
          <a:stretch>
            <a:fillRect/>
          </a:stretch>
        </p:blipFill>
        <p:spPr bwMode="auto">
          <a:xfrm>
            <a:off x="222250" y="3763963"/>
            <a:ext cx="2722563" cy="2722562"/>
          </a:xfrm>
          <a:prstGeom prst="rect">
            <a:avLst/>
          </a:prstGeom>
          <a:noFill/>
          <a:ln w="9525">
            <a:noFill/>
            <a:miter lim="800000"/>
            <a:headEnd/>
            <a:tailEnd/>
          </a:ln>
        </p:spPr>
      </p:pic>
      <p:pic>
        <p:nvPicPr>
          <p:cNvPr id="17416" name="Picture 12" descr="66578-1275798960"/>
          <p:cNvPicPr>
            <a:picLocks noChangeAspect="1" noChangeArrowheads="1"/>
          </p:cNvPicPr>
          <p:nvPr/>
        </p:nvPicPr>
        <p:blipFill>
          <a:blip r:embed="rId7"/>
          <a:srcRect/>
          <a:stretch>
            <a:fillRect/>
          </a:stretch>
        </p:blipFill>
        <p:spPr bwMode="auto">
          <a:xfrm>
            <a:off x="7227888" y="708025"/>
            <a:ext cx="1716087" cy="2636838"/>
          </a:xfrm>
          <a:prstGeom prst="rect">
            <a:avLst/>
          </a:prstGeom>
          <a:noFill/>
          <a:ln w="9525">
            <a:noFill/>
            <a:miter lim="800000"/>
            <a:headEnd/>
            <a:tailEnd/>
          </a:ln>
        </p:spPr>
      </p:pic>
      <p:pic>
        <p:nvPicPr>
          <p:cNvPr id="17417" name="Picture 13" descr="dnp-ky-thu-my-thuat-thoi-tien-su-10"/>
          <p:cNvPicPr>
            <a:picLocks noChangeAspect="1" noChangeArrowheads="1"/>
          </p:cNvPicPr>
          <p:nvPr/>
        </p:nvPicPr>
        <p:blipFill>
          <a:blip r:embed="rId8"/>
          <a:srcRect/>
          <a:stretch>
            <a:fillRect/>
          </a:stretch>
        </p:blipFill>
        <p:spPr bwMode="auto">
          <a:xfrm>
            <a:off x="200025" y="679450"/>
            <a:ext cx="3575050" cy="2679700"/>
          </a:xfrm>
          <a:prstGeom prst="rect">
            <a:avLst/>
          </a:prstGeom>
          <a:noFill/>
          <a:ln w="9525">
            <a:noFill/>
            <a:miter lim="800000"/>
            <a:headEnd/>
            <a:tailEnd/>
          </a:ln>
        </p:spPr>
      </p:pic>
      <p:sp>
        <p:nvSpPr>
          <p:cNvPr id="17418" name="Rectangle 8"/>
          <p:cNvSpPr>
            <a:spLocks noChangeArrowheads="1"/>
          </p:cNvSpPr>
          <p:nvPr/>
        </p:nvSpPr>
        <p:spPr bwMode="auto">
          <a:xfrm>
            <a:off x="1698625" y="3360738"/>
            <a:ext cx="371475" cy="322262"/>
          </a:xfrm>
          <a:prstGeom prst="rect">
            <a:avLst/>
          </a:prstGeom>
          <a:solidFill>
            <a:srgbClr val="1D9BB8"/>
          </a:solidFill>
          <a:ln w="9525">
            <a:solidFill>
              <a:srgbClr val="5F5F5F"/>
            </a:solidFill>
            <a:miter lim="800000"/>
            <a:headEnd/>
            <a:tailEnd/>
          </a:ln>
        </p:spPr>
        <p:txBody>
          <a:bodyPr wrap="none" anchor="ctr"/>
          <a:lstStyle/>
          <a:p>
            <a:pPr algn="ctr"/>
            <a:r>
              <a:rPr lang="en-US" altLang="en-US" sz="1600">
                <a:solidFill>
                  <a:srgbClr val="000099"/>
                </a:solidFill>
                <a:latin typeface=".VnTimeH" pitchFamily="34" charset="0"/>
              </a:rPr>
              <a:t>1</a:t>
            </a:r>
          </a:p>
        </p:txBody>
      </p:sp>
      <p:sp>
        <p:nvSpPr>
          <p:cNvPr id="17419" name="Rectangle 8"/>
          <p:cNvSpPr>
            <a:spLocks noChangeArrowheads="1"/>
          </p:cNvSpPr>
          <p:nvPr/>
        </p:nvSpPr>
        <p:spPr bwMode="auto">
          <a:xfrm>
            <a:off x="5145088" y="3375025"/>
            <a:ext cx="371475" cy="322263"/>
          </a:xfrm>
          <a:prstGeom prst="rect">
            <a:avLst/>
          </a:prstGeom>
          <a:solidFill>
            <a:srgbClr val="1D9BB8"/>
          </a:solidFill>
          <a:ln w="9525">
            <a:solidFill>
              <a:srgbClr val="5F5F5F"/>
            </a:solidFill>
            <a:miter lim="800000"/>
            <a:headEnd/>
            <a:tailEnd/>
          </a:ln>
        </p:spPr>
        <p:txBody>
          <a:bodyPr wrap="none" anchor="ctr"/>
          <a:lstStyle/>
          <a:p>
            <a:pPr algn="ctr"/>
            <a:r>
              <a:rPr lang="en-US" altLang="en-US" sz="1600">
                <a:solidFill>
                  <a:srgbClr val="000099"/>
                </a:solidFill>
                <a:latin typeface=".VnTimeH" pitchFamily="34" charset="0"/>
              </a:rPr>
              <a:t>2</a:t>
            </a:r>
          </a:p>
        </p:txBody>
      </p:sp>
      <p:sp>
        <p:nvSpPr>
          <p:cNvPr id="17420" name="Rectangle 8"/>
          <p:cNvSpPr>
            <a:spLocks noChangeArrowheads="1"/>
          </p:cNvSpPr>
          <p:nvPr/>
        </p:nvSpPr>
        <p:spPr bwMode="auto">
          <a:xfrm>
            <a:off x="7951788" y="3349625"/>
            <a:ext cx="371475" cy="322263"/>
          </a:xfrm>
          <a:prstGeom prst="rect">
            <a:avLst/>
          </a:prstGeom>
          <a:solidFill>
            <a:srgbClr val="1D9BB8"/>
          </a:solidFill>
          <a:ln w="9525">
            <a:solidFill>
              <a:srgbClr val="5F5F5F"/>
            </a:solidFill>
            <a:miter lim="800000"/>
            <a:headEnd/>
            <a:tailEnd/>
          </a:ln>
        </p:spPr>
        <p:txBody>
          <a:bodyPr wrap="none" anchor="ctr"/>
          <a:lstStyle/>
          <a:p>
            <a:pPr algn="ctr"/>
            <a:r>
              <a:rPr lang="en-US" altLang="en-US" sz="1600">
                <a:solidFill>
                  <a:srgbClr val="000099"/>
                </a:solidFill>
                <a:latin typeface=".VnTimeH" pitchFamily="34" charset="0"/>
              </a:rPr>
              <a:t>3</a:t>
            </a:r>
          </a:p>
        </p:txBody>
      </p:sp>
      <p:sp>
        <p:nvSpPr>
          <p:cNvPr id="17421" name="Rectangle 8"/>
          <p:cNvSpPr>
            <a:spLocks noChangeArrowheads="1"/>
          </p:cNvSpPr>
          <p:nvPr/>
        </p:nvSpPr>
        <p:spPr bwMode="auto">
          <a:xfrm>
            <a:off x="1463675" y="6535738"/>
            <a:ext cx="371475" cy="322262"/>
          </a:xfrm>
          <a:prstGeom prst="rect">
            <a:avLst/>
          </a:prstGeom>
          <a:solidFill>
            <a:srgbClr val="1D9BB8"/>
          </a:solidFill>
          <a:ln w="9525">
            <a:solidFill>
              <a:srgbClr val="5F5F5F"/>
            </a:solidFill>
            <a:miter lim="800000"/>
            <a:headEnd/>
            <a:tailEnd/>
          </a:ln>
        </p:spPr>
        <p:txBody>
          <a:bodyPr wrap="none" anchor="ctr"/>
          <a:lstStyle/>
          <a:p>
            <a:pPr algn="ctr"/>
            <a:r>
              <a:rPr lang="en-US" altLang="en-US" sz="1600">
                <a:solidFill>
                  <a:srgbClr val="000099"/>
                </a:solidFill>
                <a:latin typeface=".VnTimeH" pitchFamily="34" charset="0"/>
              </a:rPr>
              <a:t>4</a:t>
            </a:r>
          </a:p>
        </p:txBody>
      </p:sp>
      <p:sp>
        <p:nvSpPr>
          <p:cNvPr id="17422" name="Rectangle 8"/>
          <p:cNvSpPr>
            <a:spLocks noChangeArrowheads="1"/>
          </p:cNvSpPr>
          <p:nvPr/>
        </p:nvSpPr>
        <p:spPr bwMode="auto">
          <a:xfrm>
            <a:off x="4181475" y="6535738"/>
            <a:ext cx="371475" cy="322262"/>
          </a:xfrm>
          <a:prstGeom prst="rect">
            <a:avLst/>
          </a:prstGeom>
          <a:solidFill>
            <a:srgbClr val="1D9BB8"/>
          </a:solidFill>
          <a:ln w="9525">
            <a:solidFill>
              <a:srgbClr val="5F5F5F"/>
            </a:solidFill>
            <a:miter lim="800000"/>
            <a:headEnd/>
            <a:tailEnd/>
          </a:ln>
        </p:spPr>
        <p:txBody>
          <a:bodyPr wrap="none" anchor="ctr"/>
          <a:lstStyle/>
          <a:p>
            <a:pPr algn="ctr"/>
            <a:r>
              <a:rPr lang="en-US" altLang="en-US" sz="1600">
                <a:solidFill>
                  <a:srgbClr val="000099"/>
                </a:solidFill>
                <a:latin typeface=".VnTimeH" pitchFamily="34" charset="0"/>
              </a:rPr>
              <a:t>5</a:t>
            </a:r>
          </a:p>
        </p:txBody>
      </p:sp>
      <p:sp>
        <p:nvSpPr>
          <p:cNvPr id="17423" name="Rectangle 8"/>
          <p:cNvSpPr>
            <a:spLocks noChangeArrowheads="1"/>
          </p:cNvSpPr>
          <p:nvPr/>
        </p:nvSpPr>
        <p:spPr bwMode="auto">
          <a:xfrm>
            <a:off x="7362825" y="6535738"/>
            <a:ext cx="371475" cy="322262"/>
          </a:xfrm>
          <a:prstGeom prst="rect">
            <a:avLst/>
          </a:prstGeom>
          <a:solidFill>
            <a:srgbClr val="1D9BB8"/>
          </a:solidFill>
          <a:ln w="9525">
            <a:solidFill>
              <a:srgbClr val="5F5F5F"/>
            </a:solidFill>
            <a:miter lim="800000"/>
            <a:headEnd/>
            <a:tailEnd/>
          </a:ln>
        </p:spPr>
        <p:txBody>
          <a:bodyPr wrap="none" anchor="ctr"/>
          <a:lstStyle/>
          <a:p>
            <a:pPr algn="ctr"/>
            <a:r>
              <a:rPr lang="en-US" altLang="en-US" sz="1600">
                <a:solidFill>
                  <a:srgbClr val="000099"/>
                </a:solidFill>
                <a:latin typeface=".VnTimeH" pitchFamily="34" charset="0"/>
              </a:rPr>
              <a:t>6</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4"/>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0" name="Rectangle 9"/>
          <p:cNvSpPr/>
          <p:nvPr/>
        </p:nvSpPr>
        <p:spPr>
          <a:xfrm>
            <a:off x="5491163" y="3652838"/>
            <a:ext cx="3536950" cy="2308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8435" name="Picture 1"/>
          <p:cNvPicPr>
            <a:picLocks noChangeAspect="1"/>
          </p:cNvPicPr>
          <p:nvPr/>
        </p:nvPicPr>
        <p:blipFill>
          <a:blip r:embed="rId3"/>
          <a:srcRect/>
          <a:stretch>
            <a:fillRect/>
          </a:stretch>
        </p:blipFill>
        <p:spPr bwMode="auto">
          <a:xfrm>
            <a:off x="268288" y="814388"/>
            <a:ext cx="4689475" cy="1119187"/>
          </a:xfrm>
          <a:prstGeom prst="rect">
            <a:avLst/>
          </a:prstGeom>
          <a:noFill/>
          <a:ln w="9525">
            <a:noFill/>
            <a:miter lim="800000"/>
            <a:headEnd/>
            <a:tailEnd/>
          </a:ln>
        </p:spPr>
      </p:pic>
      <p:pic>
        <p:nvPicPr>
          <p:cNvPr id="18436" name="Picture 2"/>
          <p:cNvPicPr>
            <a:picLocks noChangeAspect="1"/>
          </p:cNvPicPr>
          <p:nvPr/>
        </p:nvPicPr>
        <p:blipFill>
          <a:blip r:embed="rId4"/>
          <a:srcRect/>
          <a:stretch>
            <a:fillRect/>
          </a:stretch>
        </p:blipFill>
        <p:spPr bwMode="auto">
          <a:xfrm>
            <a:off x="5429250" y="1136650"/>
            <a:ext cx="3260725" cy="2303463"/>
          </a:xfrm>
          <a:prstGeom prst="rect">
            <a:avLst/>
          </a:prstGeom>
          <a:noFill/>
          <a:ln w="9525">
            <a:noFill/>
            <a:miter lim="800000"/>
            <a:headEnd/>
            <a:tailEnd/>
          </a:ln>
        </p:spPr>
      </p:pic>
      <p:pic>
        <p:nvPicPr>
          <p:cNvPr id="18437" name="Picture 3"/>
          <p:cNvPicPr>
            <a:picLocks noChangeAspect="1"/>
          </p:cNvPicPr>
          <p:nvPr/>
        </p:nvPicPr>
        <p:blipFill>
          <a:blip r:embed="rId5"/>
          <a:srcRect/>
          <a:stretch>
            <a:fillRect/>
          </a:stretch>
        </p:blipFill>
        <p:spPr bwMode="auto">
          <a:xfrm>
            <a:off x="219075" y="2138363"/>
            <a:ext cx="3724275" cy="3355975"/>
          </a:xfrm>
          <a:prstGeom prst="rect">
            <a:avLst/>
          </a:prstGeom>
          <a:noFill/>
          <a:ln w="9525">
            <a:noFill/>
            <a:miter lim="800000"/>
            <a:headEnd/>
            <a:tailEnd/>
          </a:ln>
        </p:spPr>
      </p:pic>
      <p:pic>
        <p:nvPicPr>
          <p:cNvPr id="18438" name="Picture 5"/>
          <p:cNvPicPr>
            <a:picLocks noChangeAspect="1"/>
          </p:cNvPicPr>
          <p:nvPr/>
        </p:nvPicPr>
        <p:blipFill>
          <a:blip r:embed="rId6"/>
          <a:srcRect/>
          <a:stretch>
            <a:fillRect/>
          </a:stretch>
        </p:blipFill>
        <p:spPr bwMode="auto">
          <a:xfrm>
            <a:off x="4841875" y="3816350"/>
            <a:ext cx="3932238" cy="2508250"/>
          </a:xfrm>
          <a:prstGeom prst="rect">
            <a:avLst/>
          </a:prstGeom>
          <a:noFill/>
          <a:ln w="9525">
            <a:noFill/>
            <a:miter lim="800000"/>
            <a:headEnd/>
            <a:tailEnd/>
          </a:ln>
        </p:spPr>
      </p:pic>
      <p:sp>
        <p:nvSpPr>
          <p:cNvPr id="7" name="Rectangle 6"/>
          <p:cNvSpPr/>
          <p:nvPr/>
        </p:nvSpPr>
        <p:spPr>
          <a:xfrm>
            <a:off x="4957763" y="3484563"/>
            <a:ext cx="3816350" cy="3317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err="1">
                <a:solidFill>
                  <a:schemeClr val="tx1"/>
                </a:solidFill>
              </a:rPr>
              <a:t>Hình</a:t>
            </a:r>
            <a:r>
              <a:rPr lang="en-US" dirty="0">
                <a:solidFill>
                  <a:schemeClr val="tx1"/>
                </a:solidFill>
              </a:rPr>
              <a:t> </a:t>
            </a:r>
            <a:r>
              <a:rPr lang="en-US" dirty="0" err="1">
                <a:solidFill>
                  <a:schemeClr val="tx1"/>
                </a:solidFill>
              </a:rPr>
              <a:t>khắc</a:t>
            </a:r>
            <a:r>
              <a:rPr lang="en-US" dirty="0">
                <a:solidFill>
                  <a:schemeClr val="tx1"/>
                </a:solidFill>
              </a:rPr>
              <a:t> </a:t>
            </a:r>
            <a:r>
              <a:rPr lang="en-US" dirty="0" err="1">
                <a:solidFill>
                  <a:schemeClr val="tx1"/>
                </a:solidFill>
              </a:rPr>
              <a:t>trên</a:t>
            </a:r>
            <a:r>
              <a:rPr lang="en-US" dirty="0">
                <a:solidFill>
                  <a:schemeClr val="tx1"/>
                </a:solidFill>
              </a:rPr>
              <a:t> </a:t>
            </a:r>
            <a:r>
              <a:rPr lang="en-US" dirty="0" err="1">
                <a:solidFill>
                  <a:schemeClr val="tx1"/>
                </a:solidFill>
              </a:rPr>
              <a:t>đá</a:t>
            </a:r>
            <a:endParaRPr lang="en-US" dirty="0">
              <a:solidFill>
                <a:schemeClr val="tx1"/>
              </a:solidFill>
            </a:endParaRPr>
          </a:p>
        </p:txBody>
      </p:sp>
      <p:sp>
        <p:nvSpPr>
          <p:cNvPr id="9" name="Rectangle 8"/>
          <p:cNvSpPr/>
          <p:nvPr/>
        </p:nvSpPr>
        <p:spPr>
          <a:xfrm>
            <a:off x="357188" y="5627688"/>
            <a:ext cx="3814762" cy="333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err="1">
                <a:solidFill>
                  <a:schemeClr val="tx1"/>
                </a:solidFill>
              </a:rPr>
              <a:t>Chạm</a:t>
            </a:r>
            <a:r>
              <a:rPr lang="en-US" dirty="0">
                <a:solidFill>
                  <a:schemeClr val="tx1"/>
                </a:solidFill>
              </a:rPr>
              <a:t> </a:t>
            </a:r>
            <a:r>
              <a:rPr lang="en-US" dirty="0" err="1">
                <a:solidFill>
                  <a:schemeClr val="tx1"/>
                </a:solidFill>
              </a:rPr>
              <a:t>khắc</a:t>
            </a:r>
            <a:r>
              <a:rPr lang="en-US" dirty="0">
                <a:solidFill>
                  <a:schemeClr val="tx1"/>
                </a:solidFill>
              </a:rPr>
              <a:t> </a:t>
            </a:r>
            <a:r>
              <a:rPr lang="en-US" dirty="0" err="1">
                <a:solidFill>
                  <a:schemeClr val="tx1"/>
                </a:solidFill>
              </a:rPr>
              <a:t>trên</a:t>
            </a:r>
            <a:r>
              <a:rPr lang="en-US" dirty="0">
                <a:solidFill>
                  <a:schemeClr val="tx1"/>
                </a:solidFill>
              </a:rPr>
              <a:t> </a:t>
            </a:r>
            <a:r>
              <a:rPr lang="en-US" dirty="0" err="1">
                <a:solidFill>
                  <a:schemeClr val="tx1"/>
                </a:solidFill>
              </a:rPr>
              <a:t>đá</a:t>
            </a:r>
            <a:endParaRPr lang="en-US" dirty="0">
              <a:solidFill>
                <a:schemeClr val="tx1"/>
              </a:solidFill>
            </a:endParaRPr>
          </a:p>
        </p:txBody>
      </p:sp>
      <p:sp>
        <p:nvSpPr>
          <p:cNvPr id="11" name="Rectangle 10"/>
          <p:cNvSpPr/>
          <p:nvPr/>
        </p:nvSpPr>
        <p:spPr>
          <a:xfrm>
            <a:off x="4957763" y="6424613"/>
            <a:ext cx="3816350" cy="333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err="1">
                <a:solidFill>
                  <a:schemeClr val="tx1"/>
                </a:solidFill>
              </a:rPr>
              <a:t>Vẽ</a:t>
            </a:r>
            <a:r>
              <a:rPr lang="en-US" dirty="0">
                <a:solidFill>
                  <a:schemeClr val="tx1"/>
                </a:solidFill>
              </a:rPr>
              <a:t> </a:t>
            </a:r>
            <a:r>
              <a:rPr lang="en-US" dirty="0" err="1">
                <a:solidFill>
                  <a:schemeClr val="tx1"/>
                </a:solidFill>
              </a:rPr>
              <a:t>trên</a:t>
            </a:r>
            <a:r>
              <a:rPr lang="en-US" dirty="0">
                <a:solidFill>
                  <a:schemeClr val="tx1"/>
                </a:solidFill>
              </a:rPr>
              <a:t> </a:t>
            </a:r>
            <a:r>
              <a:rPr lang="en-US" dirty="0" err="1">
                <a:solidFill>
                  <a:schemeClr val="tx1"/>
                </a:solidFill>
              </a:rPr>
              <a:t>vách</a:t>
            </a:r>
            <a:r>
              <a:rPr lang="en-US" dirty="0">
                <a:solidFill>
                  <a:schemeClr val="tx1"/>
                </a:solidFill>
              </a:rPr>
              <a:t> hang </a:t>
            </a:r>
            <a:r>
              <a:rPr lang="en-US" dirty="0" err="1">
                <a:solidFill>
                  <a:schemeClr val="tx1"/>
                </a:solidFill>
              </a:rPr>
              <a:t>động</a:t>
            </a:r>
            <a:endParaRPr lang="en-US"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4"/>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0" name="Rectangle 9"/>
          <p:cNvSpPr/>
          <p:nvPr/>
        </p:nvSpPr>
        <p:spPr>
          <a:xfrm>
            <a:off x="5491163" y="3652838"/>
            <a:ext cx="3536950" cy="2308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9459" name="Picture 1"/>
          <p:cNvPicPr>
            <a:picLocks noChangeAspect="1"/>
          </p:cNvPicPr>
          <p:nvPr/>
        </p:nvPicPr>
        <p:blipFill>
          <a:blip r:embed="rId3"/>
          <a:srcRect/>
          <a:stretch>
            <a:fillRect/>
          </a:stretch>
        </p:blipFill>
        <p:spPr bwMode="auto">
          <a:xfrm>
            <a:off x="242888" y="806450"/>
            <a:ext cx="6859587" cy="619125"/>
          </a:xfrm>
          <a:prstGeom prst="rect">
            <a:avLst/>
          </a:prstGeom>
          <a:noFill/>
          <a:ln w="9525">
            <a:noFill/>
            <a:miter lim="800000"/>
            <a:headEnd/>
            <a:tailEnd/>
          </a:ln>
        </p:spPr>
      </p:pic>
      <p:pic>
        <p:nvPicPr>
          <p:cNvPr id="19460" name="Picture 3"/>
          <p:cNvPicPr>
            <a:picLocks noChangeAspect="1"/>
          </p:cNvPicPr>
          <p:nvPr/>
        </p:nvPicPr>
        <p:blipFill>
          <a:blip r:embed="rId4"/>
          <a:srcRect/>
          <a:stretch>
            <a:fillRect/>
          </a:stretch>
        </p:blipFill>
        <p:spPr bwMode="auto">
          <a:xfrm>
            <a:off x="5821363" y="1570038"/>
            <a:ext cx="2876550" cy="5143500"/>
          </a:xfrm>
          <a:prstGeom prst="rect">
            <a:avLst/>
          </a:prstGeom>
          <a:noFill/>
          <a:ln w="9525">
            <a:noFill/>
            <a:miter lim="800000"/>
            <a:headEnd/>
            <a:tailEnd/>
          </a:ln>
        </p:spPr>
      </p:pic>
      <p:pic>
        <p:nvPicPr>
          <p:cNvPr id="19461" name="Picture 5"/>
          <p:cNvPicPr>
            <a:picLocks noChangeAspect="1"/>
          </p:cNvPicPr>
          <p:nvPr/>
        </p:nvPicPr>
        <p:blipFill>
          <a:blip r:embed="rId5"/>
          <a:srcRect/>
          <a:stretch>
            <a:fillRect/>
          </a:stretch>
        </p:blipFill>
        <p:spPr bwMode="auto">
          <a:xfrm>
            <a:off x="106363" y="1984375"/>
            <a:ext cx="5457825" cy="4041775"/>
          </a:xfrm>
          <a:prstGeom prst="rect">
            <a:avLst/>
          </a:prstGeom>
          <a:noFill/>
          <a:ln w="9525">
            <a:noFill/>
            <a:miter lim="800000"/>
            <a:headEnd/>
            <a:tailEnd/>
          </a:ln>
        </p:spPr>
      </p:pic>
      <p:sp>
        <p:nvSpPr>
          <p:cNvPr id="8" name="Rectangle 7"/>
          <p:cNvSpPr/>
          <p:nvPr/>
        </p:nvSpPr>
        <p:spPr>
          <a:xfrm>
            <a:off x="1003300" y="6275388"/>
            <a:ext cx="3816350" cy="333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err="1">
                <a:solidFill>
                  <a:schemeClr val="tx1"/>
                </a:solidFill>
              </a:rPr>
              <a:t>Tượng</a:t>
            </a:r>
            <a:r>
              <a:rPr lang="en-US" dirty="0">
                <a:solidFill>
                  <a:schemeClr val="tx1"/>
                </a:solidFill>
              </a:rPr>
              <a:t> </a:t>
            </a:r>
            <a:r>
              <a:rPr lang="en-US" dirty="0" err="1">
                <a:solidFill>
                  <a:schemeClr val="tx1"/>
                </a:solidFill>
              </a:rPr>
              <a:t>đá</a:t>
            </a:r>
            <a:endParaRPr lang="en-US"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4"/>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0" name="Rectangle 9"/>
          <p:cNvSpPr/>
          <p:nvPr/>
        </p:nvSpPr>
        <p:spPr>
          <a:xfrm>
            <a:off x="5491163" y="3652838"/>
            <a:ext cx="3536950" cy="2308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0483" name="Picture 1"/>
          <p:cNvPicPr>
            <a:picLocks noChangeAspect="1"/>
          </p:cNvPicPr>
          <p:nvPr/>
        </p:nvPicPr>
        <p:blipFill>
          <a:blip r:embed="rId3"/>
          <a:srcRect/>
          <a:stretch>
            <a:fillRect/>
          </a:stretch>
        </p:blipFill>
        <p:spPr bwMode="auto">
          <a:xfrm>
            <a:off x="773113" y="895350"/>
            <a:ext cx="6662737" cy="1403350"/>
          </a:xfrm>
          <a:prstGeom prst="rect">
            <a:avLst/>
          </a:prstGeom>
          <a:noFill/>
          <a:ln w="9525">
            <a:noFill/>
            <a:miter lim="800000"/>
            <a:headEnd/>
            <a:tailEnd/>
          </a:ln>
        </p:spPr>
      </p:pic>
      <p:sp>
        <p:nvSpPr>
          <p:cNvPr id="6" name="Rectangle 5"/>
          <p:cNvSpPr/>
          <p:nvPr/>
        </p:nvSpPr>
        <p:spPr>
          <a:xfrm>
            <a:off x="773113" y="2471738"/>
            <a:ext cx="7569200" cy="26527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400" b="1" dirty="0" err="1"/>
              <a:t>Câu</a:t>
            </a:r>
            <a:r>
              <a:rPr lang="en-US" sz="2400" b="1" dirty="0"/>
              <a:t> </a:t>
            </a:r>
            <a:r>
              <a:rPr lang="en-US" sz="2400" b="1" dirty="0" err="1"/>
              <a:t>hỏi</a:t>
            </a:r>
            <a:r>
              <a:rPr lang="en-US" sz="2400" b="1" dirty="0"/>
              <a:t> </a:t>
            </a:r>
            <a:r>
              <a:rPr lang="en-US" sz="2400" b="1" dirty="0" err="1"/>
              <a:t>gợi</a:t>
            </a:r>
            <a:r>
              <a:rPr lang="en-US" sz="2400" b="1" dirty="0"/>
              <a:t> ý </a:t>
            </a:r>
            <a:r>
              <a:rPr lang="en-US" sz="2400" b="1" dirty="0" err="1"/>
              <a:t>thảo</a:t>
            </a:r>
            <a:r>
              <a:rPr lang="en-US" sz="2400" b="1" dirty="0"/>
              <a:t> </a:t>
            </a:r>
            <a:r>
              <a:rPr lang="en-US" sz="2400" b="1" dirty="0" err="1"/>
              <a:t>luận</a:t>
            </a:r>
            <a:r>
              <a:rPr lang="en-US" sz="2400" b="1" dirty="0"/>
              <a:t>: </a:t>
            </a:r>
          </a:p>
          <a:p>
            <a:pPr fontAlgn="auto">
              <a:spcBef>
                <a:spcPts val="0"/>
              </a:spcBef>
              <a:spcAft>
                <a:spcPts val="0"/>
              </a:spcAft>
              <a:defRPr/>
            </a:pPr>
            <a:r>
              <a:rPr lang="en-US" sz="2800" dirty="0"/>
              <a:t>- </a:t>
            </a:r>
            <a:r>
              <a:rPr lang="vi-VN" sz="2800" dirty="0"/>
              <a:t>Hình vẽ trong hang động và khắc trên đá thời kì tiền sử diễn tả những hình tượng gì?</a:t>
            </a:r>
          </a:p>
          <a:p>
            <a:pPr fontAlgn="auto">
              <a:spcBef>
                <a:spcPts val="0"/>
              </a:spcBef>
              <a:spcAft>
                <a:spcPts val="0"/>
              </a:spcAft>
              <a:defRPr/>
            </a:pPr>
            <a:r>
              <a:rPr lang="en-US" sz="2800" dirty="0"/>
              <a:t>- </a:t>
            </a:r>
            <a:r>
              <a:rPr lang="vi-VN" sz="2800" dirty="0"/>
              <a:t>Màu sắc trong tranh hang động như thế nào?</a:t>
            </a:r>
          </a:p>
          <a:p>
            <a:pPr fontAlgn="auto">
              <a:spcBef>
                <a:spcPts val="0"/>
              </a:spcBef>
              <a:spcAft>
                <a:spcPts val="0"/>
              </a:spcAft>
              <a:defRPr/>
            </a:pPr>
            <a:r>
              <a:rPr lang="en-US" sz="2800" dirty="0"/>
              <a:t>- </a:t>
            </a:r>
            <a:r>
              <a:rPr lang="vi-VN" sz="2800" dirty="0"/>
              <a:t>Tượng đá </a:t>
            </a:r>
            <a:r>
              <a:rPr lang="en-US" sz="2800" dirty="0" err="1"/>
              <a:t>thời</a:t>
            </a:r>
            <a:r>
              <a:rPr lang="en-US" sz="2800" dirty="0"/>
              <a:t> </a:t>
            </a:r>
            <a:r>
              <a:rPr lang="en-US" sz="2800" dirty="0" err="1"/>
              <a:t>kì</a:t>
            </a:r>
            <a:r>
              <a:rPr lang="en-US" sz="2800" dirty="0"/>
              <a:t> </a:t>
            </a:r>
            <a:r>
              <a:rPr lang="en-US" sz="2800" dirty="0" err="1"/>
              <a:t>tiền</a:t>
            </a:r>
            <a:r>
              <a:rPr lang="en-US" sz="2800" dirty="0"/>
              <a:t> </a:t>
            </a:r>
            <a:r>
              <a:rPr lang="en-US" sz="2800" dirty="0" err="1"/>
              <a:t>sử</a:t>
            </a:r>
            <a:r>
              <a:rPr lang="en-US" sz="2800" dirty="0"/>
              <a:t> </a:t>
            </a:r>
            <a:r>
              <a:rPr lang="vi-VN" sz="2800" dirty="0"/>
              <a:t>có tạo hình thế nào?</a:t>
            </a:r>
            <a:endParaRPr lang="en-US"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4"/>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0" name="Rectangle 9"/>
          <p:cNvSpPr/>
          <p:nvPr/>
        </p:nvSpPr>
        <p:spPr>
          <a:xfrm>
            <a:off x="5491163" y="3652838"/>
            <a:ext cx="3536950" cy="2308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1507" name="Picture 2"/>
          <p:cNvPicPr>
            <a:picLocks noChangeAspect="1"/>
          </p:cNvPicPr>
          <p:nvPr/>
        </p:nvPicPr>
        <p:blipFill>
          <a:blip r:embed="rId3"/>
          <a:srcRect/>
          <a:stretch>
            <a:fillRect/>
          </a:stretch>
        </p:blipFill>
        <p:spPr bwMode="auto">
          <a:xfrm>
            <a:off x="679450" y="2439988"/>
            <a:ext cx="3706813" cy="1327150"/>
          </a:xfrm>
          <a:prstGeom prst="rect">
            <a:avLst/>
          </a:prstGeom>
          <a:noFill/>
          <a:ln w="9525">
            <a:noFill/>
            <a:miter lim="800000"/>
            <a:headEnd/>
            <a:tailEnd/>
          </a:ln>
        </p:spPr>
      </p:pic>
      <p:pic>
        <p:nvPicPr>
          <p:cNvPr id="21508" name="Picture 3"/>
          <p:cNvPicPr>
            <a:picLocks noChangeAspect="1"/>
          </p:cNvPicPr>
          <p:nvPr/>
        </p:nvPicPr>
        <p:blipFill>
          <a:blip r:embed="rId4"/>
          <a:srcRect/>
          <a:stretch>
            <a:fillRect/>
          </a:stretch>
        </p:blipFill>
        <p:spPr bwMode="auto">
          <a:xfrm>
            <a:off x="1598613" y="4021138"/>
            <a:ext cx="1868487" cy="2716212"/>
          </a:xfrm>
          <a:prstGeom prst="rect">
            <a:avLst/>
          </a:prstGeom>
          <a:noFill/>
          <a:ln w="9525">
            <a:noFill/>
            <a:miter lim="800000"/>
            <a:headEnd/>
            <a:tailEnd/>
          </a:ln>
        </p:spPr>
      </p:pic>
      <p:pic>
        <p:nvPicPr>
          <p:cNvPr id="21509" name="Picture 7"/>
          <p:cNvPicPr>
            <a:picLocks noChangeAspect="1"/>
          </p:cNvPicPr>
          <p:nvPr/>
        </p:nvPicPr>
        <p:blipFill>
          <a:blip r:embed="rId5"/>
          <a:srcRect/>
          <a:stretch>
            <a:fillRect/>
          </a:stretch>
        </p:blipFill>
        <p:spPr bwMode="auto">
          <a:xfrm>
            <a:off x="4818063" y="2392363"/>
            <a:ext cx="2987675" cy="4344987"/>
          </a:xfrm>
          <a:prstGeom prst="rect">
            <a:avLst/>
          </a:prstGeom>
          <a:noFill/>
          <a:ln w="9525">
            <a:noFill/>
            <a:miter lim="800000"/>
            <a:headEnd/>
            <a:tailEnd/>
          </a:ln>
        </p:spPr>
      </p:pic>
      <p:pic>
        <p:nvPicPr>
          <p:cNvPr id="21510" name="Picture 8"/>
          <p:cNvPicPr>
            <a:picLocks noChangeAspect="1"/>
          </p:cNvPicPr>
          <p:nvPr/>
        </p:nvPicPr>
        <p:blipFill>
          <a:blip r:embed="rId6"/>
          <a:srcRect/>
          <a:stretch>
            <a:fillRect/>
          </a:stretch>
        </p:blipFill>
        <p:spPr bwMode="auto">
          <a:xfrm>
            <a:off x="331788" y="906463"/>
            <a:ext cx="1649412" cy="1295400"/>
          </a:xfrm>
          <a:prstGeom prst="rect">
            <a:avLst/>
          </a:prstGeom>
          <a:noFill/>
          <a:ln w="9525">
            <a:noFill/>
            <a:miter lim="800000"/>
            <a:headEnd/>
            <a:tailEnd/>
          </a:ln>
        </p:spPr>
      </p:pic>
      <p:pic>
        <p:nvPicPr>
          <p:cNvPr id="21511" name="Picture 10"/>
          <p:cNvPicPr>
            <a:picLocks noChangeAspect="1"/>
          </p:cNvPicPr>
          <p:nvPr/>
        </p:nvPicPr>
        <p:blipFill>
          <a:blip r:embed="rId7"/>
          <a:srcRect/>
          <a:stretch>
            <a:fillRect/>
          </a:stretch>
        </p:blipFill>
        <p:spPr bwMode="auto">
          <a:xfrm>
            <a:off x="2185988" y="1598613"/>
            <a:ext cx="6594475" cy="587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4"/>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0" name="Rectangle 9"/>
          <p:cNvSpPr/>
          <p:nvPr/>
        </p:nvSpPr>
        <p:spPr>
          <a:xfrm>
            <a:off x="5491163" y="3652838"/>
            <a:ext cx="3536950" cy="2308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773113" y="1149350"/>
            <a:ext cx="7569200" cy="3975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vi-VN" sz="2400" dirty="0"/>
              <a:t>Câu hỏi gợi ý thảo luận: </a:t>
            </a:r>
          </a:p>
          <a:p>
            <a:pPr fontAlgn="auto">
              <a:spcBef>
                <a:spcPts val="0"/>
              </a:spcBef>
              <a:spcAft>
                <a:spcPts val="0"/>
              </a:spcAft>
              <a:defRPr/>
            </a:pPr>
            <a:r>
              <a:rPr lang="vi-VN" sz="2400" dirty="0"/>
              <a:t>Để khai thác vẻ đẹp của di sản mĩ thuật thời kì tiền sử vào thực hành, sáng tạo sản phẩm mĩ thuật cần lưu ý:</a:t>
            </a:r>
          </a:p>
          <a:p>
            <a:pPr fontAlgn="auto">
              <a:spcBef>
                <a:spcPts val="0"/>
              </a:spcBef>
              <a:spcAft>
                <a:spcPts val="0"/>
              </a:spcAft>
              <a:defRPr/>
            </a:pPr>
            <a:r>
              <a:rPr lang="vi-VN" sz="2400" b="1" dirty="0"/>
              <a:t>- </a:t>
            </a:r>
            <a:r>
              <a:rPr lang="en-US" sz="2400" b="1" dirty="0"/>
              <a:t>Ý</a:t>
            </a:r>
            <a:r>
              <a:rPr lang="vi-VN" sz="2400" b="1" dirty="0"/>
              <a:t> tưởng: </a:t>
            </a:r>
            <a:r>
              <a:rPr lang="vi-VN" sz="2400" dirty="0"/>
              <a:t>Thể hiện sản phẩm có tạo hình thế nào? Hình dáng và công năng sử dụng ra sao? Sản phẩm sử dụng hình ảnh nào của di sản mĩ thuật thế giới thời kì tiền sử?</a:t>
            </a:r>
          </a:p>
          <a:p>
            <a:pPr fontAlgn="auto">
              <a:spcBef>
                <a:spcPts val="0"/>
              </a:spcBef>
              <a:spcAft>
                <a:spcPts val="0"/>
              </a:spcAft>
              <a:defRPr/>
            </a:pPr>
            <a:r>
              <a:rPr lang="vi-VN" sz="2400" b="1" dirty="0"/>
              <a:t>- Về cách thể hiện: </a:t>
            </a:r>
            <a:r>
              <a:rPr lang="vi-VN" sz="2400" dirty="0"/>
              <a:t>Lựa chọn hình thức thể hiện bằng chất liệu gì? Một hay kết hợp nhiều chất liệu?</a:t>
            </a:r>
          </a:p>
          <a:p>
            <a:pPr fontAlgn="auto">
              <a:spcBef>
                <a:spcPts val="0"/>
              </a:spcBef>
              <a:spcAft>
                <a:spcPts val="0"/>
              </a:spcAft>
              <a:defRPr/>
            </a:pPr>
            <a:endParaRPr lang="vi-VN" sz="2400" dirty="0"/>
          </a:p>
        </p:txBody>
      </p:sp>
      <p:pic>
        <p:nvPicPr>
          <p:cNvPr id="22532" name="Picture 12"/>
          <p:cNvPicPr>
            <a:picLocks noChangeAspect="1"/>
          </p:cNvPicPr>
          <p:nvPr/>
        </p:nvPicPr>
        <p:blipFill>
          <a:blip r:embed="rId3"/>
          <a:srcRect/>
          <a:stretch>
            <a:fillRect/>
          </a:stretch>
        </p:blipFill>
        <p:spPr bwMode="auto">
          <a:xfrm>
            <a:off x="687388" y="5278438"/>
            <a:ext cx="8023225" cy="682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4"/>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0" name="Rectangle 9"/>
          <p:cNvSpPr/>
          <p:nvPr/>
        </p:nvSpPr>
        <p:spPr>
          <a:xfrm>
            <a:off x="5491163" y="3652838"/>
            <a:ext cx="3536950" cy="2308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3555" name="Picture 3"/>
          <p:cNvPicPr>
            <a:picLocks noChangeAspect="1"/>
          </p:cNvPicPr>
          <p:nvPr/>
        </p:nvPicPr>
        <p:blipFill>
          <a:blip r:embed="rId2"/>
          <a:srcRect/>
          <a:stretch>
            <a:fillRect/>
          </a:stretch>
        </p:blipFill>
        <p:spPr bwMode="auto">
          <a:xfrm>
            <a:off x="68263" y="0"/>
            <a:ext cx="9144000" cy="6858000"/>
          </a:xfrm>
          <a:prstGeom prst="rect">
            <a:avLst/>
          </a:prstGeom>
          <a:noFill/>
          <a:ln w="9525">
            <a:noFill/>
            <a:miter lim="800000"/>
            <a:headEnd/>
            <a:tailEnd/>
          </a:ln>
        </p:spPr>
      </p:pic>
      <p:pic>
        <p:nvPicPr>
          <p:cNvPr id="23556" name="Picture 5"/>
          <p:cNvPicPr>
            <a:picLocks noChangeAspect="1"/>
          </p:cNvPicPr>
          <p:nvPr/>
        </p:nvPicPr>
        <p:blipFill>
          <a:blip r:embed="rId3"/>
          <a:srcRect/>
          <a:stretch>
            <a:fillRect/>
          </a:stretch>
        </p:blipFill>
        <p:spPr bwMode="auto">
          <a:xfrm>
            <a:off x="361950" y="1028700"/>
            <a:ext cx="4583113" cy="457200"/>
          </a:xfrm>
          <a:prstGeom prst="rect">
            <a:avLst/>
          </a:prstGeom>
          <a:noFill/>
          <a:ln w="9525">
            <a:noFill/>
            <a:miter lim="800000"/>
            <a:headEnd/>
            <a:tailEnd/>
          </a:ln>
        </p:spPr>
      </p:pic>
      <p:pic>
        <p:nvPicPr>
          <p:cNvPr id="23557" name="Picture 2"/>
          <p:cNvPicPr>
            <a:picLocks noChangeAspect="1"/>
          </p:cNvPicPr>
          <p:nvPr/>
        </p:nvPicPr>
        <p:blipFill>
          <a:blip r:embed="rId4"/>
          <a:srcRect/>
          <a:stretch>
            <a:fillRect/>
          </a:stretch>
        </p:blipFill>
        <p:spPr bwMode="auto">
          <a:xfrm>
            <a:off x="4060825" y="3503613"/>
            <a:ext cx="5137150" cy="2605087"/>
          </a:xfrm>
          <a:prstGeom prst="rect">
            <a:avLst/>
          </a:prstGeom>
          <a:noFill/>
          <a:ln w="9525">
            <a:noFill/>
            <a:miter lim="800000"/>
            <a:headEnd/>
            <a:tailEnd/>
          </a:ln>
        </p:spPr>
      </p:pic>
      <p:pic>
        <p:nvPicPr>
          <p:cNvPr id="23558" name="Picture 10"/>
          <p:cNvPicPr>
            <a:picLocks noChangeAspect="1"/>
          </p:cNvPicPr>
          <p:nvPr/>
        </p:nvPicPr>
        <p:blipFill>
          <a:blip r:embed="rId5"/>
          <a:srcRect/>
          <a:stretch>
            <a:fillRect/>
          </a:stretch>
        </p:blipFill>
        <p:spPr bwMode="auto">
          <a:xfrm>
            <a:off x="238125" y="1731963"/>
            <a:ext cx="3652838" cy="2605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1054</TotalTime>
  <Words>271</Words>
  <Application>Microsoft Office PowerPoint</Application>
  <PresentationFormat>On-screen Show (4:3)</PresentationFormat>
  <Paragraphs>30</Paragraphs>
  <Slides>14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宋体</vt:lpstr>
      <vt:lpstr>.VnTimeH</vt:lpstr>
      <vt:lpstr>Arial</vt:lpstr>
      <vt:lpstr>Calibri</vt:lpstr>
      <vt:lpstr>Calibri Light</vt:lpstr>
      <vt:lpstr>SVN-Tamarindo</vt:lpstr>
      <vt:lpstr>SVN-Very Berry</vt:lpstr>
      <vt:lpstr>Times New Roman</vt:lpstr>
      <vt:lpstr>华康海报体W12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HP</cp:lastModifiedBy>
  <cp:revision>93</cp:revision>
  <dcterms:created xsi:type="dcterms:W3CDTF">2021-01-29T04:19:07Z</dcterms:created>
  <dcterms:modified xsi:type="dcterms:W3CDTF">2021-12-02T08:13:09Z</dcterms:modified>
</cp:coreProperties>
</file>