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 id="2147483688" r:id="rId4"/>
  </p:sldMasterIdLst>
  <p:notesMasterIdLst>
    <p:notesMasterId r:id="rId5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Microsoft Yahei" panose="020B0503020204020204" pitchFamily="34" charset="-122"/>
      <p:regular r:id="rId56"/>
      <p:bold r:id="rId57"/>
    </p:embeddedFont>
    <p:embeddedFont>
      <p:font typeface="Questrial" panose="020B0604020202020204"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字体：新蒂下午茶，新蒂黑板报</a:t>
            </a:r>
            <a:endParaRPr/>
          </a:p>
        </p:txBody>
      </p:sp>
      <p:sp>
        <p:nvSpPr>
          <p:cNvPr id="320" name="Google Shape;3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字体：新蒂下午茶，新蒂黑板报</a:t>
            </a:r>
            <a:endParaRPr/>
          </a:p>
        </p:txBody>
      </p:sp>
      <p:sp>
        <p:nvSpPr>
          <p:cNvPr id="997" name="Google Shape;9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0" name="Google Shape;112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0" name="Google Shape;11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1" name="Google Shape;12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9" name="Google Shape;12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8" name="Google Shape;12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6" name="Google Shape;12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5" name="Google Shape;125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4" name="Google Shape;126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3" name="Google Shape;127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2" name="Google Shape;128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字体：新蒂下午茶，新蒂黑板报</a:t>
            </a:r>
            <a:endParaRPr/>
          </a:p>
        </p:txBody>
      </p:sp>
      <p:sp>
        <p:nvSpPr>
          <p:cNvPr id="1283" name="Google Shape;128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Google Shape;13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1" name="Google Shape;134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4" name="Google Shape;137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6" name="Google Shape;140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8" name="Google Shape;141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9" name="Google Shape;141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字体：新蒂下午茶，新蒂黑板报</a:t>
            </a:r>
            <a:endParaRPr/>
          </a:p>
        </p:txBody>
      </p:sp>
      <p:sp>
        <p:nvSpPr>
          <p:cNvPr id="1453" name="Google Shape;14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字体：新蒂下午茶，新蒂黑板报</a:t>
            </a:r>
            <a:endParaRPr/>
          </a:p>
        </p:txBody>
      </p:sp>
      <p:sp>
        <p:nvSpPr>
          <p:cNvPr id="417" name="Google Shape;4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标题幻灯片"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193817" y="6109909"/>
            <a:ext cx="11804366" cy="783792"/>
            <a:chOff x="-223793" y="6027003"/>
            <a:chExt cx="12515307" cy="830998"/>
          </a:xfrm>
        </p:grpSpPr>
        <p:pic>
          <p:nvPicPr>
            <p:cNvPr id="24" name="Google Shape;24;p2"/>
            <p:cNvPicPr preferRelativeResize="0"/>
            <p:nvPr/>
          </p:nvPicPr>
          <p:blipFill rotWithShape="1">
            <a:blip r:embed="rId2">
              <a:alphaModFix/>
            </a:blip>
            <a:srcRect/>
            <a:stretch/>
          </p:blipFill>
          <p:spPr>
            <a:xfrm>
              <a:off x="8339918" y="6161352"/>
              <a:ext cx="1778001" cy="683759"/>
            </a:xfrm>
            <a:prstGeom prst="rect">
              <a:avLst/>
            </a:prstGeom>
            <a:noFill/>
            <a:ln>
              <a:noFill/>
            </a:ln>
          </p:spPr>
        </p:pic>
        <p:pic>
          <p:nvPicPr>
            <p:cNvPr id="25" name="Google Shape;25;p2"/>
            <p:cNvPicPr preferRelativeResize="0"/>
            <p:nvPr/>
          </p:nvPicPr>
          <p:blipFill rotWithShape="1">
            <a:blip r:embed="rId2">
              <a:alphaModFix/>
            </a:blip>
            <a:srcRect/>
            <a:stretch/>
          </p:blipFill>
          <p:spPr>
            <a:xfrm>
              <a:off x="1523943" y="6145230"/>
              <a:ext cx="1778001" cy="683759"/>
            </a:xfrm>
            <a:prstGeom prst="rect">
              <a:avLst/>
            </a:prstGeom>
            <a:noFill/>
            <a:ln>
              <a:noFill/>
            </a:ln>
          </p:spPr>
        </p:pic>
        <p:pic>
          <p:nvPicPr>
            <p:cNvPr id="26" name="Google Shape;26;p2"/>
            <p:cNvPicPr preferRelativeResize="0"/>
            <p:nvPr/>
          </p:nvPicPr>
          <p:blipFill rotWithShape="1">
            <a:blip r:embed="rId2">
              <a:alphaModFix/>
            </a:blip>
            <a:srcRect/>
            <a:stretch/>
          </p:blipFill>
          <p:spPr>
            <a:xfrm>
              <a:off x="-223793" y="6159753"/>
              <a:ext cx="1778001" cy="683759"/>
            </a:xfrm>
            <a:prstGeom prst="rect">
              <a:avLst/>
            </a:prstGeom>
            <a:noFill/>
            <a:ln>
              <a:noFill/>
            </a:ln>
          </p:spPr>
        </p:pic>
        <p:pic>
          <p:nvPicPr>
            <p:cNvPr id="27" name="Google Shape;27;p2"/>
            <p:cNvPicPr preferRelativeResize="0"/>
            <p:nvPr/>
          </p:nvPicPr>
          <p:blipFill rotWithShape="1">
            <a:blip r:embed="rId2">
              <a:alphaModFix/>
            </a:blip>
            <a:srcRect/>
            <a:stretch/>
          </p:blipFill>
          <p:spPr>
            <a:xfrm>
              <a:off x="10407387" y="6133429"/>
              <a:ext cx="1884127" cy="724572"/>
            </a:xfrm>
            <a:prstGeom prst="rect">
              <a:avLst/>
            </a:prstGeom>
            <a:noFill/>
            <a:ln>
              <a:noFill/>
            </a:ln>
          </p:spPr>
        </p:pic>
        <p:pic>
          <p:nvPicPr>
            <p:cNvPr id="28" name="Google Shape;28;p2"/>
            <p:cNvPicPr preferRelativeResize="0"/>
            <p:nvPr/>
          </p:nvPicPr>
          <p:blipFill rotWithShape="1">
            <a:blip r:embed="rId2">
              <a:alphaModFix/>
            </a:blip>
            <a:srcRect/>
            <a:stretch/>
          </p:blipFill>
          <p:spPr>
            <a:xfrm>
              <a:off x="3290134" y="6353420"/>
              <a:ext cx="1278560" cy="491691"/>
            </a:xfrm>
            <a:prstGeom prst="rect">
              <a:avLst/>
            </a:prstGeom>
            <a:noFill/>
            <a:ln>
              <a:noFill/>
            </a:ln>
          </p:spPr>
        </p:pic>
        <p:pic>
          <p:nvPicPr>
            <p:cNvPr id="29" name="Google Shape;29;p2"/>
            <p:cNvPicPr preferRelativeResize="0"/>
            <p:nvPr/>
          </p:nvPicPr>
          <p:blipFill rotWithShape="1">
            <a:blip r:embed="rId2">
              <a:alphaModFix/>
            </a:blip>
            <a:srcRect/>
            <a:stretch/>
          </p:blipFill>
          <p:spPr>
            <a:xfrm>
              <a:off x="4589781" y="6027003"/>
              <a:ext cx="2160868" cy="830997"/>
            </a:xfrm>
            <a:prstGeom prst="rect">
              <a:avLst/>
            </a:prstGeom>
            <a:noFill/>
            <a:ln>
              <a:noFill/>
            </a:ln>
          </p:spPr>
        </p:pic>
        <p:pic>
          <p:nvPicPr>
            <p:cNvPr id="30" name="Google Shape;30;p2"/>
            <p:cNvPicPr preferRelativeResize="0"/>
            <p:nvPr/>
          </p:nvPicPr>
          <p:blipFill rotWithShape="1">
            <a:blip r:embed="rId2">
              <a:alphaModFix/>
            </a:blip>
            <a:srcRect/>
            <a:stretch/>
          </p:blipFill>
          <p:spPr>
            <a:xfrm>
              <a:off x="6845235" y="6304742"/>
              <a:ext cx="1326871" cy="510270"/>
            </a:xfrm>
            <a:prstGeom prst="rect">
              <a:avLst/>
            </a:prstGeom>
            <a:noFill/>
            <a:ln>
              <a:noFill/>
            </a:ln>
          </p:spPr>
        </p:pic>
      </p:grpSp>
      <p:pic>
        <p:nvPicPr>
          <p:cNvPr id="31" name="Google Shape;31;p2"/>
          <p:cNvPicPr preferRelativeResize="0"/>
          <p:nvPr/>
        </p:nvPicPr>
        <p:blipFill rotWithShape="1">
          <a:blip r:embed="rId3">
            <a:alphaModFix/>
          </a:blip>
          <a:srcRect/>
          <a:stretch/>
        </p:blipFill>
        <p:spPr>
          <a:xfrm>
            <a:off x="10221085" y="388084"/>
            <a:ext cx="1566018" cy="1108172"/>
          </a:xfrm>
          <a:prstGeom prst="rect">
            <a:avLst/>
          </a:prstGeom>
          <a:noFill/>
          <a:ln>
            <a:noFill/>
          </a:ln>
        </p:spPr>
      </p:pic>
      <p:pic>
        <p:nvPicPr>
          <p:cNvPr id="32" name="Google Shape;32;p2"/>
          <p:cNvPicPr preferRelativeResize="0"/>
          <p:nvPr/>
        </p:nvPicPr>
        <p:blipFill rotWithShape="1">
          <a:blip r:embed="rId3">
            <a:alphaModFix/>
          </a:blip>
          <a:srcRect/>
          <a:stretch/>
        </p:blipFill>
        <p:spPr>
          <a:xfrm>
            <a:off x="8784164" y="616491"/>
            <a:ext cx="646843" cy="457729"/>
          </a:xfrm>
          <a:prstGeom prst="rect">
            <a:avLst/>
          </a:prstGeom>
          <a:noFill/>
          <a:ln>
            <a:noFill/>
          </a:ln>
        </p:spPr>
      </p:pic>
      <p:pic>
        <p:nvPicPr>
          <p:cNvPr id="33" name="Google Shape;33;p2"/>
          <p:cNvPicPr preferRelativeResize="0"/>
          <p:nvPr/>
        </p:nvPicPr>
        <p:blipFill rotWithShape="1">
          <a:blip r:embed="rId3">
            <a:alphaModFix/>
          </a:blip>
          <a:srcRect/>
          <a:stretch/>
        </p:blipFill>
        <p:spPr>
          <a:xfrm>
            <a:off x="404897" y="400737"/>
            <a:ext cx="1119046" cy="791878"/>
          </a:xfrm>
          <a:prstGeom prst="rect">
            <a:avLst/>
          </a:prstGeom>
          <a:noFill/>
          <a:ln>
            <a:noFill/>
          </a:ln>
        </p:spPr>
      </p:pic>
      <p:sp>
        <p:nvSpPr>
          <p:cNvPr id="34" name="Google Shape;34;p2"/>
          <p:cNvSpPr txBox="1"/>
          <p:nvPr/>
        </p:nvSpPr>
        <p:spPr>
          <a:xfrm>
            <a:off x="1778001" y="607840"/>
            <a:ext cx="26025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444242"/>
                </a:solidFill>
                <a:latin typeface="Microsoft Yahei"/>
                <a:ea typeface="Microsoft Yahei"/>
                <a:cs typeface="Microsoft Yahei"/>
                <a:sym typeface="Microsoft Yahei"/>
              </a:rPr>
              <a:t>ADD TITLE</a:t>
            </a:r>
            <a:endParaRPr sz="2400" b="1">
              <a:solidFill>
                <a:srgbClr val="444242"/>
              </a:solidFill>
              <a:latin typeface="Microsoft Yahei"/>
              <a:ea typeface="Microsoft Yahei"/>
              <a:cs typeface="Microsoft Yahei"/>
              <a:sym typeface="Microsoft Yahei"/>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a:spLocks noGrp="1"/>
          </p:cNvSpPr>
          <p:nvPr>
            <p:ph type="pic" idx="2"/>
          </p:nvPr>
        </p:nvSpPr>
        <p:spPr>
          <a:xfrm>
            <a:off x="5183188" y="987425"/>
            <a:ext cx="6172200" cy="4873625"/>
          </a:xfrm>
          <a:prstGeom prst="rect">
            <a:avLst/>
          </a:prstGeom>
          <a:noFill/>
          <a:ln>
            <a:noFill/>
          </a:ln>
        </p:spPr>
      </p:sp>
      <p:sp>
        <p:nvSpPr>
          <p:cNvPr id="94" name="Google Shape;9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10"/>
        <p:cNvGrpSpPr/>
        <p:nvPr/>
      </p:nvGrpSpPr>
      <p:grpSpPr>
        <a:xfrm>
          <a:off x="0" y="0"/>
          <a:ext cx="0" cy="0"/>
          <a:chOff x="0" y="0"/>
          <a:chExt cx="0" cy="0"/>
        </a:xfrm>
      </p:grpSpPr>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7"/>
          <p:cNvSpPr/>
          <p:nvPr/>
        </p:nvSpPr>
        <p:spPr>
          <a:xfrm>
            <a:off x="1139634" y="1031258"/>
            <a:ext cx="9912734" cy="42890"/>
          </a:xfrm>
          <a:prstGeom prst="roundRect">
            <a:avLst>
              <a:gd name="adj" fmla="val 50000"/>
            </a:avLst>
          </a:prstGeom>
          <a:gradFill>
            <a:gsLst>
              <a:gs pos="0">
                <a:srgbClr val="BFBFBF"/>
              </a:gs>
              <a:gs pos="100000">
                <a:schemeClr val="lt1"/>
              </a:gs>
            </a:gsLst>
            <a:lin ang="5400000" scaled="0"/>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 name="Google Shape;119;p17"/>
          <p:cNvSpPr/>
          <p:nvPr/>
        </p:nvSpPr>
        <p:spPr>
          <a:xfrm>
            <a:off x="5900057" y="6451899"/>
            <a:ext cx="391889" cy="22010"/>
          </a:xfrm>
          <a:prstGeom prst="roundRect">
            <a:avLst>
              <a:gd name="adj" fmla="val 50000"/>
            </a:avLst>
          </a:prstGeom>
          <a:gradFill>
            <a:gsLst>
              <a:gs pos="0">
                <a:srgbClr val="BFBFBF"/>
              </a:gs>
              <a:gs pos="100000">
                <a:schemeClr val="lt1"/>
              </a:gs>
            </a:gsLst>
            <a:lin ang="5400000" scaled="0"/>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0" name="Google Shape;120;p17"/>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4673601" y="6396227"/>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1pPr>
            <a:lvl2pPr marL="0" marR="0" lvl="1"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2pPr>
            <a:lvl3pPr marL="0" marR="0" lvl="2"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3pPr>
            <a:lvl4pPr marL="0" marR="0" lvl="3"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4pPr>
            <a:lvl5pPr marL="0" marR="0" lvl="4"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5pPr>
            <a:lvl6pPr marL="0" marR="0" lvl="5"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6pPr>
            <a:lvl7pPr marL="0" marR="0" lvl="6"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7pPr>
            <a:lvl8pPr marL="0" marR="0" lvl="7"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8pPr>
            <a:lvl9pPr marL="0" marR="0" lvl="8" indent="0" algn="ctr">
              <a:lnSpc>
                <a:spcPct val="100000"/>
              </a:lnSpc>
              <a:spcBef>
                <a:spcPts val="0"/>
              </a:spcBef>
              <a:spcAft>
                <a:spcPts val="0"/>
              </a:spcAft>
              <a:buClr>
                <a:srgbClr val="888888"/>
              </a:buClr>
              <a:buSzPts val="1600"/>
              <a:buFont typeface="Questrial"/>
              <a:buNone/>
              <a:defRPr sz="1600" b="0" i="0" u="none" strike="noStrike" cap="none">
                <a:solidFill>
                  <a:srgbClr val="888888"/>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914402" y="2130429"/>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8"/>
          <p:cNvSpPr txBox="1">
            <a:spLocks noGrp="1"/>
          </p:cNvSpPr>
          <p:nvPr>
            <p:ph type="subTitle" idx="1"/>
          </p:nvPr>
        </p:nvSpPr>
        <p:spPr>
          <a:xfrm>
            <a:off x="1828802"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60"/>
              </a:spcBef>
              <a:spcAft>
                <a:spcPts val="0"/>
              </a:spcAft>
              <a:buClr>
                <a:srgbClr val="888888"/>
              </a:buClr>
              <a:buSzPts val="4299"/>
              <a:buNone/>
              <a:defRPr>
                <a:solidFill>
                  <a:srgbClr val="888888"/>
                </a:solidFill>
              </a:defRPr>
            </a:lvl1pPr>
            <a:lvl2pPr lvl="1" algn="ctr">
              <a:spcBef>
                <a:spcPts val="760"/>
              </a:spcBef>
              <a:spcAft>
                <a:spcPts val="0"/>
              </a:spcAft>
              <a:buClr>
                <a:srgbClr val="888888"/>
              </a:buClr>
              <a:buSzPts val="3799"/>
              <a:buNone/>
              <a:defRPr>
                <a:solidFill>
                  <a:srgbClr val="888888"/>
                </a:solidFill>
              </a:defRPr>
            </a:lvl2pPr>
            <a:lvl3pPr lvl="2" algn="ctr">
              <a:spcBef>
                <a:spcPts val="640"/>
              </a:spcBef>
              <a:spcAft>
                <a:spcPts val="0"/>
              </a:spcAft>
              <a:buClr>
                <a:srgbClr val="888888"/>
              </a:buClr>
              <a:buSzPts val="3199"/>
              <a:buNone/>
              <a:defRPr>
                <a:solidFill>
                  <a:srgbClr val="888888"/>
                </a:solidFill>
              </a:defRPr>
            </a:lvl3pPr>
            <a:lvl4pPr lvl="3" algn="ctr">
              <a:spcBef>
                <a:spcPts val="540"/>
              </a:spcBef>
              <a:spcAft>
                <a:spcPts val="0"/>
              </a:spcAft>
              <a:buClr>
                <a:srgbClr val="888888"/>
              </a:buClr>
              <a:buSzPts val="2699"/>
              <a:buNone/>
              <a:defRPr>
                <a:solidFill>
                  <a:srgbClr val="888888"/>
                </a:solidFill>
              </a:defRPr>
            </a:lvl4pPr>
            <a:lvl5pPr lvl="4" algn="ctr">
              <a:spcBef>
                <a:spcPts val="540"/>
              </a:spcBef>
              <a:spcAft>
                <a:spcPts val="0"/>
              </a:spcAft>
              <a:buClr>
                <a:srgbClr val="888888"/>
              </a:buClr>
              <a:buSzPts val="2699"/>
              <a:buNone/>
              <a:defRPr>
                <a:solidFill>
                  <a:srgbClr val="888888"/>
                </a:solidFill>
              </a:defRPr>
            </a:lvl5pPr>
            <a:lvl6pPr lvl="5" algn="ctr">
              <a:spcBef>
                <a:spcPts val="540"/>
              </a:spcBef>
              <a:spcAft>
                <a:spcPts val="0"/>
              </a:spcAft>
              <a:buClr>
                <a:srgbClr val="888888"/>
              </a:buClr>
              <a:buSzPts val="2699"/>
              <a:buNone/>
              <a:defRPr>
                <a:solidFill>
                  <a:srgbClr val="888888"/>
                </a:solidFill>
              </a:defRPr>
            </a:lvl6pPr>
            <a:lvl7pPr lvl="6" algn="ctr">
              <a:spcBef>
                <a:spcPts val="540"/>
              </a:spcBef>
              <a:spcAft>
                <a:spcPts val="0"/>
              </a:spcAft>
              <a:buClr>
                <a:srgbClr val="888888"/>
              </a:buClr>
              <a:buSzPts val="2699"/>
              <a:buNone/>
              <a:defRPr>
                <a:solidFill>
                  <a:srgbClr val="888888"/>
                </a:solidFill>
              </a:defRPr>
            </a:lvl7pPr>
            <a:lvl8pPr lvl="7" algn="ctr">
              <a:spcBef>
                <a:spcPts val="540"/>
              </a:spcBef>
              <a:spcAft>
                <a:spcPts val="0"/>
              </a:spcAft>
              <a:buClr>
                <a:srgbClr val="888888"/>
              </a:buClr>
              <a:buSzPts val="2699"/>
              <a:buNone/>
              <a:defRPr>
                <a:solidFill>
                  <a:srgbClr val="888888"/>
                </a:solidFill>
              </a:defRPr>
            </a:lvl8pPr>
            <a:lvl9pPr lvl="8" algn="ctr">
              <a:spcBef>
                <a:spcPts val="540"/>
              </a:spcBef>
              <a:spcAft>
                <a:spcPts val="0"/>
              </a:spcAft>
              <a:buClr>
                <a:srgbClr val="888888"/>
              </a:buClr>
              <a:buSzPts val="2699"/>
              <a:buNone/>
              <a:defRPr>
                <a:solidFill>
                  <a:srgbClr val="888888"/>
                </a:solidFill>
              </a:defRPr>
            </a:lvl9pPr>
          </a:lstStyle>
          <a:p>
            <a:endParaRPr/>
          </a:p>
        </p:txBody>
      </p:sp>
      <p:sp>
        <p:nvSpPr>
          <p:cNvPr id="125" name="Google Shape;125;p18"/>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9"/>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963086" y="4406902"/>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99"/>
              <a:buFont typeface="Calibri"/>
              <a:buNone/>
              <a:defRPr sz="5399"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0"/>
          <p:cNvSpPr txBox="1">
            <a:spLocks noGrp="1"/>
          </p:cNvSpPr>
          <p:nvPr>
            <p:ph type="body" idx="1"/>
          </p:nvPr>
        </p:nvSpPr>
        <p:spPr>
          <a:xfrm>
            <a:off x="963086" y="2906714"/>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40"/>
              </a:spcBef>
              <a:spcAft>
                <a:spcPts val="0"/>
              </a:spcAft>
              <a:buClr>
                <a:srgbClr val="888888"/>
              </a:buClr>
              <a:buSzPts val="2699"/>
              <a:buNone/>
              <a:defRPr sz="2699">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40"/>
              </a:spcBef>
              <a:spcAft>
                <a:spcPts val="0"/>
              </a:spcAft>
              <a:buClr>
                <a:srgbClr val="888888"/>
              </a:buClr>
              <a:buSzPts val="2200"/>
              <a:buNone/>
              <a:defRPr sz="2200">
                <a:solidFill>
                  <a:srgbClr val="888888"/>
                </a:solidFill>
              </a:defRPr>
            </a:lvl3pPr>
            <a:lvl4pPr marL="1828800" lvl="3" indent="-228600" algn="l">
              <a:spcBef>
                <a:spcPts val="380"/>
              </a:spcBef>
              <a:spcAft>
                <a:spcPts val="0"/>
              </a:spcAft>
              <a:buClr>
                <a:srgbClr val="888888"/>
              </a:buClr>
              <a:buSzPts val="1900"/>
              <a:buNone/>
              <a:defRPr sz="1900">
                <a:solidFill>
                  <a:srgbClr val="888888"/>
                </a:solidFill>
              </a:defRPr>
            </a:lvl4pPr>
            <a:lvl5pPr marL="2286000" lvl="4" indent="-228600" algn="l">
              <a:spcBef>
                <a:spcPts val="380"/>
              </a:spcBef>
              <a:spcAft>
                <a:spcPts val="0"/>
              </a:spcAft>
              <a:buClr>
                <a:srgbClr val="888888"/>
              </a:buClr>
              <a:buSzPts val="1900"/>
              <a:buNone/>
              <a:defRPr sz="1900">
                <a:solidFill>
                  <a:srgbClr val="888888"/>
                </a:solidFill>
              </a:defRPr>
            </a:lvl5pPr>
            <a:lvl6pPr marL="2743200" lvl="5" indent="-228600" algn="l">
              <a:spcBef>
                <a:spcPts val="38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
        <p:nvSpPr>
          <p:cNvPr id="137" name="Google Shape;137;p20"/>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0"/>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1"/>
          <p:cNvSpPr txBox="1">
            <a:spLocks noGrp="1"/>
          </p:cNvSpPr>
          <p:nvPr>
            <p:ph type="body" idx="1"/>
          </p:nvPr>
        </p:nvSpPr>
        <p:spPr>
          <a:xfrm>
            <a:off x="609602" y="1600202"/>
            <a:ext cx="5384800" cy="4525963"/>
          </a:xfrm>
          <a:prstGeom prst="rect">
            <a:avLst/>
          </a:prstGeom>
          <a:noFill/>
          <a:ln>
            <a:noFill/>
          </a:ln>
        </p:spPr>
        <p:txBody>
          <a:bodyPr spcFirstLastPara="1" wrap="square" lIns="91425" tIns="45700" rIns="91425" bIns="45700" anchor="t" anchorCtr="0">
            <a:normAutofit/>
          </a:bodyPr>
          <a:lstStyle>
            <a:lvl1pPr marL="457200" lvl="0" indent="-469836" algn="l">
              <a:spcBef>
                <a:spcPts val="760"/>
              </a:spcBef>
              <a:spcAft>
                <a:spcPts val="0"/>
              </a:spcAft>
              <a:buClr>
                <a:schemeClr val="dk1"/>
              </a:buClr>
              <a:buSzPts val="3799"/>
              <a:buChar char="•"/>
              <a:defRPr sz="3799"/>
            </a:lvl1pPr>
            <a:lvl2pPr marL="914400" lvl="1" indent="-431736" algn="l">
              <a:spcBef>
                <a:spcPts val="640"/>
              </a:spcBef>
              <a:spcAft>
                <a:spcPts val="0"/>
              </a:spcAft>
              <a:buClr>
                <a:schemeClr val="dk1"/>
              </a:buClr>
              <a:buSzPts val="3199"/>
              <a:buChar char="–"/>
              <a:defRPr sz="3199"/>
            </a:lvl2pPr>
            <a:lvl3pPr marL="1371600" lvl="2" indent="-399986" algn="l">
              <a:spcBef>
                <a:spcPts val="540"/>
              </a:spcBef>
              <a:spcAft>
                <a:spcPts val="0"/>
              </a:spcAft>
              <a:buClr>
                <a:schemeClr val="dk1"/>
              </a:buClr>
              <a:buSzPts val="2699"/>
              <a:buChar char="•"/>
              <a:defRPr sz="2699"/>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43" name="Google Shape;143;p21"/>
          <p:cNvSpPr txBox="1">
            <a:spLocks noGrp="1"/>
          </p:cNvSpPr>
          <p:nvPr>
            <p:ph type="body" idx="2"/>
          </p:nvPr>
        </p:nvSpPr>
        <p:spPr>
          <a:xfrm>
            <a:off x="6197601" y="1600202"/>
            <a:ext cx="5384800" cy="4525963"/>
          </a:xfrm>
          <a:prstGeom prst="rect">
            <a:avLst/>
          </a:prstGeom>
          <a:noFill/>
          <a:ln>
            <a:noFill/>
          </a:ln>
        </p:spPr>
        <p:txBody>
          <a:bodyPr spcFirstLastPara="1" wrap="square" lIns="91425" tIns="45700" rIns="91425" bIns="45700" anchor="t" anchorCtr="0">
            <a:normAutofit/>
          </a:bodyPr>
          <a:lstStyle>
            <a:lvl1pPr marL="457200" lvl="0" indent="-469836" algn="l">
              <a:spcBef>
                <a:spcPts val="760"/>
              </a:spcBef>
              <a:spcAft>
                <a:spcPts val="0"/>
              </a:spcAft>
              <a:buClr>
                <a:schemeClr val="dk1"/>
              </a:buClr>
              <a:buSzPts val="3799"/>
              <a:buChar char="•"/>
              <a:defRPr sz="3799"/>
            </a:lvl1pPr>
            <a:lvl2pPr marL="914400" lvl="1" indent="-431736" algn="l">
              <a:spcBef>
                <a:spcPts val="640"/>
              </a:spcBef>
              <a:spcAft>
                <a:spcPts val="0"/>
              </a:spcAft>
              <a:buClr>
                <a:schemeClr val="dk1"/>
              </a:buClr>
              <a:buSzPts val="3199"/>
              <a:buChar char="–"/>
              <a:defRPr sz="3199"/>
            </a:lvl2pPr>
            <a:lvl3pPr marL="1371600" lvl="2" indent="-399986" algn="l">
              <a:spcBef>
                <a:spcPts val="540"/>
              </a:spcBef>
              <a:spcAft>
                <a:spcPts val="0"/>
              </a:spcAft>
              <a:buClr>
                <a:schemeClr val="dk1"/>
              </a:buClr>
              <a:buSzPts val="2699"/>
              <a:buChar char="•"/>
              <a:defRPr sz="2699"/>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44" name="Google Shape;144;p21"/>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99"/>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609601" y="1535114"/>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199"/>
              <a:buNone/>
              <a:defRPr sz="3199" b="1"/>
            </a:lvl1pPr>
            <a:lvl2pPr marL="914400" lvl="1" indent="-228600" algn="l">
              <a:spcBef>
                <a:spcPts val="540"/>
              </a:spcBef>
              <a:spcAft>
                <a:spcPts val="0"/>
              </a:spcAft>
              <a:buClr>
                <a:schemeClr val="dk1"/>
              </a:buClr>
              <a:buSzPts val="2699"/>
              <a:buNone/>
              <a:defRPr sz="2699" b="1"/>
            </a:lvl2pPr>
            <a:lvl3pPr marL="1371600" lvl="2" indent="-228600" algn="l">
              <a:spcBef>
                <a:spcPts val="480"/>
              </a:spcBef>
              <a:spcAft>
                <a:spcPts val="0"/>
              </a:spcAft>
              <a:buClr>
                <a:schemeClr val="dk1"/>
              </a:buClr>
              <a:buSzPts val="2400"/>
              <a:buNone/>
              <a:defRPr sz="2400" b="1"/>
            </a:lvl3pPr>
            <a:lvl4pPr marL="1828800" lvl="3" indent="-228600" algn="l">
              <a:spcBef>
                <a:spcPts val="440"/>
              </a:spcBef>
              <a:spcAft>
                <a:spcPts val="0"/>
              </a:spcAft>
              <a:buClr>
                <a:schemeClr val="dk1"/>
              </a:buClr>
              <a:buSzPts val="2200"/>
              <a:buNone/>
              <a:defRPr sz="2200" b="1"/>
            </a:lvl4pPr>
            <a:lvl5pPr marL="2286000" lvl="4" indent="-228600" algn="l">
              <a:spcBef>
                <a:spcPts val="440"/>
              </a:spcBef>
              <a:spcAft>
                <a:spcPts val="0"/>
              </a:spcAft>
              <a:buClr>
                <a:schemeClr val="dk1"/>
              </a:buClr>
              <a:buSzPts val="2200"/>
              <a:buNone/>
              <a:defRPr sz="2200" b="1"/>
            </a:lvl5pPr>
            <a:lvl6pPr marL="2743200" lvl="5" indent="-228600" algn="l">
              <a:spcBef>
                <a:spcPts val="440"/>
              </a:spcBef>
              <a:spcAft>
                <a:spcPts val="0"/>
              </a:spcAft>
              <a:buClr>
                <a:schemeClr val="dk1"/>
              </a:buClr>
              <a:buSzPts val="2200"/>
              <a:buNone/>
              <a:defRPr sz="2200" b="1"/>
            </a:lvl6pPr>
            <a:lvl7pPr marL="3200400" lvl="6" indent="-228600" algn="l">
              <a:spcBef>
                <a:spcPts val="440"/>
              </a:spcBef>
              <a:spcAft>
                <a:spcPts val="0"/>
              </a:spcAft>
              <a:buClr>
                <a:schemeClr val="dk1"/>
              </a:buClr>
              <a:buSzPts val="2200"/>
              <a:buNone/>
              <a:defRPr sz="2200" b="1"/>
            </a:lvl7pPr>
            <a:lvl8pPr marL="3657600" lvl="7" indent="-228600" algn="l">
              <a:spcBef>
                <a:spcPts val="440"/>
              </a:spcBef>
              <a:spcAft>
                <a:spcPts val="0"/>
              </a:spcAft>
              <a:buClr>
                <a:schemeClr val="dk1"/>
              </a:buClr>
              <a:buSzPts val="2200"/>
              <a:buNone/>
              <a:defRPr sz="2200" b="1"/>
            </a:lvl8pPr>
            <a:lvl9pPr marL="4114800" lvl="8" indent="-228600" algn="l">
              <a:spcBef>
                <a:spcPts val="440"/>
              </a:spcBef>
              <a:spcAft>
                <a:spcPts val="0"/>
              </a:spcAft>
              <a:buClr>
                <a:schemeClr val="dk1"/>
              </a:buClr>
              <a:buSzPts val="2200"/>
              <a:buNone/>
              <a:defRPr sz="2200" b="1"/>
            </a:lvl9pPr>
          </a:lstStyle>
          <a:p>
            <a:endParaRPr/>
          </a:p>
        </p:txBody>
      </p:sp>
      <p:sp>
        <p:nvSpPr>
          <p:cNvPr id="150" name="Google Shape;150;p22"/>
          <p:cNvSpPr txBox="1">
            <a:spLocks noGrp="1"/>
          </p:cNvSpPr>
          <p:nvPr>
            <p:ph type="body" idx="2"/>
          </p:nvPr>
        </p:nvSpPr>
        <p:spPr>
          <a:xfrm>
            <a:off x="609601" y="2174877"/>
            <a:ext cx="5386917" cy="3951288"/>
          </a:xfrm>
          <a:prstGeom prst="rect">
            <a:avLst/>
          </a:prstGeom>
          <a:noFill/>
          <a:ln>
            <a:noFill/>
          </a:ln>
        </p:spPr>
        <p:txBody>
          <a:bodyPr spcFirstLastPara="1" wrap="square" lIns="91425" tIns="45700" rIns="91425" bIns="45700" anchor="t" anchorCtr="0">
            <a:normAutofit/>
          </a:bodyPr>
          <a:lstStyle>
            <a:lvl1pPr marL="457200" lvl="0" indent="-431736" algn="l">
              <a:spcBef>
                <a:spcPts val="640"/>
              </a:spcBef>
              <a:spcAft>
                <a:spcPts val="0"/>
              </a:spcAft>
              <a:buClr>
                <a:schemeClr val="dk1"/>
              </a:buClr>
              <a:buSzPts val="3199"/>
              <a:buChar char="•"/>
              <a:defRPr sz="3199"/>
            </a:lvl1pPr>
            <a:lvl2pPr marL="914400" lvl="1" indent="-399986" algn="l">
              <a:spcBef>
                <a:spcPts val="540"/>
              </a:spcBef>
              <a:spcAft>
                <a:spcPts val="0"/>
              </a:spcAft>
              <a:buClr>
                <a:schemeClr val="dk1"/>
              </a:buClr>
              <a:buSzPts val="2699"/>
              <a:buChar char="–"/>
              <a:defRPr sz="2699"/>
            </a:lvl2pPr>
            <a:lvl3pPr marL="1371600" lvl="2" indent="-381000" algn="l">
              <a:spcBef>
                <a:spcPts val="480"/>
              </a:spcBef>
              <a:spcAft>
                <a:spcPts val="0"/>
              </a:spcAft>
              <a:buClr>
                <a:schemeClr val="dk1"/>
              </a:buClr>
              <a:buSzPts val="2400"/>
              <a:buChar char="•"/>
              <a:defRPr sz="24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151" name="Google Shape;151;p22"/>
          <p:cNvSpPr txBox="1">
            <a:spLocks noGrp="1"/>
          </p:cNvSpPr>
          <p:nvPr>
            <p:ph type="body" idx="3"/>
          </p:nvPr>
        </p:nvSpPr>
        <p:spPr>
          <a:xfrm>
            <a:off x="6193373" y="1535114"/>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199"/>
              <a:buNone/>
              <a:defRPr sz="3199" b="1"/>
            </a:lvl1pPr>
            <a:lvl2pPr marL="914400" lvl="1" indent="-228600" algn="l">
              <a:spcBef>
                <a:spcPts val="540"/>
              </a:spcBef>
              <a:spcAft>
                <a:spcPts val="0"/>
              </a:spcAft>
              <a:buClr>
                <a:schemeClr val="dk1"/>
              </a:buClr>
              <a:buSzPts val="2699"/>
              <a:buNone/>
              <a:defRPr sz="2699" b="1"/>
            </a:lvl2pPr>
            <a:lvl3pPr marL="1371600" lvl="2" indent="-228600" algn="l">
              <a:spcBef>
                <a:spcPts val="480"/>
              </a:spcBef>
              <a:spcAft>
                <a:spcPts val="0"/>
              </a:spcAft>
              <a:buClr>
                <a:schemeClr val="dk1"/>
              </a:buClr>
              <a:buSzPts val="2400"/>
              <a:buNone/>
              <a:defRPr sz="2400" b="1"/>
            </a:lvl3pPr>
            <a:lvl4pPr marL="1828800" lvl="3" indent="-228600" algn="l">
              <a:spcBef>
                <a:spcPts val="440"/>
              </a:spcBef>
              <a:spcAft>
                <a:spcPts val="0"/>
              </a:spcAft>
              <a:buClr>
                <a:schemeClr val="dk1"/>
              </a:buClr>
              <a:buSzPts val="2200"/>
              <a:buNone/>
              <a:defRPr sz="2200" b="1"/>
            </a:lvl4pPr>
            <a:lvl5pPr marL="2286000" lvl="4" indent="-228600" algn="l">
              <a:spcBef>
                <a:spcPts val="440"/>
              </a:spcBef>
              <a:spcAft>
                <a:spcPts val="0"/>
              </a:spcAft>
              <a:buClr>
                <a:schemeClr val="dk1"/>
              </a:buClr>
              <a:buSzPts val="2200"/>
              <a:buNone/>
              <a:defRPr sz="2200" b="1"/>
            </a:lvl5pPr>
            <a:lvl6pPr marL="2743200" lvl="5" indent="-228600" algn="l">
              <a:spcBef>
                <a:spcPts val="440"/>
              </a:spcBef>
              <a:spcAft>
                <a:spcPts val="0"/>
              </a:spcAft>
              <a:buClr>
                <a:schemeClr val="dk1"/>
              </a:buClr>
              <a:buSzPts val="2200"/>
              <a:buNone/>
              <a:defRPr sz="2200" b="1"/>
            </a:lvl6pPr>
            <a:lvl7pPr marL="3200400" lvl="6" indent="-228600" algn="l">
              <a:spcBef>
                <a:spcPts val="440"/>
              </a:spcBef>
              <a:spcAft>
                <a:spcPts val="0"/>
              </a:spcAft>
              <a:buClr>
                <a:schemeClr val="dk1"/>
              </a:buClr>
              <a:buSzPts val="2200"/>
              <a:buNone/>
              <a:defRPr sz="2200" b="1"/>
            </a:lvl7pPr>
            <a:lvl8pPr marL="3657600" lvl="7" indent="-228600" algn="l">
              <a:spcBef>
                <a:spcPts val="440"/>
              </a:spcBef>
              <a:spcAft>
                <a:spcPts val="0"/>
              </a:spcAft>
              <a:buClr>
                <a:schemeClr val="dk1"/>
              </a:buClr>
              <a:buSzPts val="2200"/>
              <a:buNone/>
              <a:defRPr sz="2200" b="1"/>
            </a:lvl8pPr>
            <a:lvl9pPr marL="4114800" lvl="8" indent="-228600" algn="l">
              <a:spcBef>
                <a:spcPts val="440"/>
              </a:spcBef>
              <a:spcAft>
                <a:spcPts val="0"/>
              </a:spcAft>
              <a:buClr>
                <a:schemeClr val="dk1"/>
              </a:buClr>
              <a:buSzPts val="2200"/>
              <a:buNone/>
              <a:defRPr sz="2200" b="1"/>
            </a:lvl9pPr>
          </a:lstStyle>
          <a:p>
            <a:endParaRPr/>
          </a:p>
        </p:txBody>
      </p:sp>
      <p:sp>
        <p:nvSpPr>
          <p:cNvPr id="152" name="Google Shape;152;p22"/>
          <p:cNvSpPr txBox="1">
            <a:spLocks noGrp="1"/>
          </p:cNvSpPr>
          <p:nvPr>
            <p:ph type="body" idx="4"/>
          </p:nvPr>
        </p:nvSpPr>
        <p:spPr>
          <a:xfrm>
            <a:off x="6193373" y="2174877"/>
            <a:ext cx="5389033" cy="3951288"/>
          </a:xfrm>
          <a:prstGeom prst="rect">
            <a:avLst/>
          </a:prstGeom>
          <a:noFill/>
          <a:ln>
            <a:noFill/>
          </a:ln>
        </p:spPr>
        <p:txBody>
          <a:bodyPr spcFirstLastPara="1" wrap="square" lIns="91425" tIns="45700" rIns="91425" bIns="45700" anchor="t" anchorCtr="0">
            <a:normAutofit/>
          </a:bodyPr>
          <a:lstStyle>
            <a:lvl1pPr marL="457200" lvl="0" indent="-431736" algn="l">
              <a:spcBef>
                <a:spcPts val="640"/>
              </a:spcBef>
              <a:spcAft>
                <a:spcPts val="0"/>
              </a:spcAft>
              <a:buClr>
                <a:schemeClr val="dk1"/>
              </a:buClr>
              <a:buSzPts val="3199"/>
              <a:buChar char="•"/>
              <a:defRPr sz="3199"/>
            </a:lvl1pPr>
            <a:lvl2pPr marL="914400" lvl="1" indent="-399986" algn="l">
              <a:spcBef>
                <a:spcPts val="540"/>
              </a:spcBef>
              <a:spcAft>
                <a:spcPts val="0"/>
              </a:spcAft>
              <a:buClr>
                <a:schemeClr val="dk1"/>
              </a:buClr>
              <a:buSzPts val="2699"/>
              <a:buChar char="–"/>
              <a:defRPr sz="2699"/>
            </a:lvl2pPr>
            <a:lvl3pPr marL="1371600" lvl="2" indent="-381000" algn="l">
              <a:spcBef>
                <a:spcPts val="480"/>
              </a:spcBef>
              <a:spcAft>
                <a:spcPts val="0"/>
              </a:spcAft>
              <a:buClr>
                <a:schemeClr val="dk1"/>
              </a:buClr>
              <a:buSzPts val="2400"/>
              <a:buChar char="•"/>
              <a:defRPr sz="24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153" name="Google Shape;153;p22"/>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2"/>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1"/>
        <p:cNvGrpSpPr/>
        <p:nvPr/>
      </p:nvGrpSpPr>
      <p:grpSpPr>
        <a:xfrm>
          <a:off x="0" y="0"/>
          <a:ext cx="0" cy="0"/>
          <a:chOff x="0" y="0"/>
          <a:chExt cx="0" cy="0"/>
        </a:xfrm>
      </p:grpSpPr>
      <p:sp>
        <p:nvSpPr>
          <p:cNvPr id="42" name="Google Shape;4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3"/>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3"/>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61"/>
        <p:cNvGrpSpPr/>
        <p:nvPr/>
      </p:nvGrpSpPr>
      <p:grpSpPr>
        <a:xfrm>
          <a:off x="0" y="0"/>
          <a:ext cx="0" cy="0"/>
          <a:chOff x="0" y="0"/>
          <a:chExt cx="0" cy="0"/>
        </a:xfrm>
      </p:grpSpPr>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09603" y="273050"/>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99"/>
              <a:buFont typeface="Calibri"/>
              <a:buNone/>
              <a:defRPr sz="269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5"/>
          <p:cNvSpPr txBox="1">
            <a:spLocks noGrp="1"/>
          </p:cNvSpPr>
          <p:nvPr>
            <p:ph type="body" idx="1"/>
          </p:nvPr>
        </p:nvSpPr>
        <p:spPr>
          <a:xfrm>
            <a:off x="4766734" y="273054"/>
            <a:ext cx="6815667" cy="5853113"/>
          </a:xfrm>
          <a:prstGeom prst="rect">
            <a:avLst/>
          </a:prstGeom>
          <a:noFill/>
          <a:ln>
            <a:noFill/>
          </a:ln>
        </p:spPr>
        <p:txBody>
          <a:bodyPr spcFirstLastPara="1" wrap="square" lIns="91425" tIns="45700" rIns="91425" bIns="45700" anchor="t" anchorCtr="0">
            <a:normAutofit/>
          </a:bodyPr>
          <a:lstStyle>
            <a:lvl1pPr marL="457200" lvl="0" indent="-501586" algn="l">
              <a:spcBef>
                <a:spcPts val="860"/>
              </a:spcBef>
              <a:spcAft>
                <a:spcPts val="0"/>
              </a:spcAft>
              <a:buClr>
                <a:schemeClr val="dk1"/>
              </a:buClr>
              <a:buSzPts val="4299"/>
              <a:buChar char="•"/>
              <a:defRPr sz="4299"/>
            </a:lvl1pPr>
            <a:lvl2pPr marL="914400" lvl="1" indent="-469836" algn="l">
              <a:spcBef>
                <a:spcPts val="760"/>
              </a:spcBef>
              <a:spcAft>
                <a:spcPts val="0"/>
              </a:spcAft>
              <a:buClr>
                <a:schemeClr val="dk1"/>
              </a:buClr>
              <a:buSzPts val="3799"/>
              <a:buChar char="–"/>
              <a:defRPr sz="3799"/>
            </a:lvl2pPr>
            <a:lvl3pPr marL="1371600" lvl="2" indent="-431736" algn="l">
              <a:spcBef>
                <a:spcPts val="640"/>
              </a:spcBef>
              <a:spcAft>
                <a:spcPts val="0"/>
              </a:spcAft>
              <a:buClr>
                <a:schemeClr val="dk1"/>
              </a:buClr>
              <a:buSzPts val="3199"/>
              <a:buChar char="•"/>
              <a:defRPr sz="3199"/>
            </a:lvl3pPr>
            <a:lvl4pPr marL="1828800" lvl="3" indent="-399986" algn="l">
              <a:spcBef>
                <a:spcPts val="540"/>
              </a:spcBef>
              <a:spcAft>
                <a:spcPts val="0"/>
              </a:spcAft>
              <a:buClr>
                <a:schemeClr val="dk1"/>
              </a:buClr>
              <a:buSzPts val="2699"/>
              <a:buChar char="–"/>
              <a:defRPr sz="2699"/>
            </a:lvl4pPr>
            <a:lvl5pPr marL="2286000" lvl="4" indent="-399986" algn="l">
              <a:spcBef>
                <a:spcPts val="540"/>
              </a:spcBef>
              <a:spcAft>
                <a:spcPts val="0"/>
              </a:spcAft>
              <a:buClr>
                <a:schemeClr val="dk1"/>
              </a:buClr>
              <a:buSzPts val="2699"/>
              <a:buChar char="»"/>
              <a:defRPr sz="2699"/>
            </a:lvl5pPr>
            <a:lvl6pPr marL="2743200" lvl="5" indent="-399986" algn="l">
              <a:spcBef>
                <a:spcPts val="540"/>
              </a:spcBef>
              <a:spcAft>
                <a:spcPts val="0"/>
              </a:spcAft>
              <a:buClr>
                <a:schemeClr val="dk1"/>
              </a:buClr>
              <a:buSzPts val="2699"/>
              <a:buChar char="•"/>
              <a:defRPr sz="2699"/>
            </a:lvl6pPr>
            <a:lvl7pPr marL="3200400" lvl="6" indent="-399986" algn="l">
              <a:spcBef>
                <a:spcPts val="540"/>
              </a:spcBef>
              <a:spcAft>
                <a:spcPts val="0"/>
              </a:spcAft>
              <a:buClr>
                <a:schemeClr val="dk1"/>
              </a:buClr>
              <a:buSzPts val="2699"/>
              <a:buChar char="•"/>
              <a:defRPr sz="2699"/>
            </a:lvl7pPr>
            <a:lvl8pPr marL="3657600" lvl="7" indent="-399986" algn="l">
              <a:spcBef>
                <a:spcPts val="540"/>
              </a:spcBef>
              <a:spcAft>
                <a:spcPts val="0"/>
              </a:spcAft>
              <a:buClr>
                <a:schemeClr val="dk1"/>
              </a:buClr>
              <a:buSzPts val="2699"/>
              <a:buChar char="•"/>
              <a:defRPr sz="2699"/>
            </a:lvl8pPr>
            <a:lvl9pPr marL="4114800" lvl="8" indent="-399986" algn="l">
              <a:spcBef>
                <a:spcPts val="540"/>
              </a:spcBef>
              <a:spcAft>
                <a:spcPts val="0"/>
              </a:spcAft>
              <a:buClr>
                <a:schemeClr val="dk1"/>
              </a:buClr>
              <a:buSzPts val="2699"/>
              <a:buChar char="•"/>
              <a:defRPr sz="2699"/>
            </a:lvl9pPr>
          </a:lstStyle>
          <a:p>
            <a:endParaRPr/>
          </a:p>
        </p:txBody>
      </p:sp>
      <p:sp>
        <p:nvSpPr>
          <p:cNvPr id="165" name="Google Shape;165;p25"/>
          <p:cNvSpPr txBox="1">
            <a:spLocks noGrp="1"/>
          </p:cNvSpPr>
          <p:nvPr>
            <p:ph type="body" idx="2"/>
          </p:nvPr>
        </p:nvSpPr>
        <p:spPr>
          <a:xfrm>
            <a:off x="609603" y="1435105"/>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80"/>
              </a:spcBef>
              <a:spcAft>
                <a:spcPts val="0"/>
              </a:spcAft>
              <a:buClr>
                <a:schemeClr val="dk1"/>
              </a:buClr>
              <a:buSzPts val="1400"/>
              <a:buNone/>
              <a:defRPr sz="14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66" name="Google Shape;166;p25"/>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5"/>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5"/>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2389717" y="4800602"/>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99"/>
              <a:buFont typeface="Calibri"/>
              <a:buNone/>
              <a:defRPr sz="269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6"/>
          <p:cNvSpPr>
            <a:spLocks noGrp="1"/>
          </p:cNvSpPr>
          <p:nvPr>
            <p:ph type="pic" idx="2"/>
          </p:nvPr>
        </p:nvSpPr>
        <p:spPr>
          <a:xfrm>
            <a:off x="2389717" y="612777"/>
            <a:ext cx="7315200" cy="4114800"/>
          </a:xfrm>
          <a:prstGeom prst="rect">
            <a:avLst/>
          </a:prstGeom>
          <a:noFill/>
          <a:ln>
            <a:noFill/>
          </a:ln>
        </p:spPr>
      </p:sp>
      <p:sp>
        <p:nvSpPr>
          <p:cNvPr id="172" name="Google Shape;172;p26"/>
          <p:cNvSpPr txBox="1">
            <a:spLocks noGrp="1"/>
          </p:cNvSpPr>
          <p:nvPr>
            <p:ph type="body" idx="1"/>
          </p:nvPr>
        </p:nvSpPr>
        <p:spPr>
          <a:xfrm>
            <a:off x="2389717" y="5367341"/>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80"/>
              </a:spcBef>
              <a:spcAft>
                <a:spcPts val="0"/>
              </a:spcAft>
              <a:buClr>
                <a:schemeClr val="dk1"/>
              </a:buClr>
              <a:buSzPts val="1400"/>
              <a:buNone/>
              <a:defRPr sz="14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73" name="Google Shape;173;p26"/>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6"/>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7"/>
          <p:cNvSpPr txBox="1">
            <a:spLocks noGrp="1"/>
          </p:cNvSpPr>
          <p:nvPr>
            <p:ph type="body" idx="1"/>
          </p:nvPr>
        </p:nvSpPr>
        <p:spPr>
          <a:xfrm rot="5400000">
            <a:off x="3833019" y="-1623216"/>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27"/>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rot="5400000">
            <a:off x="7285038" y="1828803"/>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8"/>
          <p:cNvSpPr txBox="1">
            <a:spLocks noGrp="1"/>
          </p:cNvSpPr>
          <p:nvPr>
            <p:ph type="body" idx="1"/>
          </p:nvPr>
        </p:nvSpPr>
        <p:spPr>
          <a:xfrm rot="5400000">
            <a:off x="1697040"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8"/>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8"/>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8"/>
        <p:cNvGrpSpPr/>
        <p:nvPr/>
      </p:nvGrpSpPr>
      <p:grpSpPr>
        <a:xfrm>
          <a:off x="0" y="0"/>
          <a:ext cx="0" cy="0"/>
          <a:chOff x="0" y="0"/>
          <a:chExt cx="0" cy="0"/>
        </a:xfrm>
      </p:grpSpPr>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Google Shape;202;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4" name="Google Shape;20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0" name="Google Shape;21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45"/>
        <p:cNvGrpSpPr/>
        <p:nvPr/>
      </p:nvGrpSpPr>
      <p:grpSpPr>
        <a:xfrm>
          <a:off x="0" y="0"/>
          <a:ext cx="0" cy="0"/>
          <a:chOff x="0" y="0"/>
          <a:chExt cx="0" cy="0"/>
        </a:xfrm>
      </p:grpSpPr>
      <p:sp>
        <p:nvSpPr>
          <p:cNvPr id="46" name="Google Shape;4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sp>
        <p:nvSpPr>
          <p:cNvPr id="235" name="Google Shape;23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1" name="Google Shape;24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2" name="Google Shape;24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39"/>
          <p:cNvSpPr>
            <a:spLocks noGrp="1"/>
          </p:cNvSpPr>
          <p:nvPr>
            <p:ph type="pic" idx="2"/>
          </p:nvPr>
        </p:nvSpPr>
        <p:spPr>
          <a:xfrm>
            <a:off x="5183188" y="987425"/>
            <a:ext cx="6172200" cy="4873625"/>
          </a:xfrm>
          <a:prstGeom prst="rect">
            <a:avLst/>
          </a:prstGeom>
          <a:noFill/>
          <a:ln>
            <a:noFill/>
          </a:ln>
        </p:spPr>
      </p:sp>
      <p:sp>
        <p:nvSpPr>
          <p:cNvPr id="248" name="Google Shape;24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9" name="Google Shape;24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93817" y="6109909"/>
            <a:ext cx="11804366" cy="783792"/>
            <a:chOff x="-223793" y="6027003"/>
            <a:chExt cx="12515307" cy="830998"/>
          </a:xfrm>
        </p:grpSpPr>
        <p:pic>
          <p:nvPicPr>
            <p:cNvPr id="11" name="Google Shape;11;p1"/>
            <p:cNvPicPr preferRelativeResize="0"/>
            <p:nvPr/>
          </p:nvPicPr>
          <p:blipFill rotWithShape="1">
            <a:blip r:embed="rId3">
              <a:alphaModFix/>
            </a:blip>
            <a:srcRect/>
            <a:stretch/>
          </p:blipFill>
          <p:spPr>
            <a:xfrm>
              <a:off x="8339918" y="6161352"/>
              <a:ext cx="1778001" cy="683759"/>
            </a:xfrm>
            <a:prstGeom prst="rect">
              <a:avLst/>
            </a:prstGeom>
            <a:noFill/>
            <a:ln>
              <a:noFill/>
            </a:ln>
          </p:spPr>
        </p:pic>
        <p:pic>
          <p:nvPicPr>
            <p:cNvPr id="12" name="Google Shape;12;p1"/>
            <p:cNvPicPr preferRelativeResize="0"/>
            <p:nvPr/>
          </p:nvPicPr>
          <p:blipFill rotWithShape="1">
            <a:blip r:embed="rId3">
              <a:alphaModFix/>
            </a:blip>
            <a:srcRect/>
            <a:stretch/>
          </p:blipFill>
          <p:spPr>
            <a:xfrm>
              <a:off x="1523943" y="6145230"/>
              <a:ext cx="1778001" cy="683759"/>
            </a:xfrm>
            <a:prstGeom prst="rect">
              <a:avLst/>
            </a:prstGeom>
            <a:noFill/>
            <a:ln>
              <a:noFill/>
            </a:ln>
          </p:spPr>
        </p:pic>
        <p:pic>
          <p:nvPicPr>
            <p:cNvPr id="13" name="Google Shape;13;p1"/>
            <p:cNvPicPr preferRelativeResize="0"/>
            <p:nvPr/>
          </p:nvPicPr>
          <p:blipFill rotWithShape="1">
            <a:blip r:embed="rId3">
              <a:alphaModFix/>
            </a:blip>
            <a:srcRect/>
            <a:stretch/>
          </p:blipFill>
          <p:spPr>
            <a:xfrm>
              <a:off x="-223793" y="6159753"/>
              <a:ext cx="1778001" cy="683759"/>
            </a:xfrm>
            <a:prstGeom prst="rect">
              <a:avLst/>
            </a:prstGeom>
            <a:noFill/>
            <a:ln>
              <a:noFill/>
            </a:ln>
          </p:spPr>
        </p:pic>
        <p:pic>
          <p:nvPicPr>
            <p:cNvPr id="14" name="Google Shape;14;p1"/>
            <p:cNvPicPr preferRelativeResize="0"/>
            <p:nvPr/>
          </p:nvPicPr>
          <p:blipFill rotWithShape="1">
            <a:blip r:embed="rId3">
              <a:alphaModFix/>
            </a:blip>
            <a:srcRect/>
            <a:stretch/>
          </p:blipFill>
          <p:spPr>
            <a:xfrm>
              <a:off x="10407387" y="6133429"/>
              <a:ext cx="1884127" cy="724572"/>
            </a:xfrm>
            <a:prstGeom prst="rect">
              <a:avLst/>
            </a:prstGeom>
            <a:noFill/>
            <a:ln>
              <a:noFill/>
            </a:ln>
          </p:spPr>
        </p:pic>
        <p:pic>
          <p:nvPicPr>
            <p:cNvPr id="15" name="Google Shape;15;p1"/>
            <p:cNvPicPr preferRelativeResize="0"/>
            <p:nvPr/>
          </p:nvPicPr>
          <p:blipFill rotWithShape="1">
            <a:blip r:embed="rId3">
              <a:alphaModFix/>
            </a:blip>
            <a:srcRect/>
            <a:stretch/>
          </p:blipFill>
          <p:spPr>
            <a:xfrm>
              <a:off x="3290134" y="6353420"/>
              <a:ext cx="1278560" cy="491691"/>
            </a:xfrm>
            <a:prstGeom prst="rect">
              <a:avLst/>
            </a:prstGeom>
            <a:noFill/>
            <a:ln>
              <a:noFill/>
            </a:ln>
          </p:spPr>
        </p:pic>
        <p:pic>
          <p:nvPicPr>
            <p:cNvPr id="16" name="Google Shape;16;p1"/>
            <p:cNvPicPr preferRelativeResize="0"/>
            <p:nvPr/>
          </p:nvPicPr>
          <p:blipFill rotWithShape="1">
            <a:blip r:embed="rId3">
              <a:alphaModFix/>
            </a:blip>
            <a:srcRect/>
            <a:stretch/>
          </p:blipFill>
          <p:spPr>
            <a:xfrm>
              <a:off x="4589781" y="6027003"/>
              <a:ext cx="2160868" cy="830997"/>
            </a:xfrm>
            <a:prstGeom prst="rect">
              <a:avLst/>
            </a:prstGeom>
            <a:noFill/>
            <a:ln>
              <a:noFill/>
            </a:ln>
          </p:spPr>
        </p:pic>
        <p:pic>
          <p:nvPicPr>
            <p:cNvPr id="17" name="Google Shape;17;p1"/>
            <p:cNvPicPr preferRelativeResize="0"/>
            <p:nvPr/>
          </p:nvPicPr>
          <p:blipFill rotWithShape="1">
            <a:blip r:embed="rId3">
              <a:alphaModFix/>
            </a:blip>
            <a:srcRect/>
            <a:stretch/>
          </p:blipFill>
          <p:spPr>
            <a:xfrm>
              <a:off x="6845235" y="6304742"/>
              <a:ext cx="1326871" cy="510270"/>
            </a:xfrm>
            <a:prstGeom prst="rect">
              <a:avLst/>
            </a:prstGeom>
            <a:noFill/>
            <a:ln>
              <a:noFill/>
            </a:ln>
          </p:spPr>
        </p:pic>
      </p:grpSp>
      <p:pic>
        <p:nvPicPr>
          <p:cNvPr id="18" name="Google Shape;18;p1"/>
          <p:cNvPicPr preferRelativeResize="0"/>
          <p:nvPr/>
        </p:nvPicPr>
        <p:blipFill rotWithShape="1">
          <a:blip r:embed="rId4">
            <a:alphaModFix/>
          </a:blip>
          <a:srcRect/>
          <a:stretch/>
        </p:blipFill>
        <p:spPr>
          <a:xfrm>
            <a:off x="10221085" y="388084"/>
            <a:ext cx="1566018" cy="1108172"/>
          </a:xfrm>
          <a:prstGeom prst="rect">
            <a:avLst/>
          </a:prstGeom>
          <a:noFill/>
          <a:ln>
            <a:noFill/>
          </a:ln>
        </p:spPr>
      </p:pic>
      <p:pic>
        <p:nvPicPr>
          <p:cNvPr id="19" name="Google Shape;19;p1"/>
          <p:cNvPicPr preferRelativeResize="0"/>
          <p:nvPr/>
        </p:nvPicPr>
        <p:blipFill rotWithShape="1">
          <a:blip r:embed="rId4">
            <a:alphaModFix/>
          </a:blip>
          <a:srcRect/>
          <a:stretch/>
        </p:blipFill>
        <p:spPr>
          <a:xfrm>
            <a:off x="8784164" y="616491"/>
            <a:ext cx="646843" cy="457729"/>
          </a:xfrm>
          <a:prstGeom prst="rect">
            <a:avLst/>
          </a:prstGeom>
          <a:noFill/>
          <a:ln>
            <a:noFill/>
          </a:ln>
        </p:spPr>
      </p:pic>
      <p:pic>
        <p:nvPicPr>
          <p:cNvPr id="20" name="Google Shape;20;p1"/>
          <p:cNvPicPr preferRelativeResize="0"/>
          <p:nvPr/>
        </p:nvPicPr>
        <p:blipFill rotWithShape="1">
          <a:blip r:embed="rId4">
            <a:alphaModFix/>
          </a:blip>
          <a:srcRect/>
          <a:stretch/>
        </p:blipFill>
        <p:spPr>
          <a:xfrm>
            <a:off x="404897" y="400737"/>
            <a:ext cx="1119046" cy="791878"/>
          </a:xfrm>
          <a:prstGeom prst="rect">
            <a:avLst/>
          </a:prstGeom>
          <a:noFill/>
          <a:ln>
            <a:noFill/>
          </a:ln>
        </p:spPr>
      </p:pic>
      <p:sp>
        <p:nvSpPr>
          <p:cNvPr id="21" name="Google Shape;21;p1"/>
          <p:cNvSpPr txBox="1"/>
          <p:nvPr/>
        </p:nvSpPr>
        <p:spPr>
          <a:xfrm>
            <a:off x="1778001" y="607840"/>
            <a:ext cx="26025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444242"/>
                </a:solidFill>
                <a:latin typeface="Microsoft Yahei"/>
                <a:ea typeface="Microsoft Yahei"/>
                <a:cs typeface="Microsoft Yahei"/>
                <a:sym typeface="Microsoft Yahei"/>
              </a:rPr>
              <a:t>ADD TITLE</a:t>
            </a:r>
            <a:endParaRPr sz="2400" b="1">
              <a:solidFill>
                <a:srgbClr val="444242"/>
              </a:solidFill>
              <a:latin typeface="Microsoft Yahei"/>
              <a:ea typeface="Microsoft Yahei"/>
              <a:cs typeface="Microsoft Yahei"/>
              <a:sym typeface="Microsoft Yahei"/>
            </a:endParaRPr>
          </a:p>
        </p:txBody>
      </p:sp>
    </p:spTree>
  </p:cSld>
  <p:clrMap bg1="lt1" tx1="dk1" bg2="dk2" tx2="lt2" accent1="accent1" accent2="accent2" accent3="accent3" accent4="accent4" accent5="accent5" accent6="accent6" hlink="hlink" folHlink="folHlink"/>
  <p:sldLayoutIdLst>
    <p:sldLayoutId id="2147483648"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99"/>
              <a:buFont typeface="Calibri"/>
              <a:buNone/>
              <a:defRPr sz="58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16"/>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501586" algn="l" rtl="0">
              <a:spcBef>
                <a:spcPts val="860"/>
              </a:spcBef>
              <a:spcAft>
                <a:spcPts val="0"/>
              </a:spcAft>
              <a:buClr>
                <a:schemeClr val="dk1"/>
              </a:buClr>
              <a:buSzPts val="4299"/>
              <a:buFont typeface="Arial"/>
              <a:buChar char="•"/>
              <a:defRPr sz="4299" b="0" i="0" u="none" strike="noStrike" cap="none">
                <a:solidFill>
                  <a:schemeClr val="dk1"/>
                </a:solidFill>
                <a:latin typeface="Calibri"/>
                <a:ea typeface="Calibri"/>
                <a:cs typeface="Calibri"/>
                <a:sym typeface="Calibri"/>
              </a:defRPr>
            </a:lvl1pPr>
            <a:lvl2pPr marL="914400" marR="0" lvl="1" indent="-469836" algn="l" rtl="0">
              <a:spcBef>
                <a:spcPts val="760"/>
              </a:spcBef>
              <a:spcAft>
                <a:spcPts val="0"/>
              </a:spcAft>
              <a:buClr>
                <a:schemeClr val="dk1"/>
              </a:buClr>
              <a:buSzPts val="3799"/>
              <a:buFont typeface="Arial"/>
              <a:buChar char="–"/>
              <a:defRPr sz="3799" b="0" i="0" u="none" strike="noStrike" cap="none">
                <a:solidFill>
                  <a:schemeClr val="dk1"/>
                </a:solidFill>
                <a:latin typeface="Calibri"/>
                <a:ea typeface="Calibri"/>
                <a:cs typeface="Calibri"/>
                <a:sym typeface="Calibri"/>
              </a:defRPr>
            </a:lvl2pPr>
            <a:lvl3pPr marL="1371600" marR="0" lvl="2" indent="-431736" algn="l" rtl="0">
              <a:spcBef>
                <a:spcPts val="640"/>
              </a:spcBef>
              <a:spcAft>
                <a:spcPts val="0"/>
              </a:spcAft>
              <a:buClr>
                <a:schemeClr val="dk1"/>
              </a:buClr>
              <a:buSzPts val="3199"/>
              <a:buFont typeface="Arial"/>
              <a:buChar char="•"/>
              <a:defRPr sz="3199" b="0" i="0" u="none" strike="noStrike" cap="none">
                <a:solidFill>
                  <a:schemeClr val="dk1"/>
                </a:solidFill>
                <a:latin typeface="Calibri"/>
                <a:ea typeface="Calibri"/>
                <a:cs typeface="Calibri"/>
                <a:sym typeface="Calibri"/>
              </a:defRPr>
            </a:lvl3pPr>
            <a:lvl4pPr marL="1828800" marR="0" lvl="3"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4pPr>
            <a:lvl5pPr marL="2286000" marR="0" lvl="4"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5pPr>
            <a:lvl6pPr marL="2743200" marR="0" lvl="5"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6pPr>
            <a:lvl7pPr marL="3200400" marR="0" lvl="6"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7pPr>
            <a:lvl8pPr marL="3657600" marR="0" lvl="7"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8pPr>
            <a:lvl9pPr marL="4114800" marR="0" lvl="8" indent="-399986" algn="l" rtl="0">
              <a:spcBef>
                <a:spcPts val="540"/>
              </a:spcBef>
              <a:spcAft>
                <a:spcPts val="0"/>
              </a:spcAft>
              <a:buClr>
                <a:schemeClr val="dk1"/>
              </a:buClr>
              <a:buSzPts val="2699"/>
              <a:buFont typeface="Arial"/>
              <a:buChar char="•"/>
              <a:defRPr sz="2699" b="0" i="0" u="none" strike="noStrike" cap="none">
                <a:solidFill>
                  <a:schemeClr val="dk1"/>
                </a:solidFill>
                <a:latin typeface="Calibri"/>
                <a:ea typeface="Calibri"/>
                <a:cs typeface="Calibri"/>
                <a:sym typeface="Calibri"/>
              </a:defRPr>
            </a:lvl9pPr>
          </a:lstStyle>
          <a:p>
            <a:endParaRPr/>
          </a:p>
        </p:txBody>
      </p:sp>
      <p:sp>
        <p:nvSpPr>
          <p:cNvPr id="114" name="Google Shape;114;p16"/>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6"/>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Google Shape;19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grpSp>
        <p:nvGrpSpPr>
          <p:cNvPr id="269" name="Google Shape;269;p42"/>
          <p:cNvGrpSpPr/>
          <p:nvPr/>
        </p:nvGrpSpPr>
        <p:grpSpPr>
          <a:xfrm>
            <a:off x="4393563" y="4208780"/>
            <a:ext cx="4458244" cy="484414"/>
            <a:chOff x="4493940" y="853401"/>
            <a:chExt cx="3350313" cy="308212"/>
          </a:xfrm>
        </p:grpSpPr>
        <p:sp>
          <p:nvSpPr>
            <p:cNvPr id="270" name="Google Shape;270;p42"/>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1" name="Google Shape;271;p42"/>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2" name="Google Shape;272;p42"/>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3" name="Google Shape;273;p42"/>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4" name="Google Shape;274;p42"/>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5" name="Google Shape;275;p42"/>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6" name="Google Shape;276;p42"/>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7" name="Google Shape;277;p42"/>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8" name="Google Shape;278;p42"/>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79" name="Google Shape;279;p42"/>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281" name="Google Shape;281;p42"/>
          <p:cNvPicPr preferRelativeResize="0"/>
          <p:nvPr/>
        </p:nvPicPr>
        <p:blipFill rotWithShape="1">
          <a:blip r:embed="rId3">
            <a:alphaModFix/>
          </a:blip>
          <a:srcRect/>
          <a:stretch/>
        </p:blipFill>
        <p:spPr>
          <a:xfrm>
            <a:off x="8096420" y="6161353"/>
            <a:ext cx="1778001" cy="683759"/>
          </a:xfrm>
          <a:prstGeom prst="rect">
            <a:avLst/>
          </a:prstGeom>
          <a:noFill/>
          <a:ln>
            <a:noFill/>
          </a:ln>
        </p:spPr>
      </p:pic>
      <p:pic>
        <p:nvPicPr>
          <p:cNvPr id="282" name="Google Shape;282;p42"/>
          <p:cNvPicPr preferRelativeResize="0"/>
          <p:nvPr/>
        </p:nvPicPr>
        <p:blipFill rotWithShape="1">
          <a:blip r:embed="rId3">
            <a:alphaModFix/>
          </a:blip>
          <a:srcRect/>
          <a:stretch/>
        </p:blipFill>
        <p:spPr>
          <a:xfrm>
            <a:off x="1523943" y="6145230"/>
            <a:ext cx="1778001" cy="683759"/>
          </a:xfrm>
          <a:prstGeom prst="rect">
            <a:avLst/>
          </a:prstGeom>
          <a:noFill/>
          <a:ln>
            <a:noFill/>
          </a:ln>
        </p:spPr>
      </p:pic>
      <p:pic>
        <p:nvPicPr>
          <p:cNvPr id="283" name="Google Shape;283;p42"/>
          <p:cNvPicPr preferRelativeResize="0"/>
          <p:nvPr/>
        </p:nvPicPr>
        <p:blipFill rotWithShape="1">
          <a:blip r:embed="rId3">
            <a:alphaModFix/>
          </a:blip>
          <a:srcRect/>
          <a:stretch/>
        </p:blipFill>
        <p:spPr>
          <a:xfrm>
            <a:off x="0" y="6145229"/>
            <a:ext cx="1778001" cy="683759"/>
          </a:xfrm>
          <a:prstGeom prst="rect">
            <a:avLst/>
          </a:prstGeom>
          <a:noFill/>
          <a:ln>
            <a:noFill/>
          </a:ln>
        </p:spPr>
      </p:pic>
      <p:pic>
        <p:nvPicPr>
          <p:cNvPr id="284" name="Google Shape;284;p42"/>
          <p:cNvPicPr preferRelativeResize="0"/>
          <p:nvPr/>
        </p:nvPicPr>
        <p:blipFill rotWithShape="1">
          <a:blip r:embed="rId4">
            <a:alphaModFix/>
          </a:blip>
          <a:srcRect/>
          <a:stretch/>
        </p:blipFill>
        <p:spPr>
          <a:xfrm>
            <a:off x="10226263" y="2320828"/>
            <a:ext cx="1566018" cy="1108172"/>
          </a:xfrm>
          <a:prstGeom prst="rect">
            <a:avLst/>
          </a:prstGeom>
          <a:noFill/>
          <a:ln>
            <a:noFill/>
          </a:ln>
        </p:spPr>
      </p:pic>
      <p:grpSp>
        <p:nvGrpSpPr>
          <p:cNvPr id="285" name="Google Shape;285;p42"/>
          <p:cNvGrpSpPr/>
          <p:nvPr/>
        </p:nvGrpSpPr>
        <p:grpSpPr>
          <a:xfrm rot="1359389">
            <a:off x="9312337" y="152147"/>
            <a:ext cx="1827856" cy="1765542"/>
            <a:chOff x="10101876" y="4297860"/>
            <a:chExt cx="1826037" cy="1763786"/>
          </a:xfrm>
        </p:grpSpPr>
        <p:sp>
          <p:nvSpPr>
            <p:cNvPr id="286" name="Google Shape;286;p42"/>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87" name="Google Shape;287;p42"/>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88" name="Google Shape;288;p42"/>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89" name="Google Shape;289;p42"/>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90" name="Google Shape;290;p42"/>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291" name="Google Shape;291;p42"/>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292" name="Google Shape;292;p42"/>
          <p:cNvPicPr preferRelativeResize="0"/>
          <p:nvPr/>
        </p:nvPicPr>
        <p:blipFill rotWithShape="1">
          <a:blip r:embed="rId4">
            <a:alphaModFix/>
          </a:blip>
          <a:srcRect/>
          <a:stretch/>
        </p:blipFill>
        <p:spPr>
          <a:xfrm>
            <a:off x="8442647" y="626511"/>
            <a:ext cx="646843" cy="457729"/>
          </a:xfrm>
          <a:prstGeom prst="rect">
            <a:avLst/>
          </a:prstGeom>
          <a:noFill/>
          <a:ln>
            <a:noFill/>
          </a:ln>
        </p:spPr>
      </p:pic>
      <p:grpSp>
        <p:nvGrpSpPr>
          <p:cNvPr id="293" name="Google Shape;293;p42"/>
          <p:cNvGrpSpPr/>
          <p:nvPr/>
        </p:nvGrpSpPr>
        <p:grpSpPr>
          <a:xfrm rot="1211024">
            <a:off x="8573401" y="4416537"/>
            <a:ext cx="608732" cy="866270"/>
            <a:chOff x="10766636" y="3941730"/>
            <a:chExt cx="1047922" cy="1352954"/>
          </a:xfrm>
        </p:grpSpPr>
        <p:sp>
          <p:nvSpPr>
            <p:cNvPr id="294" name="Google Shape;294;p42"/>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 name="Google Shape;295;p42"/>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42"/>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7" name="Google Shape;297;p42"/>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 name="Google Shape;298;p42"/>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 name="Google Shape;299;p42"/>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300" name="Google Shape;300;p42"/>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301" name="Google Shape;301;p42"/>
          <p:cNvPicPr preferRelativeResize="0"/>
          <p:nvPr/>
        </p:nvPicPr>
        <p:blipFill rotWithShape="1">
          <a:blip r:embed="rId3">
            <a:alphaModFix/>
          </a:blip>
          <a:srcRect/>
          <a:stretch/>
        </p:blipFill>
        <p:spPr>
          <a:xfrm>
            <a:off x="9716675" y="5867805"/>
            <a:ext cx="2574839" cy="990196"/>
          </a:xfrm>
          <a:prstGeom prst="rect">
            <a:avLst/>
          </a:prstGeom>
          <a:noFill/>
          <a:ln>
            <a:noFill/>
          </a:ln>
        </p:spPr>
      </p:pic>
      <p:grpSp>
        <p:nvGrpSpPr>
          <p:cNvPr id="302" name="Google Shape;302;p42"/>
          <p:cNvGrpSpPr/>
          <p:nvPr/>
        </p:nvGrpSpPr>
        <p:grpSpPr>
          <a:xfrm rot="-1936260">
            <a:off x="819357" y="4171119"/>
            <a:ext cx="654790" cy="845387"/>
            <a:chOff x="10766636" y="3941730"/>
            <a:chExt cx="1047922" cy="1352954"/>
          </a:xfrm>
        </p:grpSpPr>
        <p:sp>
          <p:nvSpPr>
            <p:cNvPr id="303" name="Google Shape;303;p42"/>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4" name="Google Shape;304;p42"/>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5" name="Google Shape;305;p42"/>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6" name="Google Shape;306;p42"/>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7" name="Google Shape;307;p42"/>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8" name="Google Shape;308;p42"/>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309" name="Google Shape;309;p42"/>
          <p:cNvPicPr preferRelativeResize="0"/>
          <p:nvPr/>
        </p:nvPicPr>
        <p:blipFill rotWithShape="1">
          <a:blip r:embed="rId4">
            <a:alphaModFix/>
          </a:blip>
          <a:srcRect/>
          <a:stretch/>
        </p:blipFill>
        <p:spPr>
          <a:xfrm>
            <a:off x="780193" y="1107137"/>
            <a:ext cx="930827" cy="658686"/>
          </a:xfrm>
          <a:prstGeom prst="rect">
            <a:avLst/>
          </a:prstGeom>
          <a:noFill/>
          <a:ln>
            <a:noFill/>
          </a:ln>
        </p:spPr>
      </p:pic>
      <p:pic>
        <p:nvPicPr>
          <p:cNvPr id="311" name="Google Shape;311;p42"/>
          <p:cNvPicPr preferRelativeResize="0"/>
          <p:nvPr/>
        </p:nvPicPr>
        <p:blipFill rotWithShape="1">
          <a:blip r:embed="rId3">
            <a:alphaModFix/>
          </a:blip>
          <a:srcRect/>
          <a:stretch/>
        </p:blipFill>
        <p:spPr>
          <a:xfrm>
            <a:off x="3290134" y="6353420"/>
            <a:ext cx="1278560" cy="491691"/>
          </a:xfrm>
          <a:prstGeom prst="rect">
            <a:avLst/>
          </a:prstGeom>
          <a:noFill/>
          <a:ln>
            <a:noFill/>
          </a:ln>
        </p:spPr>
      </p:pic>
      <p:pic>
        <p:nvPicPr>
          <p:cNvPr id="312" name="Google Shape;312;p42"/>
          <p:cNvPicPr preferRelativeResize="0"/>
          <p:nvPr/>
        </p:nvPicPr>
        <p:blipFill rotWithShape="1">
          <a:blip r:embed="rId3">
            <a:alphaModFix/>
          </a:blip>
          <a:srcRect/>
          <a:stretch/>
        </p:blipFill>
        <p:spPr>
          <a:xfrm>
            <a:off x="4589781" y="6027003"/>
            <a:ext cx="2160868" cy="830997"/>
          </a:xfrm>
          <a:prstGeom prst="rect">
            <a:avLst/>
          </a:prstGeom>
          <a:noFill/>
          <a:ln>
            <a:noFill/>
          </a:ln>
        </p:spPr>
      </p:pic>
      <p:pic>
        <p:nvPicPr>
          <p:cNvPr id="313" name="Google Shape;313;p42"/>
          <p:cNvPicPr preferRelativeResize="0"/>
          <p:nvPr/>
        </p:nvPicPr>
        <p:blipFill rotWithShape="1">
          <a:blip r:embed="rId3">
            <a:alphaModFix/>
          </a:blip>
          <a:srcRect/>
          <a:stretch/>
        </p:blipFill>
        <p:spPr>
          <a:xfrm>
            <a:off x="6845235" y="6304742"/>
            <a:ext cx="1326871" cy="510270"/>
          </a:xfrm>
          <a:prstGeom prst="rect">
            <a:avLst/>
          </a:prstGeom>
          <a:noFill/>
          <a:ln>
            <a:noFill/>
          </a:ln>
        </p:spPr>
      </p:pic>
      <p:sp>
        <p:nvSpPr>
          <p:cNvPr id="314" name="Google Shape;314;p42"/>
          <p:cNvSpPr txBox="1"/>
          <p:nvPr/>
        </p:nvSpPr>
        <p:spPr>
          <a:xfrm>
            <a:off x="3830931" y="2228772"/>
            <a:ext cx="599214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CHỊ SẼ GỌI EM BẰNG TÊN</a:t>
            </a:r>
            <a:endParaRPr sz="4800" b="1" i="0" u="none" strike="noStrike" cap="none">
              <a:solidFill>
                <a:srgbClr val="002060"/>
              </a:solidFill>
              <a:latin typeface="Times New Roman"/>
              <a:ea typeface="Times New Roman"/>
              <a:cs typeface="Times New Roman"/>
              <a:sym typeface="Times New Roman"/>
            </a:endParaRPr>
          </a:p>
        </p:txBody>
      </p:sp>
      <p:sp>
        <p:nvSpPr>
          <p:cNvPr id="315" name="Google Shape;315;p42"/>
          <p:cNvSpPr txBox="1"/>
          <p:nvPr/>
        </p:nvSpPr>
        <p:spPr>
          <a:xfrm>
            <a:off x="7238580" y="3605458"/>
            <a:ext cx="449014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5B750"/>
              </a:buClr>
              <a:buSzPts val="5400"/>
              <a:buFont typeface="Times New Roman"/>
              <a:buNone/>
            </a:pPr>
            <a:r>
              <a:rPr lang="en-US" sz="5400" b="1" i="0" u="none" strike="noStrike" cap="none">
                <a:solidFill>
                  <a:srgbClr val="85B750"/>
                </a:solidFill>
                <a:latin typeface="Times New Roman"/>
                <a:ea typeface="Times New Roman"/>
                <a:cs typeface="Times New Roman"/>
                <a:sym typeface="Times New Roman"/>
              </a:rPr>
              <a:t>Han-xen</a:t>
            </a:r>
            <a:endParaRPr sz="5400" b="1" i="0" u="none" strike="noStrike" cap="none">
              <a:solidFill>
                <a:srgbClr val="85B750"/>
              </a:solidFill>
              <a:latin typeface="Times New Roman"/>
              <a:ea typeface="Times New Roman"/>
              <a:cs typeface="Times New Roman"/>
              <a:sym typeface="Times New Roman"/>
            </a:endParaRPr>
          </a:p>
        </p:txBody>
      </p:sp>
      <p:sp>
        <p:nvSpPr>
          <p:cNvPr id="316" name="Google Shape;316;p42"/>
          <p:cNvSpPr txBox="1"/>
          <p:nvPr/>
        </p:nvSpPr>
        <p:spPr>
          <a:xfrm>
            <a:off x="3556062" y="5028757"/>
            <a:ext cx="613289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5B750"/>
              </a:buClr>
              <a:buSzPts val="5400"/>
              <a:buFont typeface="Times New Roman"/>
              <a:buNone/>
            </a:pPr>
            <a:r>
              <a:rPr lang="en-US" sz="5400" b="1" i="0" u="none" strike="noStrike" cap="none" dirty="0" err="1">
                <a:solidFill>
                  <a:srgbClr val="85B750"/>
                </a:solidFill>
                <a:latin typeface="Times New Roman"/>
                <a:ea typeface="Times New Roman"/>
                <a:cs typeface="Times New Roman"/>
                <a:sym typeface="Times New Roman"/>
              </a:rPr>
              <a:t>Giáo</a:t>
            </a:r>
            <a:r>
              <a:rPr lang="en-US" sz="5400" b="1" i="0" u="none" strike="noStrike" cap="none" dirty="0">
                <a:solidFill>
                  <a:srgbClr val="85B750"/>
                </a:solidFill>
                <a:latin typeface="Times New Roman"/>
                <a:ea typeface="Times New Roman"/>
                <a:cs typeface="Times New Roman"/>
                <a:sym typeface="Times New Roman"/>
              </a:rPr>
              <a:t> </a:t>
            </a:r>
            <a:r>
              <a:rPr lang="en-US" sz="5400" b="1" i="0" u="none" strike="noStrike" cap="none" dirty="0" err="1">
                <a:solidFill>
                  <a:srgbClr val="85B750"/>
                </a:solidFill>
                <a:latin typeface="Times New Roman"/>
                <a:ea typeface="Times New Roman"/>
                <a:cs typeface="Times New Roman"/>
                <a:sym typeface="Times New Roman"/>
              </a:rPr>
              <a:t>viên</a:t>
            </a:r>
            <a:r>
              <a:rPr lang="en-US" sz="5400" b="1" i="0" u="none" strike="noStrike" cap="none" dirty="0">
                <a:solidFill>
                  <a:srgbClr val="85B750"/>
                </a:solidFill>
                <a:latin typeface="Times New Roman"/>
                <a:ea typeface="Times New Roman"/>
                <a:cs typeface="Times New Roman"/>
                <a:sym typeface="Times New Roman"/>
              </a:rPr>
              <a:t>:…….</a:t>
            </a:r>
            <a:endParaRPr sz="5400" b="1" i="0" u="none" strike="noStrike" cap="none" dirty="0">
              <a:solidFill>
                <a:srgbClr val="85B75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500"/>
                                        <p:tgtEl>
                                          <p:spTgt spid="282"/>
                                        </p:tgtEl>
                                      </p:cBhvr>
                                    </p:animEffect>
                                  </p:childTnLst>
                                </p:cTn>
                              </p:par>
                              <p:par>
                                <p:cTn id="11" presetID="10" presetClass="entr" presetSubtype="0"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Effect transition="in" filter="fade">
                                      <p:cBhvr>
                                        <p:cTn id="13" dur="500"/>
                                        <p:tgtEl>
                                          <p:spTgt spid="283"/>
                                        </p:tgtEl>
                                      </p:cBhvr>
                                    </p:animEffect>
                                  </p:childTnLst>
                                </p:cTn>
                              </p:par>
                              <p:par>
                                <p:cTn id="14" presetID="10" presetClass="entr" presetSubtype="0" fill="hold"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500"/>
                                        <p:tgtEl>
                                          <p:spTgt spid="284"/>
                                        </p:tgtEl>
                                      </p:cBhvr>
                                    </p:animEffect>
                                  </p:childTnLst>
                                </p:cTn>
                              </p:par>
                              <p:par>
                                <p:cTn id="17" presetID="10"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animEffect transition="in" filter="fade">
                                      <p:cBhvr>
                                        <p:cTn id="19" dur="500"/>
                                        <p:tgtEl>
                                          <p:spTgt spid="285"/>
                                        </p:tgtEl>
                                      </p:cBhvr>
                                    </p:animEffect>
                                  </p:childTnLst>
                                </p:cTn>
                              </p:par>
                              <p:par>
                                <p:cTn id="20" presetID="10" presetClass="entr" presetSubtype="0" fill="hold" nodeType="with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fade">
                                      <p:cBhvr>
                                        <p:cTn id="22" dur="500"/>
                                        <p:tgtEl>
                                          <p:spTgt spid="292"/>
                                        </p:tgtEl>
                                      </p:cBhvr>
                                    </p:animEffect>
                                  </p:childTnLst>
                                </p:cTn>
                              </p:par>
                              <p:par>
                                <p:cTn id="23" presetID="10" presetClass="entr" presetSubtype="0" fill="hold" nodeType="withEffect">
                                  <p:stCondLst>
                                    <p:cond delay="0"/>
                                  </p:stCondLst>
                                  <p:childTnLst>
                                    <p:set>
                                      <p:cBhvr>
                                        <p:cTn id="24" dur="1" fill="hold">
                                          <p:stCondLst>
                                            <p:cond delay="0"/>
                                          </p:stCondLst>
                                        </p:cTn>
                                        <p:tgtEl>
                                          <p:spTgt spid="293"/>
                                        </p:tgtEl>
                                        <p:attrNameLst>
                                          <p:attrName>style.visibility</p:attrName>
                                        </p:attrNameLst>
                                      </p:cBhvr>
                                      <p:to>
                                        <p:strVal val="visible"/>
                                      </p:to>
                                    </p:set>
                                    <p:animEffect transition="in" filter="fade">
                                      <p:cBhvr>
                                        <p:cTn id="25" dur="500"/>
                                        <p:tgtEl>
                                          <p:spTgt spid="293"/>
                                        </p:tgtEl>
                                      </p:cBhvr>
                                    </p:animEffect>
                                  </p:childTnLst>
                                </p:cTn>
                              </p:par>
                              <p:par>
                                <p:cTn id="26" presetID="10" presetClass="entr" presetSubtype="0" fill="hold" nodeType="withEffect">
                                  <p:stCondLst>
                                    <p:cond delay="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500"/>
                                        <p:tgtEl>
                                          <p:spTgt spid="300"/>
                                        </p:tgtEl>
                                      </p:cBhvr>
                                    </p:animEffect>
                                  </p:childTnLst>
                                </p:cTn>
                              </p:par>
                              <p:par>
                                <p:cTn id="29" presetID="10" presetClass="entr" presetSubtype="0" fill="hold" nodeType="withEffect">
                                  <p:stCondLst>
                                    <p:cond delay="0"/>
                                  </p:stCondLst>
                                  <p:childTnLst>
                                    <p:set>
                                      <p:cBhvr>
                                        <p:cTn id="30" dur="1" fill="hold">
                                          <p:stCondLst>
                                            <p:cond delay="0"/>
                                          </p:stCondLst>
                                        </p:cTn>
                                        <p:tgtEl>
                                          <p:spTgt spid="301"/>
                                        </p:tgtEl>
                                        <p:attrNameLst>
                                          <p:attrName>style.visibility</p:attrName>
                                        </p:attrNameLst>
                                      </p:cBhvr>
                                      <p:to>
                                        <p:strVal val="visible"/>
                                      </p:to>
                                    </p:set>
                                    <p:animEffect transition="in" filter="fade">
                                      <p:cBhvr>
                                        <p:cTn id="31" dur="500"/>
                                        <p:tgtEl>
                                          <p:spTgt spid="301"/>
                                        </p:tgtEl>
                                      </p:cBhvr>
                                    </p:animEffect>
                                  </p:childTnLst>
                                </p:cTn>
                              </p:par>
                              <p:par>
                                <p:cTn id="32" presetID="10" presetClass="entr" presetSubtype="0" fill="hold" nodeType="withEffect">
                                  <p:stCondLst>
                                    <p:cond delay="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500"/>
                                        <p:tgtEl>
                                          <p:spTgt spid="302"/>
                                        </p:tgtEl>
                                      </p:cBhvr>
                                    </p:animEffect>
                                  </p:childTnLst>
                                </p:cTn>
                              </p:par>
                              <p:par>
                                <p:cTn id="35" presetID="10" presetClass="entr" presetSubtype="0" fill="hold" nodeType="withEffect">
                                  <p:stCondLst>
                                    <p:cond delay="0"/>
                                  </p:stCondLst>
                                  <p:childTnLst>
                                    <p:set>
                                      <p:cBhvr>
                                        <p:cTn id="36" dur="1" fill="hold">
                                          <p:stCondLst>
                                            <p:cond delay="0"/>
                                          </p:stCondLst>
                                        </p:cTn>
                                        <p:tgtEl>
                                          <p:spTgt spid="309"/>
                                        </p:tgtEl>
                                        <p:attrNameLst>
                                          <p:attrName>style.visibility</p:attrName>
                                        </p:attrNameLst>
                                      </p:cBhvr>
                                      <p:to>
                                        <p:strVal val="visible"/>
                                      </p:to>
                                    </p:set>
                                    <p:animEffect transition="in" filter="fade">
                                      <p:cBhvr>
                                        <p:cTn id="37" dur="500"/>
                                        <p:tgtEl>
                                          <p:spTgt spid="309"/>
                                        </p:tgtEl>
                                      </p:cBhvr>
                                    </p:animEffect>
                                  </p:childTnLst>
                                </p:cTn>
                              </p:par>
                              <p:par>
                                <p:cTn id="38" presetID="10" presetClass="entr" presetSubtype="0" fill="hold" nodeType="withEffect">
                                  <p:stCondLst>
                                    <p:cond delay="0"/>
                                  </p:stCondLst>
                                  <p:childTnLst>
                                    <p:set>
                                      <p:cBhvr>
                                        <p:cTn id="39" dur="1" fill="hold">
                                          <p:stCondLst>
                                            <p:cond delay="0"/>
                                          </p:stCondLst>
                                        </p:cTn>
                                        <p:tgtEl>
                                          <p:spTgt spid="311"/>
                                        </p:tgtEl>
                                        <p:attrNameLst>
                                          <p:attrName>style.visibility</p:attrName>
                                        </p:attrNameLst>
                                      </p:cBhvr>
                                      <p:to>
                                        <p:strVal val="visible"/>
                                      </p:to>
                                    </p:set>
                                    <p:animEffect transition="in" filter="fade">
                                      <p:cBhvr>
                                        <p:cTn id="40" dur="500"/>
                                        <p:tgtEl>
                                          <p:spTgt spid="311"/>
                                        </p:tgtEl>
                                      </p:cBhvr>
                                    </p:animEffect>
                                  </p:childTnLst>
                                </p:cTn>
                              </p:par>
                              <p:par>
                                <p:cTn id="41" presetID="10" presetClass="entr" presetSubtype="0" fill="hold" nodeType="withEffect">
                                  <p:stCondLst>
                                    <p:cond delay="0"/>
                                  </p:stCondLst>
                                  <p:childTnLst>
                                    <p:set>
                                      <p:cBhvr>
                                        <p:cTn id="42" dur="1" fill="hold">
                                          <p:stCondLst>
                                            <p:cond delay="0"/>
                                          </p:stCondLst>
                                        </p:cTn>
                                        <p:tgtEl>
                                          <p:spTgt spid="312"/>
                                        </p:tgtEl>
                                        <p:attrNameLst>
                                          <p:attrName>style.visibility</p:attrName>
                                        </p:attrNameLst>
                                      </p:cBhvr>
                                      <p:to>
                                        <p:strVal val="visible"/>
                                      </p:to>
                                    </p:set>
                                    <p:animEffect transition="in" filter="fade">
                                      <p:cBhvr>
                                        <p:cTn id="43" dur="500"/>
                                        <p:tgtEl>
                                          <p:spTgt spid="312"/>
                                        </p:tgtEl>
                                      </p:cBhvr>
                                    </p:animEffect>
                                  </p:childTnLst>
                                </p:cTn>
                              </p:par>
                              <p:par>
                                <p:cTn id="44" presetID="10" presetClass="entr" presetSubtype="0" fill="hold" nodeType="withEffect">
                                  <p:stCondLst>
                                    <p:cond delay="0"/>
                                  </p:stCondLst>
                                  <p:childTnLst>
                                    <p:set>
                                      <p:cBhvr>
                                        <p:cTn id="45" dur="1" fill="hold">
                                          <p:stCondLst>
                                            <p:cond delay="0"/>
                                          </p:stCondLst>
                                        </p:cTn>
                                        <p:tgtEl>
                                          <p:spTgt spid="313"/>
                                        </p:tgtEl>
                                        <p:attrNameLst>
                                          <p:attrName>style.visibility</p:attrName>
                                        </p:attrNameLst>
                                      </p:cBhvr>
                                      <p:to>
                                        <p:strVal val="visible"/>
                                      </p:to>
                                    </p:set>
                                    <p:animEffect transition="in" filter="fade">
                                      <p:cBhvr>
                                        <p:cTn id="46" dur="500"/>
                                        <p:tgtEl>
                                          <p:spTgt spid="3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4"/>
                                        </p:tgtEl>
                                        <p:attrNameLst>
                                          <p:attrName>style.visibility</p:attrName>
                                        </p:attrNameLst>
                                      </p:cBhvr>
                                      <p:to>
                                        <p:strVal val="visible"/>
                                      </p:to>
                                    </p:set>
                                    <p:animEffect transition="in" filter="fade">
                                      <p:cBhvr>
                                        <p:cTn id="51" dur="500"/>
                                        <p:tgtEl>
                                          <p:spTgt spid="3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15"/>
                                        </p:tgtEl>
                                        <p:attrNameLst>
                                          <p:attrName>style.visibility</p:attrName>
                                        </p:attrNameLst>
                                      </p:cBhvr>
                                      <p:to>
                                        <p:strVal val="visible"/>
                                      </p:to>
                                    </p:set>
                                    <p:animEffect transition="in" filter="fade">
                                      <p:cBhvr>
                                        <p:cTn id="56" dur="500"/>
                                        <p:tgtEl>
                                          <p:spTgt spid="3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6"/>
                                        </p:tgtEl>
                                        <p:attrNameLst>
                                          <p:attrName>style.visibility</p:attrName>
                                        </p:attrNameLst>
                                      </p:cBhvr>
                                      <p:to>
                                        <p:strVal val="visible"/>
                                      </p:to>
                                    </p:set>
                                    <p:animEffect transition="in" filter="fade">
                                      <p:cBhvr>
                                        <p:cTn id="61"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1"/>
          <p:cNvSpPr/>
          <p:nvPr/>
        </p:nvSpPr>
        <p:spPr>
          <a:xfrm>
            <a:off x="1295747" y="425653"/>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AE7F4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AE7F4F"/>
              </a:solidFill>
              <a:latin typeface="Calibri"/>
              <a:ea typeface="Calibri"/>
              <a:cs typeface="Calibri"/>
              <a:sym typeface="Calibri"/>
            </a:endParaRPr>
          </a:p>
        </p:txBody>
      </p:sp>
      <p:sp>
        <p:nvSpPr>
          <p:cNvPr id="660" name="Google Shape;660;p51"/>
          <p:cNvSpPr/>
          <p:nvPr/>
        </p:nvSpPr>
        <p:spPr>
          <a:xfrm rot="-517049" flipH="1">
            <a:off x="319716" y="220468"/>
            <a:ext cx="903684" cy="523219"/>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61" name="Google Shape;661;p51"/>
          <p:cNvGrpSpPr/>
          <p:nvPr/>
        </p:nvGrpSpPr>
        <p:grpSpPr>
          <a:xfrm>
            <a:off x="9321075" y="4935702"/>
            <a:ext cx="2958792" cy="2290134"/>
            <a:chOff x="1353335" y="1924938"/>
            <a:chExt cx="5717101" cy="3999777"/>
          </a:xfrm>
        </p:grpSpPr>
        <p:sp>
          <p:nvSpPr>
            <p:cNvPr id="662" name="Google Shape;662;p51"/>
            <p:cNvSpPr/>
            <p:nvPr/>
          </p:nvSpPr>
          <p:spPr>
            <a:xfrm>
              <a:off x="1662091" y="2305451"/>
              <a:ext cx="3848906" cy="2400300"/>
            </a:xfrm>
            <a:prstGeom prst="rect">
              <a:avLst/>
            </a:prstGeom>
            <a:blipFill rotWithShape="1">
              <a:blip r:embed="rId3">
                <a:alphaModFix/>
              </a:blip>
              <a:stretch>
                <a:fillRect b="-13999"/>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3" name="Google Shape;663;p51"/>
            <p:cNvSpPr/>
            <p:nvPr/>
          </p:nvSpPr>
          <p:spPr>
            <a:xfrm>
              <a:off x="1353335" y="1937061"/>
              <a:ext cx="4398962" cy="3111500"/>
            </a:xfrm>
            <a:custGeom>
              <a:avLst/>
              <a:gdLst/>
              <a:ahLst/>
              <a:cxnLst/>
              <a:rect l="l" t="t" r="r" b="b"/>
              <a:pathLst>
                <a:path w="153" h="52" extrusionOk="0">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4" name="Google Shape;664;p51"/>
            <p:cNvSpPr/>
            <p:nvPr/>
          </p:nvSpPr>
          <p:spPr>
            <a:xfrm rot="3257185">
              <a:off x="5391340" y="2018535"/>
              <a:ext cx="1175488" cy="1843143"/>
            </a:xfrm>
            <a:custGeom>
              <a:avLst/>
              <a:gdLst/>
              <a:ahLst/>
              <a:cxnLst/>
              <a:rect l="l" t="t" r="r" b="b"/>
              <a:pathLst>
                <a:path w="225441" h="638175" extrusionOk="0">
                  <a:moveTo>
                    <a:pt x="6366" y="638175"/>
                  </a:moveTo>
                  <a:cubicBezTo>
                    <a:pt x="-22209" y="346075"/>
                    <a:pt x="44466" y="225425"/>
                    <a:pt x="225441" y="0"/>
                  </a:cubicBezTo>
                </a:path>
              </a:pathLst>
            </a:custGeom>
            <a:noFill/>
            <a:ln w="25400" cap="rnd" cmpd="sng">
              <a:solidFill>
                <a:srgbClr val="AE7F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595959"/>
                </a:solidFill>
                <a:latin typeface="Calibri"/>
                <a:ea typeface="Calibri"/>
                <a:cs typeface="Calibri"/>
                <a:sym typeface="Calibri"/>
              </a:endParaRPr>
            </a:p>
          </p:txBody>
        </p:sp>
        <p:sp>
          <p:nvSpPr>
            <p:cNvPr id="665" name="Google Shape;665;p51"/>
            <p:cNvSpPr/>
            <p:nvPr/>
          </p:nvSpPr>
          <p:spPr>
            <a:xfrm rot="3257185">
              <a:off x="3747772" y="2921350"/>
              <a:ext cx="2645495" cy="2436479"/>
            </a:xfrm>
            <a:custGeom>
              <a:avLst/>
              <a:gdLst/>
              <a:ahLst/>
              <a:cxnLst/>
              <a:rect l="l" t="t" r="r" b="b"/>
              <a:pathLst>
                <a:path w="225441" h="638175" extrusionOk="0">
                  <a:moveTo>
                    <a:pt x="6366" y="638175"/>
                  </a:moveTo>
                  <a:cubicBezTo>
                    <a:pt x="-22209" y="346075"/>
                    <a:pt x="44466" y="225425"/>
                    <a:pt x="225441" y="0"/>
                  </a:cubicBezTo>
                </a:path>
              </a:pathLst>
            </a:custGeom>
            <a:noFill/>
            <a:ln w="25400" cap="rnd" cmpd="sng">
              <a:solidFill>
                <a:srgbClr val="AE7F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595959"/>
                </a:solidFill>
                <a:latin typeface="Calibri"/>
                <a:ea typeface="Calibri"/>
                <a:cs typeface="Calibri"/>
                <a:sym typeface="Calibri"/>
              </a:endParaRPr>
            </a:p>
          </p:txBody>
        </p:sp>
        <p:sp>
          <p:nvSpPr>
            <p:cNvPr id="666" name="Google Shape;666;p51"/>
            <p:cNvSpPr/>
            <p:nvPr/>
          </p:nvSpPr>
          <p:spPr>
            <a:xfrm>
              <a:off x="4364406" y="2572061"/>
              <a:ext cx="727987" cy="736090"/>
            </a:xfrm>
            <a:custGeom>
              <a:avLst/>
              <a:gdLst/>
              <a:ahLst/>
              <a:cxnLst/>
              <a:rect l="l" t="t" r="r" b="b"/>
              <a:pathLst>
                <a:path w="306" h="265" extrusionOk="0">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AE7F4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605448"/>
                </a:solidFill>
                <a:latin typeface="Calibri"/>
                <a:ea typeface="Calibri"/>
                <a:cs typeface="Calibri"/>
                <a:sym typeface="Calibri"/>
              </a:endParaRPr>
            </a:p>
          </p:txBody>
        </p:sp>
        <p:sp>
          <p:nvSpPr>
            <p:cNvPr id="667" name="Google Shape;667;p51"/>
            <p:cNvSpPr/>
            <p:nvPr/>
          </p:nvSpPr>
          <p:spPr>
            <a:xfrm>
              <a:off x="2789826" y="3308151"/>
              <a:ext cx="762990" cy="831438"/>
            </a:xfrm>
            <a:custGeom>
              <a:avLst/>
              <a:gdLst/>
              <a:ahLst/>
              <a:cxnLst/>
              <a:rect l="l" t="t" r="r" b="b"/>
              <a:pathLst>
                <a:path w="306" h="265" extrusionOk="0">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AE7F4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605448"/>
                </a:solidFill>
                <a:latin typeface="Calibri"/>
                <a:ea typeface="Calibri"/>
                <a:cs typeface="Calibri"/>
                <a:sym typeface="Calibri"/>
              </a:endParaRPr>
            </a:p>
          </p:txBody>
        </p:sp>
      </p:grpSp>
      <p:grpSp>
        <p:nvGrpSpPr>
          <p:cNvPr id="668" name="Google Shape;668;p51"/>
          <p:cNvGrpSpPr/>
          <p:nvPr/>
        </p:nvGrpSpPr>
        <p:grpSpPr>
          <a:xfrm>
            <a:off x="509242" y="177124"/>
            <a:ext cx="10522226" cy="6350775"/>
            <a:chOff x="785" y="1963"/>
            <a:chExt cx="10285" cy="5027"/>
          </a:xfrm>
        </p:grpSpPr>
        <p:sp>
          <p:nvSpPr>
            <p:cNvPr id="669" name="Google Shape;669;p51"/>
            <p:cNvSpPr/>
            <p:nvPr/>
          </p:nvSpPr>
          <p:spPr>
            <a:xfrm>
              <a:off x="785" y="3750"/>
              <a:ext cx="1855" cy="1669"/>
            </a:xfrm>
            <a:prstGeom prst="roundRect">
              <a:avLst>
                <a:gd name="adj" fmla="val 16667"/>
              </a:avLst>
            </a:prstGeom>
            <a:solidFill>
              <a:srgbClr val="A8D08D"/>
            </a:solidFill>
            <a:ln w="12700" cap="flat" cmpd="sng">
              <a:solidFill>
                <a:srgbClr val="FFFFFF"/>
              </a:solidFill>
              <a:prstDash val="solid"/>
              <a:round/>
              <a:headEnd type="none" w="sm" len="sm"/>
              <a:tailEnd type="none" w="sm" len="sm"/>
            </a:ln>
            <a:effectLst>
              <a:outerShdw dist="28398" dir="3806097" algn="ctr" rotWithShape="0">
                <a:srgbClr val="7F7F7F">
                  <a:alpha val="49803"/>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Nhân vật người em</a:t>
              </a:r>
              <a:endParaRPr sz="2400">
                <a:solidFill>
                  <a:schemeClr val="dk1"/>
                </a:solidFill>
                <a:latin typeface="Times New Roman"/>
                <a:ea typeface="Times New Roman"/>
                <a:cs typeface="Times New Roman"/>
                <a:sym typeface="Times New Roman"/>
              </a:endParaRPr>
            </a:p>
          </p:txBody>
        </p:sp>
        <p:sp>
          <p:nvSpPr>
            <p:cNvPr id="670" name="Google Shape;670;p51"/>
            <p:cNvSpPr/>
            <p:nvPr/>
          </p:nvSpPr>
          <p:spPr>
            <a:xfrm>
              <a:off x="3339" y="1963"/>
              <a:ext cx="4027" cy="1306"/>
            </a:xfrm>
            <a:prstGeom prst="roundRect">
              <a:avLst>
                <a:gd name="adj" fmla="val 16667"/>
              </a:avLst>
            </a:prstGeom>
            <a:solidFill>
              <a:srgbClr val="FFFFFF"/>
            </a:solidFill>
            <a:ln w="57150" cap="flat" cmpd="sng">
              <a:solidFill>
                <a:srgbClr val="92D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a:t>
              </a:r>
              <a:r>
                <a:rPr lang="en-US" sz="2000">
                  <a:solidFill>
                    <a:schemeClr val="dk1"/>
                  </a:solidFill>
                  <a:latin typeface="Arial"/>
                  <a:ea typeface="Arial"/>
                  <a:cs typeface="Arial"/>
                  <a:sym typeface="Arial"/>
                </a:rPr>
                <a:t>………</a:t>
              </a:r>
              <a:r>
                <a:rPr lang="en-U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p:txBody>
        </p:sp>
        <p:sp>
          <p:nvSpPr>
            <p:cNvPr id="671" name="Google Shape;671;p51"/>
            <p:cNvSpPr/>
            <p:nvPr/>
          </p:nvSpPr>
          <p:spPr>
            <a:xfrm>
              <a:off x="8367" y="2291"/>
              <a:ext cx="2703" cy="4564"/>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Times New Roman"/>
                  <a:ea typeface="Times New Roman"/>
                  <a:cs typeface="Times New Roman"/>
                  <a:sym typeface="Times New Roman"/>
                </a:rPr>
                <a:t>Cảm nhận về nhân vật người em</a:t>
              </a:r>
              <a:endParaRPr sz="20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000" b="1">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p:txBody>
        </p:sp>
        <p:sp>
          <p:nvSpPr>
            <p:cNvPr id="672" name="Google Shape;672;p51"/>
            <p:cNvSpPr/>
            <p:nvPr/>
          </p:nvSpPr>
          <p:spPr>
            <a:xfrm>
              <a:off x="3381" y="3931"/>
              <a:ext cx="4027" cy="1306"/>
            </a:xfrm>
            <a:prstGeom prst="roundRect">
              <a:avLst>
                <a:gd name="adj" fmla="val 16667"/>
              </a:avLst>
            </a:prstGeom>
            <a:solidFill>
              <a:srgbClr val="FFFFFF"/>
            </a:solidFill>
            <a:ln w="57150" cap="flat" cmpd="sng">
              <a:solidFill>
                <a:srgbClr val="92D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p:txBody>
        </p:sp>
        <p:sp>
          <p:nvSpPr>
            <p:cNvPr id="673" name="Google Shape;673;p51"/>
            <p:cNvSpPr/>
            <p:nvPr/>
          </p:nvSpPr>
          <p:spPr>
            <a:xfrm>
              <a:off x="3360" y="5684"/>
              <a:ext cx="4027" cy="1306"/>
            </a:xfrm>
            <a:prstGeom prst="roundRect">
              <a:avLst>
                <a:gd name="adj" fmla="val 16667"/>
              </a:avLst>
            </a:prstGeom>
            <a:solidFill>
              <a:srgbClr val="FFFFFF"/>
            </a:solidFill>
            <a:ln w="57150" cap="flat" cmpd="sng">
              <a:solidFill>
                <a:srgbClr val="92D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p:txBody>
        </p:sp>
        <p:cxnSp>
          <p:nvCxnSpPr>
            <p:cNvPr id="674" name="Google Shape;674;p51"/>
            <p:cNvCxnSpPr/>
            <p:nvPr/>
          </p:nvCxnSpPr>
          <p:spPr>
            <a:xfrm rot="10800000" flipH="1">
              <a:off x="2640" y="2595"/>
              <a:ext cx="630" cy="1980"/>
            </a:xfrm>
            <a:prstGeom prst="straightConnector1">
              <a:avLst/>
            </a:prstGeom>
            <a:noFill/>
            <a:ln w="9525" cap="flat" cmpd="sng">
              <a:solidFill>
                <a:srgbClr val="000000"/>
              </a:solidFill>
              <a:prstDash val="solid"/>
              <a:round/>
              <a:headEnd type="none" w="med" len="med"/>
              <a:tailEnd type="triangle" w="med" len="med"/>
            </a:ln>
          </p:spPr>
        </p:cxnSp>
        <p:cxnSp>
          <p:nvCxnSpPr>
            <p:cNvPr id="675" name="Google Shape;675;p51"/>
            <p:cNvCxnSpPr/>
            <p:nvPr/>
          </p:nvCxnSpPr>
          <p:spPr>
            <a:xfrm>
              <a:off x="2640" y="4575"/>
              <a:ext cx="630" cy="1740"/>
            </a:xfrm>
            <a:prstGeom prst="straightConnector1">
              <a:avLst/>
            </a:prstGeom>
            <a:noFill/>
            <a:ln w="9525" cap="flat" cmpd="sng">
              <a:solidFill>
                <a:srgbClr val="000000"/>
              </a:solidFill>
              <a:prstDash val="solid"/>
              <a:round/>
              <a:headEnd type="none" w="med" len="med"/>
              <a:tailEnd type="triangle" w="med" len="med"/>
            </a:ln>
          </p:spPr>
        </p:cxnSp>
        <p:cxnSp>
          <p:nvCxnSpPr>
            <p:cNvPr id="676" name="Google Shape;676;p51"/>
            <p:cNvCxnSpPr/>
            <p:nvPr/>
          </p:nvCxnSpPr>
          <p:spPr>
            <a:xfrm>
              <a:off x="2640" y="4575"/>
              <a:ext cx="720" cy="0"/>
            </a:xfrm>
            <a:prstGeom prst="straightConnector1">
              <a:avLst/>
            </a:prstGeom>
            <a:noFill/>
            <a:ln w="9525" cap="flat" cmpd="sng">
              <a:solidFill>
                <a:srgbClr val="000000"/>
              </a:solidFill>
              <a:prstDash val="solid"/>
              <a:round/>
              <a:headEnd type="none" w="med" len="med"/>
              <a:tailEnd type="triangle" w="med" len="med"/>
            </a:ln>
          </p:spPr>
        </p:cxnSp>
        <p:cxnSp>
          <p:nvCxnSpPr>
            <p:cNvPr id="677" name="Google Shape;677;p51"/>
            <p:cNvCxnSpPr/>
            <p:nvPr/>
          </p:nvCxnSpPr>
          <p:spPr>
            <a:xfrm>
              <a:off x="7387" y="2760"/>
              <a:ext cx="980" cy="1815"/>
            </a:xfrm>
            <a:prstGeom prst="straightConnector1">
              <a:avLst/>
            </a:prstGeom>
            <a:noFill/>
            <a:ln w="9525" cap="flat" cmpd="sng">
              <a:solidFill>
                <a:srgbClr val="000000"/>
              </a:solidFill>
              <a:prstDash val="solid"/>
              <a:round/>
              <a:headEnd type="none" w="med" len="med"/>
              <a:tailEnd type="triangle" w="med" len="med"/>
            </a:ln>
          </p:spPr>
        </p:cxnSp>
        <p:cxnSp>
          <p:nvCxnSpPr>
            <p:cNvPr id="678" name="Google Shape;678;p51"/>
            <p:cNvCxnSpPr/>
            <p:nvPr/>
          </p:nvCxnSpPr>
          <p:spPr>
            <a:xfrm rot="10800000" flipH="1">
              <a:off x="7387" y="4651"/>
              <a:ext cx="980" cy="1664"/>
            </a:xfrm>
            <a:prstGeom prst="straightConnector1">
              <a:avLst/>
            </a:prstGeom>
            <a:noFill/>
            <a:ln w="9525" cap="flat" cmpd="sng">
              <a:solidFill>
                <a:srgbClr val="000000"/>
              </a:solidFill>
              <a:prstDash val="solid"/>
              <a:round/>
              <a:headEnd type="none" w="med" len="med"/>
              <a:tailEnd type="triangle" w="med" len="med"/>
            </a:ln>
          </p:spPr>
        </p:cxnSp>
        <p:cxnSp>
          <p:nvCxnSpPr>
            <p:cNvPr id="679" name="Google Shape;679;p51"/>
            <p:cNvCxnSpPr/>
            <p:nvPr/>
          </p:nvCxnSpPr>
          <p:spPr>
            <a:xfrm>
              <a:off x="7387" y="4575"/>
              <a:ext cx="980" cy="0"/>
            </a:xfrm>
            <a:prstGeom prst="straightConnector1">
              <a:avLst/>
            </a:prstGeom>
            <a:noFill/>
            <a:ln w="9525" cap="flat" cmpd="sng">
              <a:solidFill>
                <a:srgbClr val="000000"/>
              </a:solidFill>
              <a:prstDash val="solid"/>
              <a:round/>
              <a:headEnd type="none" w="med" len="med"/>
              <a:tailEnd type="triangle" w="med" len="med"/>
            </a:ln>
          </p:spPr>
        </p:cxn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fade">
                                      <p:cBhvr>
                                        <p:cTn id="7"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2"/>
          <p:cNvSpPr/>
          <p:nvPr/>
        </p:nvSpPr>
        <p:spPr>
          <a:xfrm>
            <a:off x="-1" y="2586446"/>
            <a:ext cx="2573383" cy="1293223"/>
          </a:xfrm>
          <a:prstGeom prst="roundRect">
            <a:avLst>
              <a:gd name="adj" fmla="val 16667"/>
            </a:avLst>
          </a:prstGeom>
          <a:solidFill>
            <a:srgbClr val="A8D08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000000"/>
                </a:solidFill>
                <a:latin typeface="Times New Roman"/>
                <a:ea typeface="Times New Roman"/>
                <a:cs typeface="Times New Roman"/>
                <a:sym typeface="Times New Roman"/>
              </a:rPr>
              <a:t>Nhân vật người em</a:t>
            </a:r>
            <a:endParaRPr sz="3200">
              <a:solidFill>
                <a:srgbClr val="000000"/>
              </a:solidFill>
              <a:latin typeface="Times New Roman"/>
              <a:ea typeface="Times New Roman"/>
              <a:cs typeface="Times New Roman"/>
              <a:sym typeface="Times New Roman"/>
            </a:endParaRPr>
          </a:p>
        </p:txBody>
      </p:sp>
      <p:cxnSp>
        <p:nvCxnSpPr>
          <p:cNvPr id="685" name="Google Shape;685;p52"/>
          <p:cNvCxnSpPr/>
          <p:nvPr/>
        </p:nvCxnSpPr>
        <p:spPr>
          <a:xfrm rot="10800000" flipH="1">
            <a:off x="2606039" y="1071155"/>
            <a:ext cx="927464" cy="2161904"/>
          </a:xfrm>
          <a:prstGeom prst="straightConnector1">
            <a:avLst/>
          </a:prstGeom>
          <a:noFill/>
          <a:ln w="38100" cap="flat" cmpd="sng">
            <a:solidFill>
              <a:schemeClr val="dk1"/>
            </a:solidFill>
            <a:prstDash val="solid"/>
            <a:miter lim="800000"/>
            <a:headEnd type="none" w="sm" len="sm"/>
            <a:tailEnd type="triangle" w="med" len="med"/>
          </a:ln>
        </p:spPr>
      </p:cxnSp>
      <p:sp>
        <p:nvSpPr>
          <p:cNvPr id="686" name="Google Shape;686;p52"/>
          <p:cNvSpPr/>
          <p:nvPr/>
        </p:nvSpPr>
        <p:spPr>
          <a:xfrm>
            <a:off x="3491048" y="318408"/>
            <a:ext cx="4127863" cy="914400"/>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Hình dáng: đôi mắt to đen láy, thể hiện sự e dè.</a:t>
            </a:r>
            <a:endParaRPr/>
          </a:p>
        </p:txBody>
      </p:sp>
      <p:cxnSp>
        <p:nvCxnSpPr>
          <p:cNvPr id="687" name="Google Shape;687;p52"/>
          <p:cNvCxnSpPr/>
          <p:nvPr/>
        </p:nvCxnSpPr>
        <p:spPr>
          <a:xfrm>
            <a:off x="2573382" y="3233057"/>
            <a:ext cx="927464" cy="0"/>
          </a:xfrm>
          <a:prstGeom prst="straightConnector1">
            <a:avLst/>
          </a:prstGeom>
          <a:noFill/>
          <a:ln w="38100" cap="flat" cmpd="sng">
            <a:solidFill>
              <a:schemeClr val="dk1"/>
            </a:solidFill>
            <a:prstDash val="solid"/>
            <a:miter lim="800000"/>
            <a:headEnd type="none" w="sm" len="sm"/>
            <a:tailEnd type="triangle" w="med" len="med"/>
          </a:ln>
        </p:spPr>
      </p:cxnSp>
      <p:sp>
        <p:nvSpPr>
          <p:cNvPr id="688" name="Google Shape;688;p52"/>
          <p:cNvSpPr/>
          <p:nvPr/>
        </p:nvSpPr>
        <p:spPr>
          <a:xfrm>
            <a:off x="3500846" y="2495005"/>
            <a:ext cx="4127863" cy="121811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Tính cách: hay cười vì không lí do gì, em không giống những đưa trẻ khác.</a:t>
            </a:r>
            <a:endParaRPr/>
          </a:p>
        </p:txBody>
      </p:sp>
      <p:cxnSp>
        <p:nvCxnSpPr>
          <p:cNvPr id="689" name="Google Shape;689;p52"/>
          <p:cNvCxnSpPr/>
          <p:nvPr/>
        </p:nvCxnSpPr>
        <p:spPr>
          <a:xfrm>
            <a:off x="2573382" y="3233057"/>
            <a:ext cx="894807" cy="1701436"/>
          </a:xfrm>
          <a:prstGeom prst="straightConnector1">
            <a:avLst/>
          </a:prstGeom>
          <a:noFill/>
          <a:ln w="38100" cap="flat" cmpd="sng">
            <a:solidFill>
              <a:schemeClr val="dk1"/>
            </a:solidFill>
            <a:prstDash val="solid"/>
            <a:miter lim="800000"/>
            <a:headEnd type="none" w="sm" len="sm"/>
            <a:tailEnd type="triangle" w="med" len="med"/>
          </a:ln>
        </p:spPr>
      </p:cxnSp>
      <p:sp>
        <p:nvSpPr>
          <p:cNvPr id="690" name="Google Shape;690;p52"/>
          <p:cNvSpPr/>
          <p:nvPr/>
        </p:nvSpPr>
        <p:spPr>
          <a:xfrm>
            <a:off x="3500846" y="4415247"/>
            <a:ext cx="4127863" cy="1218113"/>
          </a:xfrm>
          <a:prstGeom prst="roundRect">
            <a:avLst>
              <a:gd name="adj" fmla="val 16667"/>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Đối với chị gái: Dù bị chị mắng mỏ, quát nạt nhưng người em vẫn rất yêu quý chị.</a:t>
            </a:r>
            <a:endParaRPr/>
          </a:p>
        </p:txBody>
      </p:sp>
      <p:cxnSp>
        <p:nvCxnSpPr>
          <p:cNvPr id="691" name="Google Shape;691;p52"/>
          <p:cNvCxnSpPr/>
          <p:nvPr/>
        </p:nvCxnSpPr>
        <p:spPr>
          <a:xfrm>
            <a:off x="7628709" y="783772"/>
            <a:ext cx="1195250" cy="2312125"/>
          </a:xfrm>
          <a:prstGeom prst="straightConnector1">
            <a:avLst/>
          </a:prstGeom>
          <a:noFill/>
          <a:ln w="38100" cap="flat" cmpd="sng">
            <a:solidFill>
              <a:schemeClr val="dk1"/>
            </a:solidFill>
            <a:prstDash val="solid"/>
            <a:miter lim="800000"/>
            <a:headEnd type="none" w="sm" len="sm"/>
            <a:tailEnd type="triangle" w="med" len="med"/>
          </a:ln>
        </p:spPr>
      </p:cxnSp>
      <p:cxnSp>
        <p:nvCxnSpPr>
          <p:cNvPr id="692" name="Google Shape;692;p52"/>
          <p:cNvCxnSpPr/>
          <p:nvPr/>
        </p:nvCxnSpPr>
        <p:spPr>
          <a:xfrm>
            <a:off x="7628709" y="3071405"/>
            <a:ext cx="1214845" cy="32656"/>
          </a:xfrm>
          <a:prstGeom prst="straightConnector1">
            <a:avLst/>
          </a:prstGeom>
          <a:noFill/>
          <a:ln w="38100" cap="flat" cmpd="sng">
            <a:solidFill>
              <a:schemeClr val="dk1"/>
            </a:solidFill>
            <a:prstDash val="solid"/>
            <a:miter lim="800000"/>
            <a:headEnd type="none" w="sm" len="sm"/>
            <a:tailEnd type="triangle" w="med" len="med"/>
          </a:ln>
        </p:spPr>
      </p:cxnSp>
      <p:cxnSp>
        <p:nvCxnSpPr>
          <p:cNvPr id="693" name="Google Shape;693;p52"/>
          <p:cNvCxnSpPr/>
          <p:nvPr/>
        </p:nvCxnSpPr>
        <p:spPr>
          <a:xfrm rot="10800000" flipH="1">
            <a:off x="7609114" y="3095897"/>
            <a:ext cx="1214845" cy="2065565"/>
          </a:xfrm>
          <a:prstGeom prst="straightConnector1">
            <a:avLst/>
          </a:prstGeom>
          <a:noFill/>
          <a:ln w="38100" cap="flat" cmpd="sng">
            <a:solidFill>
              <a:schemeClr val="dk1"/>
            </a:solidFill>
            <a:prstDash val="solid"/>
            <a:miter lim="800000"/>
            <a:headEnd type="none" w="sm" len="sm"/>
            <a:tailEnd type="triangle" w="med" len="med"/>
          </a:ln>
        </p:spPr>
      </p:cxnSp>
      <p:sp>
        <p:nvSpPr>
          <p:cNvPr id="694" name="Google Shape;694;p52"/>
          <p:cNvSpPr/>
          <p:nvPr/>
        </p:nvSpPr>
        <p:spPr>
          <a:xfrm>
            <a:off x="8853352" y="1151165"/>
            <a:ext cx="2870563" cy="3840479"/>
          </a:xfrm>
          <a:prstGeom prst="roundRect">
            <a:avLst>
              <a:gd name="adj" fmla="val 2908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200">
                <a:solidFill>
                  <a:srgbClr val="000000"/>
                </a:solidFill>
                <a:latin typeface="Times New Roman"/>
                <a:ea typeface="Times New Roman"/>
                <a:cs typeface="Times New Roman"/>
                <a:sym typeface="Times New Roman"/>
              </a:rPr>
              <a:t>-&gt; Là người kém may mắn song  có tình cảm trong sáng, nhân hậu.</a:t>
            </a:r>
            <a:endParaRPr/>
          </a:p>
        </p:txBody>
      </p:sp>
      <p:pic>
        <p:nvPicPr>
          <p:cNvPr id="695" name="Google Shape;695;p52"/>
          <p:cNvPicPr preferRelativeResize="0"/>
          <p:nvPr/>
        </p:nvPicPr>
        <p:blipFill rotWithShape="1">
          <a:blip r:embed="rId3">
            <a:alphaModFix/>
          </a:blip>
          <a:srcRect/>
          <a:stretch/>
        </p:blipFill>
        <p:spPr>
          <a:xfrm>
            <a:off x="180611" y="-263271"/>
            <a:ext cx="3104698" cy="311356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Effect transition="in" filter="fade">
                                      <p:cBhvr>
                                        <p:cTn id="7" dur="500"/>
                                        <p:tgtEl>
                                          <p:spTgt spid="6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5"/>
                                        </p:tgtEl>
                                        <p:attrNameLst>
                                          <p:attrName>style.visibility</p:attrName>
                                        </p:attrNameLst>
                                      </p:cBhvr>
                                      <p:to>
                                        <p:strVal val="visible"/>
                                      </p:to>
                                    </p:set>
                                    <p:animEffect transition="in" filter="fade">
                                      <p:cBhvr>
                                        <p:cTn id="12" dur="500"/>
                                        <p:tgtEl>
                                          <p:spTgt spid="685"/>
                                        </p:tgtEl>
                                      </p:cBhvr>
                                    </p:animEffect>
                                  </p:childTnLst>
                                </p:cTn>
                              </p:par>
                              <p:par>
                                <p:cTn id="13" presetID="10" presetClass="entr" presetSubtype="0" fill="hold" nodeType="withEffect">
                                  <p:stCondLst>
                                    <p:cond delay="0"/>
                                  </p:stCondLst>
                                  <p:childTnLst>
                                    <p:set>
                                      <p:cBhvr>
                                        <p:cTn id="14" dur="1" fill="hold">
                                          <p:stCondLst>
                                            <p:cond delay="0"/>
                                          </p:stCondLst>
                                        </p:cTn>
                                        <p:tgtEl>
                                          <p:spTgt spid="686"/>
                                        </p:tgtEl>
                                        <p:attrNameLst>
                                          <p:attrName>style.visibility</p:attrName>
                                        </p:attrNameLst>
                                      </p:cBhvr>
                                      <p:to>
                                        <p:strVal val="visible"/>
                                      </p:to>
                                    </p:set>
                                    <p:animEffect transition="in" filter="fade">
                                      <p:cBhvr>
                                        <p:cTn id="15" dur="500"/>
                                        <p:tgtEl>
                                          <p:spTgt spid="6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7"/>
                                        </p:tgtEl>
                                        <p:attrNameLst>
                                          <p:attrName>style.visibility</p:attrName>
                                        </p:attrNameLst>
                                      </p:cBhvr>
                                      <p:to>
                                        <p:strVal val="visible"/>
                                      </p:to>
                                    </p:set>
                                    <p:animEffect transition="in" filter="fade">
                                      <p:cBhvr>
                                        <p:cTn id="20" dur="500"/>
                                        <p:tgtEl>
                                          <p:spTgt spid="687"/>
                                        </p:tgtEl>
                                      </p:cBhvr>
                                    </p:animEffect>
                                  </p:childTnLst>
                                </p:cTn>
                              </p:par>
                              <p:par>
                                <p:cTn id="21" presetID="10" presetClass="entr" presetSubtype="0" fill="hold" nodeType="withEffect">
                                  <p:stCondLst>
                                    <p:cond delay="0"/>
                                  </p:stCondLst>
                                  <p:childTnLst>
                                    <p:set>
                                      <p:cBhvr>
                                        <p:cTn id="22" dur="1" fill="hold">
                                          <p:stCondLst>
                                            <p:cond delay="0"/>
                                          </p:stCondLst>
                                        </p:cTn>
                                        <p:tgtEl>
                                          <p:spTgt spid="688"/>
                                        </p:tgtEl>
                                        <p:attrNameLst>
                                          <p:attrName>style.visibility</p:attrName>
                                        </p:attrNameLst>
                                      </p:cBhvr>
                                      <p:to>
                                        <p:strVal val="visible"/>
                                      </p:to>
                                    </p:set>
                                    <p:animEffect transition="in" filter="fade">
                                      <p:cBhvr>
                                        <p:cTn id="23" dur="500"/>
                                        <p:tgtEl>
                                          <p:spTgt spid="6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9"/>
                                        </p:tgtEl>
                                        <p:attrNameLst>
                                          <p:attrName>style.visibility</p:attrName>
                                        </p:attrNameLst>
                                      </p:cBhvr>
                                      <p:to>
                                        <p:strVal val="visible"/>
                                      </p:to>
                                    </p:set>
                                    <p:animEffect transition="in" filter="fade">
                                      <p:cBhvr>
                                        <p:cTn id="28" dur="500"/>
                                        <p:tgtEl>
                                          <p:spTgt spid="689"/>
                                        </p:tgtEl>
                                      </p:cBhvr>
                                    </p:animEffect>
                                  </p:childTnLst>
                                </p:cTn>
                              </p:par>
                              <p:par>
                                <p:cTn id="29" presetID="10" presetClass="entr" presetSubtype="0" fill="hold" nodeType="withEffect">
                                  <p:stCondLst>
                                    <p:cond delay="0"/>
                                  </p:stCondLst>
                                  <p:childTnLst>
                                    <p:set>
                                      <p:cBhvr>
                                        <p:cTn id="30" dur="1" fill="hold">
                                          <p:stCondLst>
                                            <p:cond delay="0"/>
                                          </p:stCondLst>
                                        </p:cTn>
                                        <p:tgtEl>
                                          <p:spTgt spid="690"/>
                                        </p:tgtEl>
                                        <p:attrNameLst>
                                          <p:attrName>style.visibility</p:attrName>
                                        </p:attrNameLst>
                                      </p:cBhvr>
                                      <p:to>
                                        <p:strVal val="visible"/>
                                      </p:to>
                                    </p:set>
                                    <p:animEffect transition="in" filter="fade">
                                      <p:cBhvr>
                                        <p:cTn id="31" dur="500"/>
                                        <p:tgtEl>
                                          <p:spTgt spid="69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91"/>
                                        </p:tgtEl>
                                        <p:attrNameLst>
                                          <p:attrName>style.visibility</p:attrName>
                                        </p:attrNameLst>
                                      </p:cBhvr>
                                      <p:to>
                                        <p:strVal val="visible"/>
                                      </p:to>
                                    </p:set>
                                    <p:animEffect transition="in" filter="fade">
                                      <p:cBhvr>
                                        <p:cTn id="36" dur="500"/>
                                        <p:tgtEl>
                                          <p:spTgt spid="691"/>
                                        </p:tgtEl>
                                      </p:cBhvr>
                                    </p:animEffect>
                                  </p:childTnLst>
                                </p:cTn>
                              </p:par>
                              <p:par>
                                <p:cTn id="37" presetID="10" presetClass="entr" presetSubtype="0" fill="hold" nodeType="withEffect">
                                  <p:stCondLst>
                                    <p:cond delay="0"/>
                                  </p:stCondLst>
                                  <p:childTnLst>
                                    <p:set>
                                      <p:cBhvr>
                                        <p:cTn id="38" dur="1" fill="hold">
                                          <p:stCondLst>
                                            <p:cond delay="0"/>
                                          </p:stCondLst>
                                        </p:cTn>
                                        <p:tgtEl>
                                          <p:spTgt spid="692"/>
                                        </p:tgtEl>
                                        <p:attrNameLst>
                                          <p:attrName>style.visibility</p:attrName>
                                        </p:attrNameLst>
                                      </p:cBhvr>
                                      <p:to>
                                        <p:strVal val="visible"/>
                                      </p:to>
                                    </p:set>
                                    <p:animEffect transition="in" filter="fade">
                                      <p:cBhvr>
                                        <p:cTn id="39" dur="500"/>
                                        <p:tgtEl>
                                          <p:spTgt spid="692"/>
                                        </p:tgtEl>
                                      </p:cBhvr>
                                    </p:animEffect>
                                  </p:childTnLst>
                                </p:cTn>
                              </p:par>
                              <p:par>
                                <p:cTn id="40" presetID="10" presetClass="entr" presetSubtype="0" fill="hold" nodeType="withEffect">
                                  <p:stCondLst>
                                    <p:cond delay="0"/>
                                  </p:stCondLst>
                                  <p:childTnLst>
                                    <p:set>
                                      <p:cBhvr>
                                        <p:cTn id="41" dur="1" fill="hold">
                                          <p:stCondLst>
                                            <p:cond delay="0"/>
                                          </p:stCondLst>
                                        </p:cTn>
                                        <p:tgtEl>
                                          <p:spTgt spid="693"/>
                                        </p:tgtEl>
                                        <p:attrNameLst>
                                          <p:attrName>style.visibility</p:attrName>
                                        </p:attrNameLst>
                                      </p:cBhvr>
                                      <p:to>
                                        <p:strVal val="visible"/>
                                      </p:to>
                                    </p:set>
                                    <p:animEffect transition="in" filter="fade">
                                      <p:cBhvr>
                                        <p:cTn id="42" dur="500"/>
                                        <p:tgtEl>
                                          <p:spTgt spid="6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4"/>
                                        </p:tgtEl>
                                        <p:attrNameLst>
                                          <p:attrName>style.visibility</p:attrName>
                                        </p:attrNameLst>
                                      </p:cBhvr>
                                      <p:to>
                                        <p:strVal val="visible"/>
                                      </p:to>
                                    </p:set>
                                    <p:animEffect transition="in" filter="fade">
                                      <p:cBhvr>
                                        <p:cTn id="47"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53"/>
          <p:cNvGrpSpPr/>
          <p:nvPr/>
        </p:nvGrpSpPr>
        <p:grpSpPr>
          <a:xfrm>
            <a:off x="888274" y="1"/>
            <a:ext cx="10737668" cy="5969724"/>
            <a:chOff x="1164" y="1703"/>
            <a:chExt cx="10116" cy="5865"/>
          </a:xfrm>
        </p:grpSpPr>
        <p:sp>
          <p:nvSpPr>
            <p:cNvPr id="701" name="Google Shape;701;p53"/>
            <p:cNvSpPr/>
            <p:nvPr/>
          </p:nvSpPr>
          <p:spPr>
            <a:xfrm>
              <a:off x="1260" y="2088"/>
              <a:ext cx="3096" cy="3564"/>
            </a:xfrm>
            <a:prstGeom prst="roundRect">
              <a:avLst>
                <a:gd name="adj" fmla="val 16667"/>
              </a:avLst>
            </a:prstGeom>
            <a:solidFill>
              <a:srgbClr val="E2EFD9"/>
            </a:solidFill>
            <a:ln w="1905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702" name="Google Shape;702;p53"/>
            <p:cNvSpPr/>
            <p:nvPr/>
          </p:nvSpPr>
          <p:spPr>
            <a:xfrm>
              <a:off x="4716" y="2088"/>
              <a:ext cx="3144" cy="3636"/>
            </a:xfrm>
            <a:prstGeom prst="roundRect">
              <a:avLst>
                <a:gd name="adj" fmla="val 16667"/>
              </a:avLst>
            </a:prstGeom>
            <a:solidFill>
              <a:srgbClr val="C5E0B3"/>
            </a:solidFill>
            <a:ln w="1905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703" name="Google Shape;703;p53"/>
            <p:cNvSpPr/>
            <p:nvPr/>
          </p:nvSpPr>
          <p:spPr>
            <a:xfrm>
              <a:off x="8160" y="2088"/>
              <a:ext cx="3120" cy="3744"/>
            </a:xfrm>
            <a:prstGeom prst="roundRect">
              <a:avLst>
                <a:gd name="adj" fmla="val 16667"/>
              </a:avLst>
            </a:prstGeom>
            <a:solidFill>
              <a:srgbClr val="A8D08D"/>
            </a:solidFill>
            <a:ln w="1905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704" name="Google Shape;704;p53"/>
            <p:cNvSpPr/>
            <p:nvPr/>
          </p:nvSpPr>
          <p:spPr>
            <a:xfrm>
              <a:off x="1435" y="5528"/>
              <a:ext cx="9396" cy="2040"/>
            </a:xfrm>
            <a:prstGeom prst="roundRect">
              <a:avLst>
                <a:gd name="adj" fmla="val 16667"/>
              </a:avLst>
            </a:prstGeom>
            <a:solidFill>
              <a:srgbClr val="FFFFFF"/>
            </a:solidFill>
            <a:ln w="28575"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Bài học mà em rút ra được</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5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705" name="Google Shape;705;p53"/>
            <p:cNvSpPr/>
            <p:nvPr/>
          </p:nvSpPr>
          <p:spPr>
            <a:xfrm>
              <a:off x="1260" y="1739"/>
              <a:ext cx="3146" cy="839"/>
            </a:xfrm>
            <a:prstGeom prst="roundRect">
              <a:avLst>
                <a:gd name="adj" fmla="val 16667"/>
              </a:avLst>
            </a:prstGeom>
            <a:solidFill>
              <a:srgbClr val="FFFFFF"/>
            </a:solidFill>
            <a:ln w="1905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Thái độ, hành động đối với em trai; nguyên nhân</a:t>
              </a:r>
              <a:endParaRPr sz="2000" b="0" i="0" u="none" strike="noStrike" cap="none">
                <a:solidFill>
                  <a:srgbClr val="000000"/>
                </a:solidFill>
                <a:latin typeface="Times New Roman"/>
                <a:ea typeface="Times New Roman"/>
                <a:cs typeface="Times New Roman"/>
                <a:sym typeface="Times New Roman"/>
              </a:endParaRPr>
            </a:p>
          </p:txBody>
        </p:sp>
        <p:sp>
          <p:nvSpPr>
            <p:cNvPr id="706" name="Google Shape;706;p53"/>
            <p:cNvSpPr/>
            <p:nvPr/>
          </p:nvSpPr>
          <p:spPr>
            <a:xfrm>
              <a:off x="4797" y="1739"/>
              <a:ext cx="2999" cy="839"/>
            </a:xfrm>
            <a:prstGeom prst="roundRect">
              <a:avLst>
                <a:gd name="adj" fmla="val 16667"/>
              </a:avLst>
            </a:prstGeom>
            <a:solidFill>
              <a:srgbClr val="FFFFFF"/>
            </a:solidFill>
            <a:ln w="1270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Điều gì làm cho mph giữa hai chị em thay đổi</a:t>
              </a:r>
              <a:endParaRPr sz="2000" b="0" i="0" u="none" strike="noStrike" cap="none">
                <a:solidFill>
                  <a:srgbClr val="000000"/>
                </a:solidFill>
                <a:latin typeface="Times New Roman"/>
                <a:ea typeface="Times New Roman"/>
                <a:cs typeface="Times New Roman"/>
                <a:sym typeface="Times New Roman"/>
              </a:endParaRPr>
            </a:p>
          </p:txBody>
        </p:sp>
        <p:sp>
          <p:nvSpPr>
            <p:cNvPr id="707" name="Google Shape;707;p53"/>
            <p:cNvSpPr/>
            <p:nvPr/>
          </p:nvSpPr>
          <p:spPr>
            <a:xfrm>
              <a:off x="8220" y="1703"/>
              <a:ext cx="3022" cy="815"/>
            </a:xfrm>
            <a:prstGeom prst="roundRect">
              <a:avLst>
                <a:gd name="adj" fmla="val 16667"/>
              </a:avLst>
            </a:prstGeom>
            <a:solidFill>
              <a:srgbClr val="FFFFFF"/>
            </a:solidFill>
            <a:ln w="12700" cap="flat" cmpd="sng">
              <a:solidFill>
                <a:srgbClr val="A8D08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Vì sao người chị lại khóc</a:t>
              </a:r>
              <a:endParaRPr sz="2000" b="0" i="0" u="none" strike="noStrike" cap="none">
                <a:solidFill>
                  <a:srgbClr val="000000"/>
                </a:solidFill>
                <a:latin typeface="Times New Roman"/>
                <a:ea typeface="Times New Roman"/>
                <a:cs typeface="Times New Roman"/>
                <a:sym typeface="Times New Roman"/>
              </a:endParaRPr>
            </a:p>
          </p:txBody>
        </p:sp>
        <p:sp>
          <p:nvSpPr>
            <p:cNvPr id="708" name="Google Shape;708;p53"/>
            <p:cNvSpPr/>
            <p:nvPr/>
          </p:nvSpPr>
          <p:spPr>
            <a:xfrm>
              <a:off x="1164" y="5724"/>
              <a:ext cx="588" cy="396"/>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53"/>
            <p:cNvSpPr/>
            <p:nvPr/>
          </p:nvSpPr>
          <p:spPr>
            <a:xfrm>
              <a:off x="1224" y="6336"/>
              <a:ext cx="468" cy="240"/>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53"/>
            <p:cNvSpPr/>
            <p:nvPr/>
          </p:nvSpPr>
          <p:spPr>
            <a:xfrm>
              <a:off x="1320" y="6816"/>
              <a:ext cx="372" cy="240"/>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53"/>
            <p:cNvSpPr/>
            <p:nvPr/>
          </p:nvSpPr>
          <p:spPr>
            <a:xfrm>
              <a:off x="10536" y="5832"/>
              <a:ext cx="588" cy="396"/>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53"/>
            <p:cNvSpPr/>
            <p:nvPr/>
          </p:nvSpPr>
          <p:spPr>
            <a:xfrm>
              <a:off x="10596" y="6444"/>
              <a:ext cx="468" cy="240"/>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3" name="Google Shape;713;p53"/>
            <p:cNvSpPr/>
            <p:nvPr/>
          </p:nvSpPr>
          <p:spPr>
            <a:xfrm>
              <a:off x="10692" y="6924"/>
              <a:ext cx="372" cy="240"/>
            </a:xfrm>
            <a:custGeom>
              <a:avLst/>
              <a:gdLst/>
              <a:ahLst/>
              <a:cxnLst/>
              <a:rect l="l" t="t" r="r" b="b"/>
              <a:pathLst>
                <a:path w="21600" h="21600" extrusionOk="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8D08D"/>
            </a:solidFill>
            <a:ln w="9525" cap="flat" cmpd="sng">
              <a:solidFill>
                <a:srgbClr val="A8D0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18"/>
        <p:cNvGrpSpPr/>
        <p:nvPr/>
      </p:nvGrpSpPr>
      <p:grpSpPr>
        <a:xfrm>
          <a:off x="0" y="0"/>
          <a:ext cx="0" cy="0"/>
          <a:chOff x="0" y="0"/>
          <a:chExt cx="0" cy="0"/>
        </a:xfrm>
      </p:grpSpPr>
      <p:grpSp>
        <p:nvGrpSpPr>
          <p:cNvPr id="719" name="Google Shape;719;p54"/>
          <p:cNvGrpSpPr/>
          <p:nvPr/>
        </p:nvGrpSpPr>
        <p:grpSpPr>
          <a:xfrm>
            <a:off x="4393563" y="4208780"/>
            <a:ext cx="4458244" cy="484414"/>
            <a:chOff x="4493940" y="853401"/>
            <a:chExt cx="3350313" cy="308212"/>
          </a:xfrm>
        </p:grpSpPr>
        <p:sp>
          <p:nvSpPr>
            <p:cNvPr id="720" name="Google Shape;720;p54"/>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1" name="Google Shape;721;p54"/>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2" name="Google Shape;722;p54"/>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3" name="Google Shape;723;p54"/>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4" name="Google Shape;724;p54"/>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5" name="Google Shape;725;p54"/>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6" name="Google Shape;726;p54"/>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7" name="Google Shape;727;p54"/>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8" name="Google Shape;728;p54"/>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9" name="Google Shape;729;p54"/>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730" name="Google Shape;730;p54"/>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731" name="Google Shape;731;p54"/>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732" name="Google Shape;732;p54"/>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733" name="Google Shape;733;p54"/>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734" name="Google Shape;734;p54"/>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735" name="Google Shape;735;p54"/>
          <p:cNvGrpSpPr/>
          <p:nvPr/>
        </p:nvGrpSpPr>
        <p:grpSpPr>
          <a:xfrm rot="1359389">
            <a:off x="9312337" y="152147"/>
            <a:ext cx="1827856" cy="1765542"/>
            <a:chOff x="10101876" y="4297860"/>
            <a:chExt cx="1826037" cy="1763786"/>
          </a:xfrm>
        </p:grpSpPr>
        <p:sp>
          <p:nvSpPr>
            <p:cNvPr id="736" name="Google Shape;736;p54"/>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37" name="Google Shape;737;p54"/>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38" name="Google Shape;738;p54"/>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39" name="Google Shape;739;p54"/>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40" name="Google Shape;740;p54"/>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41" name="Google Shape;741;p54"/>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742" name="Google Shape;742;p54"/>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743" name="Google Shape;743;p54"/>
          <p:cNvGrpSpPr/>
          <p:nvPr/>
        </p:nvGrpSpPr>
        <p:grpSpPr>
          <a:xfrm rot="1211024">
            <a:off x="8573401" y="4416537"/>
            <a:ext cx="608732" cy="866270"/>
            <a:chOff x="10766636" y="3941730"/>
            <a:chExt cx="1047922" cy="1352954"/>
          </a:xfrm>
        </p:grpSpPr>
        <p:sp>
          <p:nvSpPr>
            <p:cNvPr id="744" name="Google Shape;744;p54"/>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5" name="Google Shape;745;p54"/>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6" name="Google Shape;746;p54"/>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7" name="Google Shape;747;p54"/>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8" name="Google Shape;748;p54"/>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9" name="Google Shape;749;p54"/>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50" name="Google Shape;750;p54"/>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751" name="Google Shape;751;p54"/>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752" name="Google Shape;752;p54"/>
          <p:cNvGrpSpPr/>
          <p:nvPr/>
        </p:nvGrpSpPr>
        <p:grpSpPr>
          <a:xfrm rot="-1936260">
            <a:off x="819357" y="4171119"/>
            <a:ext cx="654790" cy="845387"/>
            <a:chOff x="10766636" y="3941730"/>
            <a:chExt cx="1047922" cy="1352954"/>
          </a:xfrm>
        </p:grpSpPr>
        <p:sp>
          <p:nvSpPr>
            <p:cNvPr id="753" name="Google Shape;753;p54"/>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4" name="Google Shape;754;p54"/>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5" name="Google Shape;755;p54"/>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6" name="Google Shape;756;p54"/>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7" name="Google Shape;757;p54"/>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8" name="Google Shape;758;p54"/>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759" name="Google Shape;759;p54"/>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760" name="Google Shape;760;p54"/>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761" name="Google Shape;761;p54"/>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762" name="Google Shape;762;p54"/>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763" name="Google Shape;763;p54"/>
          <p:cNvSpPr txBox="1"/>
          <p:nvPr/>
        </p:nvSpPr>
        <p:spPr>
          <a:xfrm>
            <a:off x="3834948" y="2698794"/>
            <a:ext cx="599214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2. Nhân vật người chị</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500"/>
                                        <p:tgtEl>
                                          <p:spTgt spid="731"/>
                                        </p:tgtEl>
                                      </p:cBhvr>
                                    </p:animEffect>
                                  </p:childTnLst>
                                </p:cTn>
                              </p:par>
                              <p:par>
                                <p:cTn id="8" presetID="10" presetClass="entr" presetSubtype="0" fill="hold" nodeType="withEffect">
                                  <p:stCondLst>
                                    <p:cond delay="0"/>
                                  </p:stCondLst>
                                  <p:childTnLst>
                                    <p:set>
                                      <p:cBhvr>
                                        <p:cTn id="9" dur="1" fill="hold">
                                          <p:stCondLst>
                                            <p:cond delay="0"/>
                                          </p:stCondLst>
                                        </p:cTn>
                                        <p:tgtEl>
                                          <p:spTgt spid="732"/>
                                        </p:tgtEl>
                                        <p:attrNameLst>
                                          <p:attrName>style.visibility</p:attrName>
                                        </p:attrNameLst>
                                      </p:cBhvr>
                                      <p:to>
                                        <p:strVal val="visible"/>
                                      </p:to>
                                    </p:set>
                                    <p:animEffect transition="in" filter="fade">
                                      <p:cBhvr>
                                        <p:cTn id="10" dur="500"/>
                                        <p:tgtEl>
                                          <p:spTgt spid="732"/>
                                        </p:tgtEl>
                                      </p:cBhvr>
                                    </p:animEffect>
                                  </p:childTnLst>
                                </p:cTn>
                              </p:par>
                              <p:par>
                                <p:cTn id="11" presetID="10" presetClass="entr" presetSubtype="0" fill="hold" nodeType="withEffect">
                                  <p:stCondLst>
                                    <p:cond delay="0"/>
                                  </p:stCondLst>
                                  <p:childTnLst>
                                    <p:set>
                                      <p:cBhvr>
                                        <p:cTn id="12" dur="1" fill="hold">
                                          <p:stCondLst>
                                            <p:cond delay="0"/>
                                          </p:stCondLst>
                                        </p:cTn>
                                        <p:tgtEl>
                                          <p:spTgt spid="733"/>
                                        </p:tgtEl>
                                        <p:attrNameLst>
                                          <p:attrName>style.visibility</p:attrName>
                                        </p:attrNameLst>
                                      </p:cBhvr>
                                      <p:to>
                                        <p:strVal val="visible"/>
                                      </p:to>
                                    </p:set>
                                    <p:animEffect transition="in" filter="fade">
                                      <p:cBhvr>
                                        <p:cTn id="13" dur="500"/>
                                        <p:tgtEl>
                                          <p:spTgt spid="733"/>
                                        </p:tgtEl>
                                      </p:cBhvr>
                                    </p:animEffect>
                                  </p:childTnLst>
                                </p:cTn>
                              </p:par>
                              <p:par>
                                <p:cTn id="14" presetID="10" presetClass="entr" presetSubtype="0" fill="hold" nodeType="withEffect">
                                  <p:stCondLst>
                                    <p:cond delay="0"/>
                                  </p:stCondLst>
                                  <p:childTnLst>
                                    <p:set>
                                      <p:cBhvr>
                                        <p:cTn id="15" dur="1" fill="hold">
                                          <p:stCondLst>
                                            <p:cond delay="0"/>
                                          </p:stCondLst>
                                        </p:cTn>
                                        <p:tgtEl>
                                          <p:spTgt spid="734"/>
                                        </p:tgtEl>
                                        <p:attrNameLst>
                                          <p:attrName>style.visibility</p:attrName>
                                        </p:attrNameLst>
                                      </p:cBhvr>
                                      <p:to>
                                        <p:strVal val="visible"/>
                                      </p:to>
                                    </p:set>
                                    <p:animEffect transition="in" filter="fade">
                                      <p:cBhvr>
                                        <p:cTn id="16" dur="500"/>
                                        <p:tgtEl>
                                          <p:spTgt spid="734"/>
                                        </p:tgtEl>
                                      </p:cBhvr>
                                    </p:animEffect>
                                  </p:childTnLst>
                                </p:cTn>
                              </p:par>
                              <p:par>
                                <p:cTn id="17" presetID="10" presetClass="entr" presetSubtype="0" fill="hold" nodeType="withEffect">
                                  <p:stCondLst>
                                    <p:cond delay="0"/>
                                  </p:stCondLst>
                                  <p:childTnLst>
                                    <p:set>
                                      <p:cBhvr>
                                        <p:cTn id="18" dur="1" fill="hold">
                                          <p:stCondLst>
                                            <p:cond delay="0"/>
                                          </p:stCondLst>
                                        </p:cTn>
                                        <p:tgtEl>
                                          <p:spTgt spid="735"/>
                                        </p:tgtEl>
                                        <p:attrNameLst>
                                          <p:attrName>style.visibility</p:attrName>
                                        </p:attrNameLst>
                                      </p:cBhvr>
                                      <p:to>
                                        <p:strVal val="visible"/>
                                      </p:to>
                                    </p:set>
                                    <p:animEffect transition="in" filter="fade">
                                      <p:cBhvr>
                                        <p:cTn id="19" dur="500"/>
                                        <p:tgtEl>
                                          <p:spTgt spid="735"/>
                                        </p:tgtEl>
                                      </p:cBhvr>
                                    </p:animEffect>
                                  </p:childTnLst>
                                </p:cTn>
                              </p:par>
                              <p:par>
                                <p:cTn id="20" presetID="10" presetClass="entr" presetSubtype="0" fill="hold" nodeType="withEffect">
                                  <p:stCondLst>
                                    <p:cond delay="0"/>
                                  </p:stCondLst>
                                  <p:childTnLst>
                                    <p:set>
                                      <p:cBhvr>
                                        <p:cTn id="21" dur="1" fill="hold">
                                          <p:stCondLst>
                                            <p:cond delay="0"/>
                                          </p:stCondLst>
                                        </p:cTn>
                                        <p:tgtEl>
                                          <p:spTgt spid="742"/>
                                        </p:tgtEl>
                                        <p:attrNameLst>
                                          <p:attrName>style.visibility</p:attrName>
                                        </p:attrNameLst>
                                      </p:cBhvr>
                                      <p:to>
                                        <p:strVal val="visible"/>
                                      </p:to>
                                    </p:set>
                                    <p:animEffect transition="in" filter="fade">
                                      <p:cBhvr>
                                        <p:cTn id="22" dur="500"/>
                                        <p:tgtEl>
                                          <p:spTgt spid="742"/>
                                        </p:tgtEl>
                                      </p:cBhvr>
                                    </p:animEffect>
                                  </p:childTnLst>
                                </p:cTn>
                              </p:par>
                              <p:par>
                                <p:cTn id="23" presetID="10" presetClass="entr" presetSubtype="0" fill="hold" nodeType="withEffect">
                                  <p:stCondLst>
                                    <p:cond delay="0"/>
                                  </p:stCondLst>
                                  <p:childTnLst>
                                    <p:set>
                                      <p:cBhvr>
                                        <p:cTn id="24" dur="1" fill="hold">
                                          <p:stCondLst>
                                            <p:cond delay="0"/>
                                          </p:stCondLst>
                                        </p:cTn>
                                        <p:tgtEl>
                                          <p:spTgt spid="743"/>
                                        </p:tgtEl>
                                        <p:attrNameLst>
                                          <p:attrName>style.visibility</p:attrName>
                                        </p:attrNameLst>
                                      </p:cBhvr>
                                      <p:to>
                                        <p:strVal val="visible"/>
                                      </p:to>
                                    </p:set>
                                    <p:animEffect transition="in" filter="fade">
                                      <p:cBhvr>
                                        <p:cTn id="25" dur="500"/>
                                        <p:tgtEl>
                                          <p:spTgt spid="743"/>
                                        </p:tgtEl>
                                      </p:cBhvr>
                                    </p:animEffect>
                                  </p:childTnLst>
                                </p:cTn>
                              </p:par>
                              <p:par>
                                <p:cTn id="26" presetID="10" presetClass="entr" presetSubtype="0" fill="hold" nodeType="withEffect">
                                  <p:stCondLst>
                                    <p:cond delay="0"/>
                                  </p:stCondLst>
                                  <p:childTnLst>
                                    <p:set>
                                      <p:cBhvr>
                                        <p:cTn id="27" dur="1" fill="hold">
                                          <p:stCondLst>
                                            <p:cond delay="0"/>
                                          </p:stCondLst>
                                        </p:cTn>
                                        <p:tgtEl>
                                          <p:spTgt spid="750"/>
                                        </p:tgtEl>
                                        <p:attrNameLst>
                                          <p:attrName>style.visibility</p:attrName>
                                        </p:attrNameLst>
                                      </p:cBhvr>
                                      <p:to>
                                        <p:strVal val="visible"/>
                                      </p:to>
                                    </p:set>
                                    <p:animEffect transition="in" filter="fade">
                                      <p:cBhvr>
                                        <p:cTn id="28" dur="500"/>
                                        <p:tgtEl>
                                          <p:spTgt spid="750"/>
                                        </p:tgtEl>
                                      </p:cBhvr>
                                    </p:animEffect>
                                  </p:childTnLst>
                                </p:cTn>
                              </p:par>
                              <p:par>
                                <p:cTn id="29" presetID="10" presetClass="entr" presetSubtype="0" fill="hold" nodeType="withEffect">
                                  <p:stCondLst>
                                    <p:cond delay="0"/>
                                  </p:stCondLst>
                                  <p:childTnLst>
                                    <p:set>
                                      <p:cBhvr>
                                        <p:cTn id="30" dur="1" fill="hold">
                                          <p:stCondLst>
                                            <p:cond delay="0"/>
                                          </p:stCondLst>
                                        </p:cTn>
                                        <p:tgtEl>
                                          <p:spTgt spid="751"/>
                                        </p:tgtEl>
                                        <p:attrNameLst>
                                          <p:attrName>style.visibility</p:attrName>
                                        </p:attrNameLst>
                                      </p:cBhvr>
                                      <p:to>
                                        <p:strVal val="visible"/>
                                      </p:to>
                                    </p:set>
                                    <p:animEffect transition="in" filter="fade">
                                      <p:cBhvr>
                                        <p:cTn id="31" dur="500"/>
                                        <p:tgtEl>
                                          <p:spTgt spid="751"/>
                                        </p:tgtEl>
                                      </p:cBhvr>
                                    </p:animEffect>
                                  </p:childTnLst>
                                </p:cTn>
                              </p:par>
                              <p:par>
                                <p:cTn id="32" presetID="10" presetClass="entr" presetSubtype="0" fill="hold" nodeType="withEffect">
                                  <p:stCondLst>
                                    <p:cond delay="0"/>
                                  </p:stCondLst>
                                  <p:childTnLst>
                                    <p:set>
                                      <p:cBhvr>
                                        <p:cTn id="33" dur="1" fill="hold">
                                          <p:stCondLst>
                                            <p:cond delay="0"/>
                                          </p:stCondLst>
                                        </p:cTn>
                                        <p:tgtEl>
                                          <p:spTgt spid="752"/>
                                        </p:tgtEl>
                                        <p:attrNameLst>
                                          <p:attrName>style.visibility</p:attrName>
                                        </p:attrNameLst>
                                      </p:cBhvr>
                                      <p:to>
                                        <p:strVal val="visible"/>
                                      </p:to>
                                    </p:set>
                                    <p:animEffect transition="in" filter="fade">
                                      <p:cBhvr>
                                        <p:cTn id="34" dur="500"/>
                                        <p:tgtEl>
                                          <p:spTgt spid="752"/>
                                        </p:tgtEl>
                                      </p:cBhvr>
                                    </p:animEffect>
                                  </p:childTnLst>
                                </p:cTn>
                              </p:par>
                              <p:par>
                                <p:cTn id="35" presetID="10" presetClass="entr" presetSubtype="0" fill="hold" nodeType="withEffect">
                                  <p:stCondLst>
                                    <p:cond delay="0"/>
                                  </p:stCondLst>
                                  <p:childTnLst>
                                    <p:set>
                                      <p:cBhvr>
                                        <p:cTn id="36" dur="1" fill="hold">
                                          <p:stCondLst>
                                            <p:cond delay="0"/>
                                          </p:stCondLst>
                                        </p:cTn>
                                        <p:tgtEl>
                                          <p:spTgt spid="759"/>
                                        </p:tgtEl>
                                        <p:attrNameLst>
                                          <p:attrName>style.visibility</p:attrName>
                                        </p:attrNameLst>
                                      </p:cBhvr>
                                      <p:to>
                                        <p:strVal val="visible"/>
                                      </p:to>
                                    </p:set>
                                    <p:animEffect transition="in" filter="fade">
                                      <p:cBhvr>
                                        <p:cTn id="37" dur="500"/>
                                        <p:tgtEl>
                                          <p:spTgt spid="759"/>
                                        </p:tgtEl>
                                      </p:cBhvr>
                                    </p:animEffect>
                                  </p:childTnLst>
                                </p:cTn>
                              </p:par>
                              <p:par>
                                <p:cTn id="38" presetID="10" presetClass="entr" presetSubtype="0" fill="hold" nodeType="withEffect">
                                  <p:stCondLst>
                                    <p:cond delay="0"/>
                                  </p:stCondLst>
                                  <p:childTnLst>
                                    <p:set>
                                      <p:cBhvr>
                                        <p:cTn id="39" dur="1" fill="hold">
                                          <p:stCondLst>
                                            <p:cond delay="0"/>
                                          </p:stCondLst>
                                        </p:cTn>
                                        <p:tgtEl>
                                          <p:spTgt spid="760"/>
                                        </p:tgtEl>
                                        <p:attrNameLst>
                                          <p:attrName>style.visibility</p:attrName>
                                        </p:attrNameLst>
                                      </p:cBhvr>
                                      <p:to>
                                        <p:strVal val="visible"/>
                                      </p:to>
                                    </p:set>
                                    <p:animEffect transition="in" filter="fade">
                                      <p:cBhvr>
                                        <p:cTn id="40" dur="500"/>
                                        <p:tgtEl>
                                          <p:spTgt spid="760"/>
                                        </p:tgtEl>
                                      </p:cBhvr>
                                    </p:animEffect>
                                  </p:childTnLst>
                                </p:cTn>
                              </p:par>
                              <p:par>
                                <p:cTn id="41" presetID="10" presetClass="entr" presetSubtype="0" fill="hold" nodeType="withEffect">
                                  <p:stCondLst>
                                    <p:cond delay="0"/>
                                  </p:stCondLst>
                                  <p:childTnLst>
                                    <p:set>
                                      <p:cBhvr>
                                        <p:cTn id="42" dur="1" fill="hold">
                                          <p:stCondLst>
                                            <p:cond delay="0"/>
                                          </p:stCondLst>
                                        </p:cTn>
                                        <p:tgtEl>
                                          <p:spTgt spid="761"/>
                                        </p:tgtEl>
                                        <p:attrNameLst>
                                          <p:attrName>style.visibility</p:attrName>
                                        </p:attrNameLst>
                                      </p:cBhvr>
                                      <p:to>
                                        <p:strVal val="visible"/>
                                      </p:to>
                                    </p:set>
                                    <p:animEffect transition="in" filter="fade">
                                      <p:cBhvr>
                                        <p:cTn id="43" dur="500"/>
                                        <p:tgtEl>
                                          <p:spTgt spid="761"/>
                                        </p:tgtEl>
                                      </p:cBhvr>
                                    </p:animEffect>
                                  </p:childTnLst>
                                </p:cTn>
                              </p:par>
                              <p:par>
                                <p:cTn id="44" presetID="10" presetClass="entr" presetSubtype="0" fill="hold" nodeType="withEffect">
                                  <p:stCondLst>
                                    <p:cond delay="0"/>
                                  </p:stCondLst>
                                  <p:childTnLst>
                                    <p:set>
                                      <p:cBhvr>
                                        <p:cTn id="45" dur="1" fill="hold">
                                          <p:stCondLst>
                                            <p:cond delay="0"/>
                                          </p:stCondLst>
                                        </p:cTn>
                                        <p:tgtEl>
                                          <p:spTgt spid="762"/>
                                        </p:tgtEl>
                                        <p:attrNameLst>
                                          <p:attrName>style.visibility</p:attrName>
                                        </p:attrNameLst>
                                      </p:cBhvr>
                                      <p:to>
                                        <p:strVal val="visible"/>
                                      </p:to>
                                    </p:set>
                                    <p:animEffect transition="in" filter="fade">
                                      <p:cBhvr>
                                        <p:cTn id="46" dur="500"/>
                                        <p:tgtEl>
                                          <p:spTgt spid="7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63"/>
                                        </p:tgtEl>
                                        <p:attrNameLst>
                                          <p:attrName>style.visibility</p:attrName>
                                        </p:attrNameLst>
                                      </p:cBhvr>
                                      <p:to>
                                        <p:strVal val="visible"/>
                                      </p:to>
                                    </p:set>
                                    <p:animEffect transition="in" filter="fade">
                                      <p:cBhvr>
                                        <p:cTn id="51" dur="5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5"/>
          <p:cNvSpPr/>
          <p:nvPr/>
        </p:nvSpPr>
        <p:spPr>
          <a:xfrm>
            <a:off x="1" y="2481942"/>
            <a:ext cx="2808514" cy="1201783"/>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Nhân vật người chị</a:t>
            </a:r>
            <a:endParaRPr sz="4000" b="1">
              <a:solidFill>
                <a:schemeClr val="lt1"/>
              </a:solidFill>
              <a:latin typeface="Times New Roman"/>
              <a:ea typeface="Times New Roman"/>
              <a:cs typeface="Times New Roman"/>
              <a:sym typeface="Times New Roman"/>
            </a:endParaRPr>
          </a:p>
        </p:txBody>
      </p:sp>
      <p:cxnSp>
        <p:nvCxnSpPr>
          <p:cNvPr id="769" name="Google Shape;769;p55"/>
          <p:cNvCxnSpPr>
            <a:stCxn id="768" idx="3"/>
          </p:cNvCxnSpPr>
          <p:nvPr/>
        </p:nvCxnSpPr>
        <p:spPr>
          <a:xfrm rot="10800000" flipH="1">
            <a:off x="2808515" y="796833"/>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770" name="Google Shape;770;p55"/>
          <p:cNvSpPr/>
          <p:nvPr/>
        </p:nvSpPr>
        <p:spPr>
          <a:xfrm>
            <a:off x="3892732" y="130628"/>
            <a:ext cx="4976948"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Trong đời sống hàng ngày</a:t>
            </a:r>
            <a:endParaRPr/>
          </a:p>
        </p:txBody>
      </p:sp>
      <p:cxnSp>
        <p:nvCxnSpPr>
          <p:cNvPr id="771" name="Google Shape;771;p55"/>
          <p:cNvCxnSpPr/>
          <p:nvPr/>
        </p:nvCxnSpPr>
        <p:spPr>
          <a:xfrm rot="10800000" flipH="1">
            <a:off x="2808514" y="2978331"/>
            <a:ext cx="1240972" cy="104502"/>
          </a:xfrm>
          <a:prstGeom prst="straightConnector1">
            <a:avLst/>
          </a:prstGeom>
          <a:noFill/>
          <a:ln w="38100" cap="flat" cmpd="sng">
            <a:solidFill>
              <a:schemeClr val="dk1"/>
            </a:solidFill>
            <a:prstDash val="solid"/>
            <a:miter lim="800000"/>
            <a:headEnd type="none" w="sm" len="sm"/>
            <a:tailEnd type="triangle" w="med" len="med"/>
          </a:ln>
        </p:spPr>
      </p:cxnSp>
      <p:cxnSp>
        <p:nvCxnSpPr>
          <p:cNvPr id="772" name="Google Shape;772;p55"/>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773" name="Google Shape;773;p55"/>
          <p:cNvSpPr/>
          <p:nvPr/>
        </p:nvSpPr>
        <p:spPr>
          <a:xfrm>
            <a:off x="4049486" y="2220685"/>
            <a:ext cx="4820194"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Trong cuộc trò chuyện khi đi ra trạm xe buýt</a:t>
            </a:r>
            <a:endParaRPr/>
          </a:p>
        </p:txBody>
      </p:sp>
      <p:sp>
        <p:nvSpPr>
          <p:cNvPr id="774" name="Google Shape;774;p55"/>
          <p:cNvSpPr/>
          <p:nvPr/>
        </p:nvSpPr>
        <p:spPr>
          <a:xfrm>
            <a:off x="4049486" y="4310742"/>
            <a:ext cx="4820194"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Calibri"/>
                <a:ea typeface="Calibri"/>
                <a:cs typeface="Calibri"/>
                <a:sym typeface="Calibri"/>
              </a:rPr>
              <a:t>Khi tình cờ nghe được cuộc nói chuyện giữa bố và em trai</a:t>
            </a:r>
            <a:endParaRPr sz="3200">
              <a:solidFill>
                <a:schemeClr val="dk1"/>
              </a:solidFill>
              <a:latin typeface="Calibri"/>
              <a:ea typeface="Calibri"/>
              <a:cs typeface="Calibri"/>
              <a:sym typeface="Calibri"/>
            </a:endParaRPr>
          </a:p>
        </p:txBody>
      </p:sp>
      <p:pic>
        <p:nvPicPr>
          <p:cNvPr id="775" name="Google Shape;775;p55"/>
          <p:cNvPicPr preferRelativeResize="0"/>
          <p:nvPr/>
        </p:nvPicPr>
        <p:blipFill rotWithShape="1">
          <a:blip r:embed="rId3">
            <a:alphaModFix/>
          </a:blip>
          <a:srcRect/>
          <a:stretch/>
        </p:blipFill>
        <p:spPr>
          <a:xfrm>
            <a:off x="8869680" y="2821577"/>
            <a:ext cx="3329228" cy="3344091"/>
          </a:xfrm>
          <a:prstGeom prst="rect">
            <a:avLst/>
          </a:prstGeom>
          <a:noFill/>
          <a:ln>
            <a:noFill/>
          </a:ln>
        </p:spPr>
      </p:pic>
      <p:pic>
        <p:nvPicPr>
          <p:cNvPr id="776" name="Google Shape;776;p55"/>
          <p:cNvPicPr preferRelativeResize="0"/>
          <p:nvPr/>
        </p:nvPicPr>
        <p:blipFill rotWithShape="1">
          <a:blip r:embed="rId3">
            <a:alphaModFix/>
          </a:blip>
          <a:srcRect/>
          <a:stretch/>
        </p:blipFill>
        <p:spPr>
          <a:xfrm>
            <a:off x="849087" y="3814352"/>
            <a:ext cx="2133600" cy="21431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500"/>
                                        <p:tgtEl>
                                          <p:spTgt spid="7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9"/>
                                        </p:tgtEl>
                                        <p:attrNameLst>
                                          <p:attrName>style.visibility</p:attrName>
                                        </p:attrNameLst>
                                      </p:cBhvr>
                                      <p:to>
                                        <p:strVal val="visible"/>
                                      </p:to>
                                    </p:set>
                                    <p:animEffect transition="in" filter="fade">
                                      <p:cBhvr>
                                        <p:cTn id="12" dur="500"/>
                                        <p:tgtEl>
                                          <p:spTgt spid="769"/>
                                        </p:tgtEl>
                                      </p:cBhvr>
                                    </p:animEffect>
                                  </p:childTnLst>
                                </p:cTn>
                              </p:par>
                              <p:par>
                                <p:cTn id="13" presetID="10" presetClass="entr" presetSubtype="0" fill="hold" nodeType="withEffect">
                                  <p:stCondLst>
                                    <p:cond delay="0"/>
                                  </p:stCondLst>
                                  <p:childTnLst>
                                    <p:set>
                                      <p:cBhvr>
                                        <p:cTn id="14" dur="1" fill="hold">
                                          <p:stCondLst>
                                            <p:cond delay="0"/>
                                          </p:stCondLst>
                                        </p:cTn>
                                        <p:tgtEl>
                                          <p:spTgt spid="770"/>
                                        </p:tgtEl>
                                        <p:attrNameLst>
                                          <p:attrName>style.visibility</p:attrName>
                                        </p:attrNameLst>
                                      </p:cBhvr>
                                      <p:to>
                                        <p:strVal val="visible"/>
                                      </p:to>
                                    </p:set>
                                    <p:animEffect transition="in" filter="fade">
                                      <p:cBhvr>
                                        <p:cTn id="15" dur="500"/>
                                        <p:tgtEl>
                                          <p:spTgt spid="7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71"/>
                                        </p:tgtEl>
                                        <p:attrNameLst>
                                          <p:attrName>style.visibility</p:attrName>
                                        </p:attrNameLst>
                                      </p:cBhvr>
                                      <p:to>
                                        <p:strVal val="visible"/>
                                      </p:to>
                                    </p:set>
                                    <p:animEffect transition="in" filter="fade">
                                      <p:cBhvr>
                                        <p:cTn id="20" dur="500"/>
                                        <p:tgtEl>
                                          <p:spTgt spid="771"/>
                                        </p:tgtEl>
                                      </p:cBhvr>
                                    </p:animEffect>
                                  </p:childTnLst>
                                </p:cTn>
                              </p:par>
                              <p:par>
                                <p:cTn id="21" presetID="10" presetClass="entr" presetSubtype="0" fill="hold" nodeType="withEffect">
                                  <p:stCondLst>
                                    <p:cond delay="0"/>
                                  </p:stCondLst>
                                  <p:childTnLst>
                                    <p:set>
                                      <p:cBhvr>
                                        <p:cTn id="22" dur="1" fill="hold">
                                          <p:stCondLst>
                                            <p:cond delay="0"/>
                                          </p:stCondLst>
                                        </p:cTn>
                                        <p:tgtEl>
                                          <p:spTgt spid="773"/>
                                        </p:tgtEl>
                                        <p:attrNameLst>
                                          <p:attrName>style.visibility</p:attrName>
                                        </p:attrNameLst>
                                      </p:cBhvr>
                                      <p:to>
                                        <p:strVal val="visible"/>
                                      </p:to>
                                    </p:set>
                                    <p:animEffect transition="in" filter="fade">
                                      <p:cBhvr>
                                        <p:cTn id="23" dur="500"/>
                                        <p:tgtEl>
                                          <p:spTgt spid="7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2"/>
                                        </p:tgtEl>
                                        <p:attrNameLst>
                                          <p:attrName>style.visibility</p:attrName>
                                        </p:attrNameLst>
                                      </p:cBhvr>
                                      <p:to>
                                        <p:strVal val="visible"/>
                                      </p:to>
                                    </p:set>
                                    <p:animEffect transition="in" filter="fade">
                                      <p:cBhvr>
                                        <p:cTn id="28" dur="500"/>
                                        <p:tgtEl>
                                          <p:spTgt spid="772"/>
                                        </p:tgtEl>
                                      </p:cBhvr>
                                    </p:animEffect>
                                  </p:childTnLst>
                                </p:cTn>
                              </p:par>
                              <p:par>
                                <p:cTn id="29" presetID="10" presetClass="entr" presetSubtype="0" fill="hold" nodeType="withEffect">
                                  <p:stCondLst>
                                    <p:cond delay="0"/>
                                  </p:stCondLst>
                                  <p:childTnLst>
                                    <p:set>
                                      <p:cBhvr>
                                        <p:cTn id="30" dur="1" fill="hold">
                                          <p:stCondLst>
                                            <p:cond delay="0"/>
                                          </p:stCondLst>
                                        </p:cTn>
                                        <p:tgtEl>
                                          <p:spTgt spid="774"/>
                                        </p:tgtEl>
                                        <p:attrNameLst>
                                          <p:attrName>style.visibility</p:attrName>
                                        </p:attrNameLst>
                                      </p:cBhvr>
                                      <p:to>
                                        <p:strVal val="visible"/>
                                      </p:to>
                                    </p:set>
                                    <p:animEffect transition="in" filter="fade">
                                      <p:cBhvr>
                                        <p:cTn id="31"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6"/>
          <p:cNvSpPr/>
          <p:nvPr/>
        </p:nvSpPr>
        <p:spPr>
          <a:xfrm>
            <a:off x="1" y="2481942"/>
            <a:ext cx="2808514" cy="1201783"/>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Trong đời sống hàng ngày</a:t>
            </a:r>
            <a:endParaRPr/>
          </a:p>
        </p:txBody>
      </p:sp>
      <p:cxnSp>
        <p:nvCxnSpPr>
          <p:cNvPr id="782" name="Google Shape;782;p56"/>
          <p:cNvCxnSpPr>
            <a:stCxn id="781" idx="3"/>
          </p:cNvCxnSpPr>
          <p:nvPr/>
        </p:nvCxnSpPr>
        <p:spPr>
          <a:xfrm rot="10800000" flipH="1">
            <a:off x="2808515" y="796833"/>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783" name="Google Shape;783;p56"/>
          <p:cNvSpPr/>
          <p:nvPr/>
        </p:nvSpPr>
        <p:spPr>
          <a:xfrm>
            <a:off x="3892732" y="130628"/>
            <a:ext cx="7171508"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Thái độ: lạnh lùng, ghét em, khó chịu khi đi cùng em</a:t>
            </a:r>
            <a:endParaRPr/>
          </a:p>
        </p:txBody>
      </p:sp>
      <p:cxnSp>
        <p:nvCxnSpPr>
          <p:cNvPr id="784" name="Google Shape;784;p56"/>
          <p:cNvCxnSpPr/>
          <p:nvPr/>
        </p:nvCxnSpPr>
        <p:spPr>
          <a:xfrm rot="10800000" flipH="1">
            <a:off x="2808514" y="2978331"/>
            <a:ext cx="1240972" cy="104502"/>
          </a:xfrm>
          <a:prstGeom prst="straightConnector1">
            <a:avLst/>
          </a:prstGeom>
          <a:noFill/>
          <a:ln w="38100" cap="flat" cmpd="sng">
            <a:solidFill>
              <a:schemeClr val="dk1"/>
            </a:solidFill>
            <a:prstDash val="solid"/>
            <a:miter lim="800000"/>
            <a:headEnd type="none" w="sm" len="sm"/>
            <a:tailEnd type="triangle" w="med" len="med"/>
          </a:ln>
        </p:spPr>
      </p:cxnSp>
      <p:cxnSp>
        <p:nvCxnSpPr>
          <p:cNvPr id="785" name="Google Shape;785;p56"/>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786" name="Google Shape;786;p56"/>
          <p:cNvSpPr/>
          <p:nvPr/>
        </p:nvSpPr>
        <p:spPr>
          <a:xfrm>
            <a:off x="4049486" y="2220685"/>
            <a:ext cx="7014754"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Hành động: trừng mắt, dọa em sợ, gọi bằng đủ biệt danh xấu xí. giả vờ tốt bụng trước mặt mọi người,</a:t>
            </a:r>
            <a:endParaRPr/>
          </a:p>
        </p:txBody>
      </p:sp>
      <p:sp>
        <p:nvSpPr>
          <p:cNvPr id="787" name="Google Shape;787;p56"/>
          <p:cNvSpPr/>
          <p:nvPr/>
        </p:nvSpPr>
        <p:spPr>
          <a:xfrm>
            <a:off x="4049486" y="4310742"/>
            <a:ext cx="7014754" cy="2090058"/>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Nguyên nhân: Xấu hổ, mặc cảm vì em mình không được bình thường, phải học lớp giáo dục đặc biệt, mỗi lần đi cùng em bị người  khác tò mò, để ý.</a:t>
            </a:r>
            <a:endParaRPr/>
          </a:p>
        </p:txBody>
      </p:sp>
      <p:pic>
        <p:nvPicPr>
          <p:cNvPr id="788" name="Google Shape;788;p56"/>
          <p:cNvPicPr preferRelativeResize="0"/>
          <p:nvPr/>
        </p:nvPicPr>
        <p:blipFill rotWithShape="1">
          <a:blip r:embed="rId3">
            <a:alphaModFix/>
          </a:blip>
          <a:srcRect/>
          <a:stretch/>
        </p:blipFill>
        <p:spPr>
          <a:xfrm>
            <a:off x="337458" y="3735976"/>
            <a:ext cx="2133600" cy="21431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1"/>
                                        </p:tgtEl>
                                        <p:attrNameLst>
                                          <p:attrName>style.visibility</p:attrName>
                                        </p:attrNameLst>
                                      </p:cBhvr>
                                      <p:to>
                                        <p:strVal val="visible"/>
                                      </p:to>
                                    </p:set>
                                    <p:animEffect transition="in" filter="fade">
                                      <p:cBhvr>
                                        <p:cTn id="7" dur="500"/>
                                        <p:tgtEl>
                                          <p:spTgt spid="7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2"/>
                                        </p:tgtEl>
                                        <p:attrNameLst>
                                          <p:attrName>style.visibility</p:attrName>
                                        </p:attrNameLst>
                                      </p:cBhvr>
                                      <p:to>
                                        <p:strVal val="visible"/>
                                      </p:to>
                                    </p:set>
                                    <p:animEffect transition="in" filter="fade">
                                      <p:cBhvr>
                                        <p:cTn id="12" dur="500"/>
                                        <p:tgtEl>
                                          <p:spTgt spid="782"/>
                                        </p:tgtEl>
                                      </p:cBhvr>
                                    </p:animEffect>
                                  </p:childTnLst>
                                </p:cTn>
                              </p:par>
                              <p:par>
                                <p:cTn id="13" presetID="10" presetClass="entr" presetSubtype="0" fill="hold" nodeType="withEffect">
                                  <p:stCondLst>
                                    <p:cond delay="0"/>
                                  </p:stCondLst>
                                  <p:childTnLst>
                                    <p:set>
                                      <p:cBhvr>
                                        <p:cTn id="14" dur="1" fill="hold">
                                          <p:stCondLst>
                                            <p:cond delay="0"/>
                                          </p:stCondLst>
                                        </p:cTn>
                                        <p:tgtEl>
                                          <p:spTgt spid="783"/>
                                        </p:tgtEl>
                                        <p:attrNameLst>
                                          <p:attrName>style.visibility</p:attrName>
                                        </p:attrNameLst>
                                      </p:cBhvr>
                                      <p:to>
                                        <p:strVal val="visible"/>
                                      </p:to>
                                    </p:set>
                                    <p:animEffect transition="in" filter="fade">
                                      <p:cBhvr>
                                        <p:cTn id="15" dur="500"/>
                                        <p:tgtEl>
                                          <p:spTgt spid="7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4"/>
                                        </p:tgtEl>
                                        <p:attrNameLst>
                                          <p:attrName>style.visibility</p:attrName>
                                        </p:attrNameLst>
                                      </p:cBhvr>
                                      <p:to>
                                        <p:strVal val="visible"/>
                                      </p:to>
                                    </p:set>
                                    <p:animEffect transition="in" filter="fade">
                                      <p:cBhvr>
                                        <p:cTn id="20" dur="500"/>
                                        <p:tgtEl>
                                          <p:spTgt spid="784"/>
                                        </p:tgtEl>
                                      </p:cBhvr>
                                    </p:animEffect>
                                  </p:childTnLst>
                                </p:cTn>
                              </p:par>
                              <p:par>
                                <p:cTn id="21" presetID="10" presetClass="entr" presetSubtype="0" fill="hold" nodeType="withEffect">
                                  <p:stCondLst>
                                    <p:cond delay="0"/>
                                  </p:stCondLst>
                                  <p:childTnLst>
                                    <p:set>
                                      <p:cBhvr>
                                        <p:cTn id="22" dur="1" fill="hold">
                                          <p:stCondLst>
                                            <p:cond delay="0"/>
                                          </p:stCondLst>
                                        </p:cTn>
                                        <p:tgtEl>
                                          <p:spTgt spid="786"/>
                                        </p:tgtEl>
                                        <p:attrNameLst>
                                          <p:attrName>style.visibility</p:attrName>
                                        </p:attrNameLst>
                                      </p:cBhvr>
                                      <p:to>
                                        <p:strVal val="visible"/>
                                      </p:to>
                                    </p:set>
                                    <p:animEffect transition="in" filter="fade">
                                      <p:cBhvr>
                                        <p:cTn id="23" dur="500"/>
                                        <p:tgtEl>
                                          <p:spTgt spid="7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5"/>
                                        </p:tgtEl>
                                        <p:attrNameLst>
                                          <p:attrName>style.visibility</p:attrName>
                                        </p:attrNameLst>
                                      </p:cBhvr>
                                      <p:to>
                                        <p:strVal val="visible"/>
                                      </p:to>
                                    </p:set>
                                    <p:animEffect transition="in" filter="fade">
                                      <p:cBhvr>
                                        <p:cTn id="28" dur="500"/>
                                        <p:tgtEl>
                                          <p:spTgt spid="785"/>
                                        </p:tgtEl>
                                      </p:cBhvr>
                                    </p:animEffect>
                                  </p:childTnLst>
                                </p:cTn>
                              </p:par>
                              <p:par>
                                <p:cTn id="29" presetID="10" presetClass="entr" presetSubtype="0" fill="hold" nodeType="withEffect">
                                  <p:stCondLst>
                                    <p:cond delay="0"/>
                                  </p:stCondLst>
                                  <p:childTnLst>
                                    <p:set>
                                      <p:cBhvr>
                                        <p:cTn id="30" dur="1" fill="hold">
                                          <p:stCondLst>
                                            <p:cond delay="0"/>
                                          </p:stCondLst>
                                        </p:cTn>
                                        <p:tgtEl>
                                          <p:spTgt spid="787"/>
                                        </p:tgtEl>
                                        <p:attrNameLst>
                                          <p:attrName>style.visibility</p:attrName>
                                        </p:attrNameLst>
                                      </p:cBhvr>
                                      <p:to>
                                        <p:strVal val="visible"/>
                                      </p:to>
                                    </p:set>
                                    <p:animEffect transition="in" filter="fade">
                                      <p:cBhvr>
                                        <p:cTn id="31" dur="5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7"/>
          <p:cNvSpPr/>
          <p:nvPr/>
        </p:nvSpPr>
        <p:spPr>
          <a:xfrm>
            <a:off x="1" y="2481942"/>
            <a:ext cx="2808514" cy="1201783"/>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Trong cuộc trò chuyện khi đi ra trạm xe buýt</a:t>
            </a:r>
            <a:endParaRPr/>
          </a:p>
        </p:txBody>
      </p:sp>
      <p:cxnSp>
        <p:nvCxnSpPr>
          <p:cNvPr id="794" name="Google Shape;794;p57"/>
          <p:cNvCxnSpPr>
            <a:stCxn id="793" idx="3"/>
          </p:cNvCxnSpPr>
          <p:nvPr/>
        </p:nvCxnSpPr>
        <p:spPr>
          <a:xfrm rot="10800000" flipH="1">
            <a:off x="2808515" y="796833"/>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795" name="Google Shape;795;p57"/>
          <p:cNvSpPr/>
          <p:nvPr/>
        </p:nvSpPr>
        <p:spPr>
          <a:xfrm>
            <a:off x="3892731" y="222068"/>
            <a:ext cx="5081451"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Người chị đã nhẹ nhàng hỏi chuyện, chăm chú lắng nghe </a:t>
            </a:r>
            <a:endParaRPr sz="2800">
              <a:solidFill>
                <a:schemeClr val="dk1"/>
              </a:solidFill>
              <a:latin typeface="Times New Roman"/>
              <a:ea typeface="Times New Roman"/>
              <a:cs typeface="Times New Roman"/>
              <a:sym typeface="Times New Roman"/>
            </a:endParaRPr>
          </a:p>
        </p:txBody>
      </p:sp>
      <p:cxnSp>
        <p:nvCxnSpPr>
          <p:cNvPr id="796" name="Google Shape;796;p57"/>
          <p:cNvCxnSpPr/>
          <p:nvPr/>
        </p:nvCxnSpPr>
        <p:spPr>
          <a:xfrm>
            <a:off x="2808515" y="3082834"/>
            <a:ext cx="1606732" cy="2024744"/>
          </a:xfrm>
          <a:prstGeom prst="straightConnector1">
            <a:avLst/>
          </a:prstGeom>
          <a:noFill/>
          <a:ln w="38100" cap="flat" cmpd="sng">
            <a:solidFill>
              <a:schemeClr val="dk1"/>
            </a:solidFill>
            <a:prstDash val="solid"/>
            <a:miter lim="800000"/>
            <a:headEnd type="none" w="sm" len="sm"/>
            <a:tailEnd type="triangle" w="med" len="med"/>
          </a:ln>
        </p:spPr>
      </p:cxnSp>
      <p:sp>
        <p:nvSpPr>
          <p:cNvPr id="797" name="Google Shape;797;p57"/>
          <p:cNvSpPr/>
          <p:nvPr/>
        </p:nvSpPr>
        <p:spPr>
          <a:xfrm>
            <a:off x="4193177" y="4193177"/>
            <a:ext cx="4781006"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Người chị nhận thấy em trai mình đầy hoài bão, tốt bụng, thân thiện, cởi mở và hoạt ngôn.</a:t>
            </a:r>
            <a:endParaRPr/>
          </a:p>
        </p:txBody>
      </p:sp>
      <p:sp>
        <p:nvSpPr>
          <p:cNvPr id="798" name="Google Shape;798;p57"/>
          <p:cNvSpPr/>
          <p:nvPr/>
        </p:nvSpPr>
        <p:spPr>
          <a:xfrm>
            <a:off x="9209314" y="796833"/>
            <a:ext cx="953589" cy="4585063"/>
          </a:xfrm>
          <a:prstGeom prst="rightBrace">
            <a:avLst>
              <a:gd name="adj1" fmla="val 8333"/>
              <a:gd name="adj2" fmla="val 50000"/>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57"/>
          <p:cNvSpPr/>
          <p:nvPr/>
        </p:nvSpPr>
        <p:spPr>
          <a:xfrm>
            <a:off x="9940835" y="1273630"/>
            <a:ext cx="1933302" cy="3833948"/>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=&gt; dần thay đổi nhận thức, suy nghĩ về đứa em.</a:t>
            </a:r>
            <a:endParaRPr/>
          </a:p>
        </p:txBody>
      </p:sp>
      <p:pic>
        <p:nvPicPr>
          <p:cNvPr id="800" name="Google Shape;800;p57"/>
          <p:cNvPicPr preferRelativeResize="0"/>
          <p:nvPr/>
        </p:nvPicPr>
        <p:blipFill rotWithShape="1">
          <a:blip r:embed="rId3">
            <a:alphaModFix/>
          </a:blip>
          <a:srcRect/>
          <a:stretch/>
        </p:blipFill>
        <p:spPr>
          <a:xfrm>
            <a:off x="4805498" y="2165168"/>
            <a:ext cx="2857500" cy="1600200"/>
          </a:xfrm>
          <a:prstGeom prst="rect">
            <a:avLst/>
          </a:prstGeom>
          <a:noFill/>
          <a:ln>
            <a:noFill/>
          </a:ln>
        </p:spPr>
      </p:pic>
      <p:pic>
        <p:nvPicPr>
          <p:cNvPr id="801" name="Google Shape;801;p57"/>
          <p:cNvPicPr preferRelativeResize="0"/>
          <p:nvPr/>
        </p:nvPicPr>
        <p:blipFill rotWithShape="1">
          <a:blip r:embed="rId4">
            <a:alphaModFix/>
          </a:blip>
          <a:srcRect/>
          <a:stretch/>
        </p:blipFill>
        <p:spPr>
          <a:xfrm>
            <a:off x="411481" y="3565343"/>
            <a:ext cx="2133600" cy="21431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fade">
                                      <p:cBhvr>
                                        <p:cTn id="7" dur="500"/>
                                        <p:tgtEl>
                                          <p:spTgt spid="7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4"/>
                                        </p:tgtEl>
                                        <p:attrNameLst>
                                          <p:attrName>style.visibility</p:attrName>
                                        </p:attrNameLst>
                                      </p:cBhvr>
                                      <p:to>
                                        <p:strVal val="visible"/>
                                      </p:to>
                                    </p:set>
                                    <p:animEffect transition="in" filter="fade">
                                      <p:cBhvr>
                                        <p:cTn id="12" dur="500"/>
                                        <p:tgtEl>
                                          <p:spTgt spid="794"/>
                                        </p:tgtEl>
                                      </p:cBhvr>
                                    </p:animEffect>
                                  </p:childTnLst>
                                </p:cTn>
                              </p:par>
                              <p:par>
                                <p:cTn id="13" presetID="10" presetClass="entr" presetSubtype="0" fill="hold" nodeType="withEffect">
                                  <p:stCondLst>
                                    <p:cond delay="0"/>
                                  </p:stCondLst>
                                  <p:childTnLst>
                                    <p:set>
                                      <p:cBhvr>
                                        <p:cTn id="14" dur="1" fill="hold">
                                          <p:stCondLst>
                                            <p:cond delay="0"/>
                                          </p:stCondLst>
                                        </p:cTn>
                                        <p:tgtEl>
                                          <p:spTgt spid="795"/>
                                        </p:tgtEl>
                                        <p:attrNameLst>
                                          <p:attrName>style.visibility</p:attrName>
                                        </p:attrNameLst>
                                      </p:cBhvr>
                                      <p:to>
                                        <p:strVal val="visible"/>
                                      </p:to>
                                    </p:set>
                                    <p:animEffect transition="in" filter="fade">
                                      <p:cBhvr>
                                        <p:cTn id="15" dur="500"/>
                                        <p:tgtEl>
                                          <p:spTgt spid="7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6"/>
                                        </p:tgtEl>
                                        <p:attrNameLst>
                                          <p:attrName>style.visibility</p:attrName>
                                        </p:attrNameLst>
                                      </p:cBhvr>
                                      <p:to>
                                        <p:strVal val="visible"/>
                                      </p:to>
                                    </p:set>
                                    <p:animEffect transition="in" filter="fade">
                                      <p:cBhvr>
                                        <p:cTn id="20" dur="500"/>
                                        <p:tgtEl>
                                          <p:spTgt spid="796"/>
                                        </p:tgtEl>
                                      </p:cBhvr>
                                    </p:animEffect>
                                  </p:childTnLst>
                                </p:cTn>
                              </p:par>
                              <p:par>
                                <p:cTn id="21" presetID="10" presetClass="entr" presetSubtype="0" fill="hold" nodeType="withEffect">
                                  <p:stCondLst>
                                    <p:cond delay="0"/>
                                  </p:stCondLst>
                                  <p:childTnLst>
                                    <p:set>
                                      <p:cBhvr>
                                        <p:cTn id="22" dur="1" fill="hold">
                                          <p:stCondLst>
                                            <p:cond delay="0"/>
                                          </p:stCondLst>
                                        </p:cTn>
                                        <p:tgtEl>
                                          <p:spTgt spid="797"/>
                                        </p:tgtEl>
                                        <p:attrNameLst>
                                          <p:attrName>style.visibility</p:attrName>
                                        </p:attrNameLst>
                                      </p:cBhvr>
                                      <p:to>
                                        <p:strVal val="visible"/>
                                      </p:to>
                                    </p:set>
                                    <p:animEffect transition="in" filter="fade">
                                      <p:cBhvr>
                                        <p:cTn id="23" dur="500"/>
                                        <p:tgtEl>
                                          <p:spTgt spid="7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98"/>
                                        </p:tgtEl>
                                        <p:attrNameLst>
                                          <p:attrName>style.visibility</p:attrName>
                                        </p:attrNameLst>
                                      </p:cBhvr>
                                      <p:to>
                                        <p:strVal val="visible"/>
                                      </p:to>
                                    </p:set>
                                    <p:animEffect transition="in" filter="fade">
                                      <p:cBhvr>
                                        <p:cTn id="28" dur="500"/>
                                        <p:tgtEl>
                                          <p:spTgt spid="798"/>
                                        </p:tgtEl>
                                      </p:cBhvr>
                                    </p:animEffect>
                                  </p:childTnLst>
                                </p:cTn>
                              </p:par>
                              <p:par>
                                <p:cTn id="29" presetID="10" presetClass="entr" presetSubtype="0" fill="hold" nodeType="withEffect">
                                  <p:stCondLst>
                                    <p:cond delay="0"/>
                                  </p:stCondLst>
                                  <p:childTnLst>
                                    <p:set>
                                      <p:cBhvr>
                                        <p:cTn id="30" dur="1" fill="hold">
                                          <p:stCondLst>
                                            <p:cond delay="0"/>
                                          </p:stCondLst>
                                        </p:cTn>
                                        <p:tgtEl>
                                          <p:spTgt spid="799"/>
                                        </p:tgtEl>
                                        <p:attrNameLst>
                                          <p:attrName>style.visibility</p:attrName>
                                        </p:attrNameLst>
                                      </p:cBhvr>
                                      <p:to>
                                        <p:strVal val="visible"/>
                                      </p:to>
                                    </p:set>
                                    <p:animEffect transition="in" filter="fade">
                                      <p:cBhvr>
                                        <p:cTn id="31" dur="500"/>
                                        <p:tgtEl>
                                          <p:spTgt spid="7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00"/>
                                        </p:tgtEl>
                                        <p:attrNameLst>
                                          <p:attrName>style.visibility</p:attrName>
                                        </p:attrNameLst>
                                      </p:cBhvr>
                                      <p:to>
                                        <p:strVal val="visible"/>
                                      </p:to>
                                    </p:set>
                                    <p:animEffect transition="in" filter="fade">
                                      <p:cBhvr>
                                        <p:cTn id="36" dur="5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8"/>
          <p:cNvSpPr/>
          <p:nvPr/>
        </p:nvSpPr>
        <p:spPr>
          <a:xfrm>
            <a:off x="1" y="2037806"/>
            <a:ext cx="2808514" cy="1645919"/>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Khi tình cờ nghe được cuộc nói chuyện giữa bố và em trai</a:t>
            </a:r>
            <a:endParaRPr sz="2800" b="1">
              <a:solidFill>
                <a:schemeClr val="lt1"/>
              </a:solidFill>
              <a:latin typeface="Times New Roman"/>
              <a:ea typeface="Times New Roman"/>
              <a:cs typeface="Times New Roman"/>
              <a:sym typeface="Times New Roman"/>
            </a:endParaRPr>
          </a:p>
        </p:txBody>
      </p:sp>
      <p:cxnSp>
        <p:nvCxnSpPr>
          <p:cNvPr id="807" name="Google Shape;807;p58"/>
          <p:cNvCxnSpPr>
            <a:stCxn id="806" idx="3"/>
          </p:cNvCxnSpPr>
          <p:nvPr/>
        </p:nvCxnSpPr>
        <p:spPr>
          <a:xfrm rot="10800000" flipH="1">
            <a:off x="2808515" y="574766"/>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808" name="Google Shape;808;p58"/>
          <p:cNvSpPr/>
          <p:nvPr/>
        </p:nvSpPr>
        <p:spPr>
          <a:xfrm>
            <a:off x="3892732" y="130628"/>
            <a:ext cx="4010297"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Biết em yêu quý.</a:t>
            </a:r>
            <a:endParaRPr sz="2800">
              <a:solidFill>
                <a:schemeClr val="dk1"/>
              </a:solidFill>
              <a:latin typeface="Times New Roman"/>
              <a:ea typeface="Times New Roman"/>
              <a:cs typeface="Times New Roman"/>
              <a:sym typeface="Times New Roman"/>
            </a:endParaRPr>
          </a:p>
        </p:txBody>
      </p:sp>
      <p:cxnSp>
        <p:nvCxnSpPr>
          <p:cNvPr id="809" name="Google Shape;809;p58"/>
          <p:cNvCxnSpPr/>
          <p:nvPr/>
        </p:nvCxnSpPr>
        <p:spPr>
          <a:xfrm>
            <a:off x="7707086" y="3252651"/>
            <a:ext cx="1058091" cy="1"/>
          </a:xfrm>
          <a:prstGeom prst="straightConnector1">
            <a:avLst/>
          </a:prstGeom>
          <a:noFill/>
          <a:ln w="38100" cap="flat" cmpd="sng">
            <a:solidFill>
              <a:schemeClr val="dk1"/>
            </a:solidFill>
            <a:prstDash val="solid"/>
            <a:miter lim="800000"/>
            <a:headEnd type="none" w="sm" len="sm"/>
            <a:tailEnd type="triangle" w="med" len="med"/>
          </a:ln>
        </p:spPr>
      </p:cxnSp>
      <p:cxnSp>
        <p:nvCxnSpPr>
          <p:cNvPr id="810" name="Google Shape;810;p58"/>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811" name="Google Shape;811;p58"/>
          <p:cNvSpPr/>
          <p:nvPr/>
        </p:nvSpPr>
        <p:spPr>
          <a:xfrm>
            <a:off x="3892732" y="2272936"/>
            <a:ext cx="4010297"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Biết em trân trọng mình.</a:t>
            </a:r>
            <a:endParaRPr sz="2800">
              <a:solidFill>
                <a:schemeClr val="dk1"/>
              </a:solidFill>
              <a:latin typeface="Times New Roman"/>
              <a:ea typeface="Times New Roman"/>
              <a:cs typeface="Times New Roman"/>
              <a:sym typeface="Times New Roman"/>
            </a:endParaRPr>
          </a:p>
        </p:txBody>
      </p:sp>
      <p:sp>
        <p:nvSpPr>
          <p:cNvPr id="812" name="Google Shape;812;p58"/>
          <p:cNvSpPr/>
          <p:nvPr/>
        </p:nvSpPr>
        <p:spPr>
          <a:xfrm>
            <a:off x="4049486" y="4310742"/>
            <a:ext cx="3853543" cy="160673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Biết em không hề trách móc hay oán hận mình</a:t>
            </a:r>
            <a:endParaRPr/>
          </a:p>
        </p:txBody>
      </p:sp>
      <p:cxnSp>
        <p:nvCxnSpPr>
          <p:cNvPr id="813" name="Google Shape;813;p58"/>
          <p:cNvCxnSpPr/>
          <p:nvPr/>
        </p:nvCxnSpPr>
        <p:spPr>
          <a:xfrm>
            <a:off x="7903029" y="816428"/>
            <a:ext cx="862148" cy="2436223"/>
          </a:xfrm>
          <a:prstGeom prst="straightConnector1">
            <a:avLst/>
          </a:prstGeom>
          <a:noFill/>
          <a:ln w="38100" cap="flat" cmpd="sng">
            <a:solidFill>
              <a:schemeClr val="dk1"/>
            </a:solidFill>
            <a:prstDash val="solid"/>
            <a:miter lim="800000"/>
            <a:headEnd type="none" w="sm" len="sm"/>
            <a:tailEnd type="triangle" w="med" len="med"/>
          </a:ln>
        </p:spPr>
      </p:cxnSp>
      <p:cxnSp>
        <p:nvCxnSpPr>
          <p:cNvPr id="814" name="Google Shape;814;p58"/>
          <p:cNvCxnSpPr>
            <a:stCxn id="812" idx="3"/>
          </p:cNvCxnSpPr>
          <p:nvPr/>
        </p:nvCxnSpPr>
        <p:spPr>
          <a:xfrm rot="10800000" flipH="1">
            <a:off x="7903029" y="3252608"/>
            <a:ext cx="862200" cy="1861500"/>
          </a:xfrm>
          <a:prstGeom prst="straightConnector1">
            <a:avLst/>
          </a:prstGeom>
          <a:noFill/>
          <a:ln w="38100" cap="flat" cmpd="sng">
            <a:solidFill>
              <a:schemeClr val="dk1"/>
            </a:solidFill>
            <a:prstDash val="solid"/>
            <a:miter lim="800000"/>
            <a:headEnd type="none" w="sm" len="sm"/>
            <a:tailEnd type="triangle" w="med" len="med"/>
          </a:ln>
        </p:spPr>
      </p:cxnSp>
      <p:sp>
        <p:nvSpPr>
          <p:cNvPr id="815" name="Google Shape;815;p58"/>
          <p:cNvSpPr/>
          <p:nvPr/>
        </p:nvSpPr>
        <p:spPr>
          <a:xfrm>
            <a:off x="8765177" y="1645920"/>
            <a:ext cx="3069772" cy="3265714"/>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Chính lòng tốt của người em  đã cảm hóa người chị và giúp chị nhận ra được tình thân trong gia đình. </a:t>
            </a:r>
            <a:endParaRPr sz="2800">
              <a:solidFill>
                <a:schemeClr val="dk1"/>
              </a:solidFill>
              <a:latin typeface="Times New Roman"/>
              <a:ea typeface="Times New Roman"/>
              <a:cs typeface="Times New Roman"/>
              <a:sym typeface="Times New Roman"/>
            </a:endParaRPr>
          </a:p>
        </p:txBody>
      </p:sp>
      <p:cxnSp>
        <p:nvCxnSpPr>
          <p:cNvPr id="816" name="Google Shape;816;p58"/>
          <p:cNvCxnSpPr/>
          <p:nvPr/>
        </p:nvCxnSpPr>
        <p:spPr>
          <a:xfrm>
            <a:off x="2808514" y="3082834"/>
            <a:ext cx="1058091" cy="1"/>
          </a:xfrm>
          <a:prstGeom prst="straightConnector1">
            <a:avLst/>
          </a:prstGeom>
          <a:noFill/>
          <a:ln w="38100" cap="flat" cmpd="sng">
            <a:solidFill>
              <a:schemeClr val="dk1"/>
            </a:solidFill>
            <a:prstDash val="solid"/>
            <a:miter lim="800000"/>
            <a:headEnd type="none" w="sm" len="sm"/>
            <a:tailEnd type="triangle" w="med" len="med"/>
          </a:ln>
        </p:spPr>
      </p:cxnSp>
      <p:pic>
        <p:nvPicPr>
          <p:cNvPr id="817" name="Google Shape;817;p58"/>
          <p:cNvPicPr preferRelativeResize="0"/>
          <p:nvPr/>
        </p:nvPicPr>
        <p:blipFill rotWithShape="1">
          <a:blip r:embed="rId3">
            <a:alphaModFix/>
          </a:blip>
          <a:srcRect/>
          <a:stretch/>
        </p:blipFill>
        <p:spPr>
          <a:xfrm>
            <a:off x="337458" y="3696379"/>
            <a:ext cx="2133600" cy="21431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6"/>
                                        </p:tgtEl>
                                        <p:attrNameLst>
                                          <p:attrName>style.visibility</p:attrName>
                                        </p:attrNameLst>
                                      </p:cBhvr>
                                      <p:to>
                                        <p:strVal val="visible"/>
                                      </p:to>
                                    </p:set>
                                    <p:animEffect transition="in" filter="fade">
                                      <p:cBhvr>
                                        <p:cTn id="7" dur="500"/>
                                        <p:tgtEl>
                                          <p:spTgt spid="8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7"/>
                                        </p:tgtEl>
                                        <p:attrNameLst>
                                          <p:attrName>style.visibility</p:attrName>
                                        </p:attrNameLst>
                                      </p:cBhvr>
                                      <p:to>
                                        <p:strVal val="visible"/>
                                      </p:to>
                                    </p:set>
                                    <p:animEffect transition="in" filter="fade">
                                      <p:cBhvr>
                                        <p:cTn id="12" dur="500"/>
                                        <p:tgtEl>
                                          <p:spTgt spid="807"/>
                                        </p:tgtEl>
                                      </p:cBhvr>
                                    </p:animEffect>
                                  </p:childTnLst>
                                </p:cTn>
                              </p:par>
                              <p:par>
                                <p:cTn id="13" presetID="10" presetClass="entr" presetSubtype="0" fill="hold" nodeType="withEffect">
                                  <p:stCondLst>
                                    <p:cond delay="0"/>
                                  </p:stCondLst>
                                  <p:childTnLst>
                                    <p:set>
                                      <p:cBhvr>
                                        <p:cTn id="14" dur="1" fill="hold">
                                          <p:stCondLst>
                                            <p:cond delay="0"/>
                                          </p:stCondLst>
                                        </p:cTn>
                                        <p:tgtEl>
                                          <p:spTgt spid="808"/>
                                        </p:tgtEl>
                                        <p:attrNameLst>
                                          <p:attrName>style.visibility</p:attrName>
                                        </p:attrNameLst>
                                      </p:cBhvr>
                                      <p:to>
                                        <p:strVal val="visible"/>
                                      </p:to>
                                    </p:set>
                                    <p:animEffect transition="in" filter="fade">
                                      <p:cBhvr>
                                        <p:cTn id="15" dur="500"/>
                                        <p:tgtEl>
                                          <p:spTgt spid="8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1"/>
                                        </p:tgtEl>
                                        <p:attrNameLst>
                                          <p:attrName>style.visibility</p:attrName>
                                        </p:attrNameLst>
                                      </p:cBhvr>
                                      <p:to>
                                        <p:strVal val="visible"/>
                                      </p:to>
                                    </p:set>
                                    <p:animEffect transition="in" filter="fade">
                                      <p:cBhvr>
                                        <p:cTn id="20" dur="500"/>
                                        <p:tgtEl>
                                          <p:spTgt spid="811"/>
                                        </p:tgtEl>
                                      </p:cBhvr>
                                    </p:animEffect>
                                  </p:childTnLst>
                                </p:cTn>
                              </p:par>
                              <p:par>
                                <p:cTn id="21" presetID="10" presetClass="entr" presetSubtype="0" fill="hold" nodeType="withEffect">
                                  <p:stCondLst>
                                    <p:cond delay="0"/>
                                  </p:stCondLst>
                                  <p:childTnLst>
                                    <p:set>
                                      <p:cBhvr>
                                        <p:cTn id="22" dur="1" fill="hold">
                                          <p:stCondLst>
                                            <p:cond delay="0"/>
                                          </p:stCondLst>
                                        </p:cTn>
                                        <p:tgtEl>
                                          <p:spTgt spid="816"/>
                                        </p:tgtEl>
                                        <p:attrNameLst>
                                          <p:attrName>style.visibility</p:attrName>
                                        </p:attrNameLst>
                                      </p:cBhvr>
                                      <p:to>
                                        <p:strVal val="visible"/>
                                      </p:to>
                                    </p:set>
                                    <p:animEffect transition="in" filter="fade">
                                      <p:cBhvr>
                                        <p:cTn id="23" dur="500"/>
                                        <p:tgtEl>
                                          <p:spTgt spid="8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0"/>
                                        </p:tgtEl>
                                        <p:attrNameLst>
                                          <p:attrName>style.visibility</p:attrName>
                                        </p:attrNameLst>
                                      </p:cBhvr>
                                      <p:to>
                                        <p:strVal val="visible"/>
                                      </p:to>
                                    </p:set>
                                    <p:animEffect transition="in" filter="fade">
                                      <p:cBhvr>
                                        <p:cTn id="28" dur="500"/>
                                        <p:tgtEl>
                                          <p:spTgt spid="810"/>
                                        </p:tgtEl>
                                      </p:cBhvr>
                                    </p:animEffect>
                                  </p:childTnLst>
                                </p:cTn>
                              </p:par>
                              <p:par>
                                <p:cTn id="29" presetID="10" presetClass="entr" presetSubtype="0" fill="hold" nodeType="withEffect">
                                  <p:stCondLst>
                                    <p:cond delay="0"/>
                                  </p:stCondLst>
                                  <p:childTnLst>
                                    <p:set>
                                      <p:cBhvr>
                                        <p:cTn id="30" dur="1" fill="hold">
                                          <p:stCondLst>
                                            <p:cond delay="0"/>
                                          </p:stCondLst>
                                        </p:cTn>
                                        <p:tgtEl>
                                          <p:spTgt spid="812"/>
                                        </p:tgtEl>
                                        <p:attrNameLst>
                                          <p:attrName>style.visibility</p:attrName>
                                        </p:attrNameLst>
                                      </p:cBhvr>
                                      <p:to>
                                        <p:strVal val="visible"/>
                                      </p:to>
                                    </p:set>
                                    <p:animEffect transition="in" filter="fade">
                                      <p:cBhvr>
                                        <p:cTn id="31" dur="500"/>
                                        <p:tgtEl>
                                          <p:spTgt spid="8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3"/>
                                        </p:tgtEl>
                                        <p:attrNameLst>
                                          <p:attrName>style.visibility</p:attrName>
                                        </p:attrNameLst>
                                      </p:cBhvr>
                                      <p:to>
                                        <p:strVal val="visible"/>
                                      </p:to>
                                    </p:set>
                                    <p:animEffect transition="in" filter="fade">
                                      <p:cBhvr>
                                        <p:cTn id="36" dur="500"/>
                                        <p:tgtEl>
                                          <p:spTgt spid="813"/>
                                        </p:tgtEl>
                                      </p:cBhvr>
                                    </p:animEffect>
                                  </p:childTnLst>
                                </p:cTn>
                              </p:par>
                              <p:par>
                                <p:cTn id="37" presetID="10" presetClass="entr" presetSubtype="0" fill="hold" nodeType="withEffect">
                                  <p:stCondLst>
                                    <p:cond delay="0"/>
                                  </p:stCondLst>
                                  <p:childTnLst>
                                    <p:set>
                                      <p:cBhvr>
                                        <p:cTn id="38" dur="1" fill="hold">
                                          <p:stCondLst>
                                            <p:cond delay="0"/>
                                          </p:stCondLst>
                                        </p:cTn>
                                        <p:tgtEl>
                                          <p:spTgt spid="809"/>
                                        </p:tgtEl>
                                        <p:attrNameLst>
                                          <p:attrName>style.visibility</p:attrName>
                                        </p:attrNameLst>
                                      </p:cBhvr>
                                      <p:to>
                                        <p:strVal val="visible"/>
                                      </p:to>
                                    </p:set>
                                    <p:animEffect transition="in" filter="fade">
                                      <p:cBhvr>
                                        <p:cTn id="39" dur="500"/>
                                        <p:tgtEl>
                                          <p:spTgt spid="809"/>
                                        </p:tgtEl>
                                      </p:cBhvr>
                                    </p:animEffect>
                                  </p:childTnLst>
                                </p:cTn>
                              </p:par>
                              <p:par>
                                <p:cTn id="40" presetID="10" presetClass="entr" presetSubtype="0" fill="hold" nodeType="withEffect">
                                  <p:stCondLst>
                                    <p:cond delay="0"/>
                                  </p:stCondLst>
                                  <p:childTnLst>
                                    <p:set>
                                      <p:cBhvr>
                                        <p:cTn id="41" dur="1" fill="hold">
                                          <p:stCondLst>
                                            <p:cond delay="0"/>
                                          </p:stCondLst>
                                        </p:cTn>
                                        <p:tgtEl>
                                          <p:spTgt spid="814"/>
                                        </p:tgtEl>
                                        <p:attrNameLst>
                                          <p:attrName>style.visibility</p:attrName>
                                        </p:attrNameLst>
                                      </p:cBhvr>
                                      <p:to>
                                        <p:strVal val="visible"/>
                                      </p:to>
                                    </p:set>
                                    <p:animEffect transition="in" filter="fade">
                                      <p:cBhvr>
                                        <p:cTn id="42" dur="500"/>
                                        <p:tgtEl>
                                          <p:spTgt spid="8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5"/>
                                        </p:tgtEl>
                                        <p:attrNameLst>
                                          <p:attrName>style.visibility</p:attrName>
                                        </p:attrNameLst>
                                      </p:cBhvr>
                                      <p:to>
                                        <p:strVal val="visible"/>
                                      </p:to>
                                    </p:set>
                                    <p:animEffect transition="in" filter="fade">
                                      <p:cBhvr>
                                        <p:cTn id="47" dur="500"/>
                                        <p:tgtEl>
                                          <p:spTgt spid="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822"/>
        <p:cNvGrpSpPr/>
        <p:nvPr/>
      </p:nvGrpSpPr>
      <p:grpSpPr>
        <a:xfrm>
          <a:off x="0" y="0"/>
          <a:ext cx="0" cy="0"/>
          <a:chOff x="0" y="0"/>
          <a:chExt cx="0" cy="0"/>
        </a:xfrm>
      </p:grpSpPr>
      <p:grpSp>
        <p:nvGrpSpPr>
          <p:cNvPr id="823" name="Google Shape;823;p59"/>
          <p:cNvGrpSpPr/>
          <p:nvPr/>
        </p:nvGrpSpPr>
        <p:grpSpPr>
          <a:xfrm>
            <a:off x="4393563" y="4208780"/>
            <a:ext cx="4458244" cy="484414"/>
            <a:chOff x="4493940" y="853401"/>
            <a:chExt cx="3350313" cy="308212"/>
          </a:xfrm>
        </p:grpSpPr>
        <p:sp>
          <p:nvSpPr>
            <p:cNvPr id="824" name="Google Shape;824;p59"/>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25" name="Google Shape;825;p59"/>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26" name="Google Shape;826;p59"/>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27" name="Google Shape;827;p59"/>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28" name="Google Shape;828;p59"/>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29" name="Google Shape;829;p59"/>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30" name="Google Shape;830;p59"/>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31" name="Google Shape;831;p59"/>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32" name="Google Shape;832;p59"/>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33" name="Google Shape;833;p59"/>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834" name="Google Shape;834;p59"/>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835" name="Google Shape;835;p59"/>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836" name="Google Shape;836;p59"/>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837" name="Google Shape;837;p59"/>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838" name="Google Shape;838;p59"/>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839" name="Google Shape;839;p59"/>
          <p:cNvGrpSpPr/>
          <p:nvPr/>
        </p:nvGrpSpPr>
        <p:grpSpPr>
          <a:xfrm rot="1359389">
            <a:off x="9312337" y="152147"/>
            <a:ext cx="1827856" cy="1765542"/>
            <a:chOff x="10101876" y="4297860"/>
            <a:chExt cx="1826037" cy="1763786"/>
          </a:xfrm>
        </p:grpSpPr>
        <p:sp>
          <p:nvSpPr>
            <p:cNvPr id="840" name="Google Shape;840;p59"/>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41" name="Google Shape;841;p59"/>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42" name="Google Shape;842;p59"/>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43" name="Google Shape;843;p59"/>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44" name="Google Shape;844;p59"/>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45" name="Google Shape;845;p59"/>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846" name="Google Shape;846;p59"/>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847" name="Google Shape;847;p59"/>
          <p:cNvGrpSpPr/>
          <p:nvPr/>
        </p:nvGrpSpPr>
        <p:grpSpPr>
          <a:xfrm rot="1211024">
            <a:off x="8573401" y="4416537"/>
            <a:ext cx="608732" cy="866270"/>
            <a:chOff x="10766636" y="3941730"/>
            <a:chExt cx="1047922" cy="1352954"/>
          </a:xfrm>
        </p:grpSpPr>
        <p:sp>
          <p:nvSpPr>
            <p:cNvPr id="848" name="Google Shape;848;p59"/>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49" name="Google Shape;849;p59"/>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0" name="Google Shape;850;p59"/>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1" name="Google Shape;851;p59"/>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2" name="Google Shape;852;p59"/>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3" name="Google Shape;853;p59"/>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854" name="Google Shape;854;p59"/>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855" name="Google Shape;855;p59"/>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856" name="Google Shape;856;p59"/>
          <p:cNvGrpSpPr/>
          <p:nvPr/>
        </p:nvGrpSpPr>
        <p:grpSpPr>
          <a:xfrm rot="-1936260">
            <a:off x="819357" y="4171119"/>
            <a:ext cx="654790" cy="845387"/>
            <a:chOff x="10766636" y="3941730"/>
            <a:chExt cx="1047922" cy="1352954"/>
          </a:xfrm>
        </p:grpSpPr>
        <p:sp>
          <p:nvSpPr>
            <p:cNvPr id="857" name="Google Shape;857;p59"/>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8" name="Google Shape;858;p59"/>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9" name="Google Shape;859;p59"/>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0" name="Google Shape;860;p59"/>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1" name="Google Shape;861;p59"/>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2" name="Google Shape;862;p59"/>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863" name="Google Shape;863;p59"/>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864" name="Google Shape;864;p59"/>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865" name="Google Shape;865;p59"/>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866" name="Google Shape;866;p59"/>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867" name="Google Shape;867;p59"/>
          <p:cNvSpPr txBox="1"/>
          <p:nvPr/>
        </p:nvSpPr>
        <p:spPr>
          <a:xfrm>
            <a:off x="3834948" y="2698794"/>
            <a:ext cx="599214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3. Bài học</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fade">
                                      <p:cBhvr>
                                        <p:cTn id="7" dur="500"/>
                                        <p:tgtEl>
                                          <p:spTgt spid="835"/>
                                        </p:tgtEl>
                                      </p:cBhvr>
                                    </p:animEffect>
                                  </p:childTnLst>
                                </p:cTn>
                              </p:par>
                              <p:par>
                                <p:cTn id="8" presetID="10" presetClass="entr" presetSubtype="0" fill="hold" nodeType="withEffect">
                                  <p:stCondLst>
                                    <p:cond delay="0"/>
                                  </p:stCondLst>
                                  <p:childTnLst>
                                    <p:set>
                                      <p:cBhvr>
                                        <p:cTn id="9" dur="1" fill="hold">
                                          <p:stCondLst>
                                            <p:cond delay="0"/>
                                          </p:stCondLst>
                                        </p:cTn>
                                        <p:tgtEl>
                                          <p:spTgt spid="836"/>
                                        </p:tgtEl>
                                        <p:attrNameLst>
                                          <p:attrName>style.visibility</p:attrName>
                                        </p:attrNameLst>
                                      </p:cBhvr>
                                      <p:to>
                                        <p:strVal val="visible"/>
                                      </p:to>
                                    </p:set>
                                    <p:animEffect transition="in" filter="fade">
                                      <p:cBhvr>
                                        <p:cTn id="10" dur="500"/>
                                        <p:tgtEl>
                                          <p:spTgt spid="836"/>
                                        </p:tgtEl>
                                      </p:cBhvr>
                                    </p:animEffect>
                                  </p:childTnLst>
                                </p:cTn>
                              </p:par>
                              <p:par>
                                <p:cTn id="11" presetID="10" presetClass="entr" presetSubtype="0" fill="hold" nodeType="withEffect">
                                  <p:stCondLst>
                                    <p:cond delay="0"/>
                                  </p:stCondLst>
                                  <p:childTnLst>
                                    <p:set>
                                      <p:cBhvr>
                                        <p:cTn id="12" dur="1" fill="hold">
                                          <p:stCondLst>
                                            <p:cond delay="0"/>
                                          </p:stCondLst>
                                        </p:cTn>
                                        <p:tgtEl>
                                          <p:spTgt spid="837"/>
                                        </p:tgtEl>
                                        <p:attrNameLst>
                                          <p:attrName>style.visibility</p:attrName>
                                        </p:attrNameLst>
                                      </p:cBhvr>
                                      <p:to>
                                        <p:strVal val="visible"/>
                                      </p:to>
                                    </p:set>
                                    <p:animEffect transition="in" filter="fade">
                                      <p:cBhvr>
                                        <p:cTn id="13" dur="500"/>
                                        <p:tgtEl>
                                          <p:spTgt spid="837"/>
                                        </p:tgtEl>
                                      </p:cBhvr>
                                    </p:animEffect>
                                  </p:childTnLst>
                                </p:cTn>
                              </p:par>
                              <p:par>
                                <p:cTn id="14" presetID="10" presetClass="entr" presetSubtype="0" fill="hold" nodeType="withEffect">
                                  <p:stCondLst>
                                    <p:cond delay="0"/>
                                  </p:stCondLst>
                                  <p:childTnLst>
                                    <p:set>
                                      <p:cBhvr>
                                        <p:cTn id="15" dur="1" fill="hold">
                                          <p:stCondLst>
                                            <p:cond delay="0"/>
                                          </p:stCondLst>
                                        </p:cTn>
                                        <p:tgtEl>
                                          <p:spTgt spid="838"/>
                                        </p:tgtEl>
                                        <p:attrNameLst>
                                          <p:attrName>style.visibility</p:attrName>
                                        </p:attrNameLst>
                                      </p:cBhvr>
                                      <p:to>
                                        <p:strVal val="visible"/>
                                      </p:to>
                                    </p:set>
                                    <p:animEffect transition="in" filter="fade">
                                      <p:cBhvr>
                                        <p:cTn id="16" dur="500"/>
                                        <p:tgtEl>
                                          <p:spTgt spid="838"/>
                                        </p:tgtEl>
                                      </p:cBhvr>
                                    </p:animEffect>
                                  </p:childTnLst>
                                </p:cTn>
                              </p:par>
                              <p:par>
                                <p:cTn id="17" presetID="10" presetClass="entr" presetSubtype="0" fill="hold" nodeType="withEffect">
                                  <p:stCondLst>
                                    <p:cond delay="0"/>
                                  </p:stCondLst>
                                  <p:childTnLst>
                                    <p:set>
                                      <p:cBhvr>
                                        <p:cTn id="18" dur="1" fill="hold">
                                          <p:stCondLst>
                                            <p:cond delay="0"/>
                                          </p:stCondLst>
                                        </p:cTn>
                                        <p:tgtEl>
                                          <p:spTgt spid="839"/>
                                        </p:tgtEl>
                                        <p:attrNameLst>
                                          <p:attrName>style.visibility</p:attrName>
                                        </p:attrNameLst>
                                      </p:cBhvr>
                                      <p:to>
                                        <p:strVal val="visible"/>
                                      </p:to>
                                    </p:set>
                                    <p:animEffect transition="in" filter="fade">
                                      <p:cBhvr>
                                        <p:cTn id="19" dur="500"/>
                                        <p:tgtEl>
                                          <p:spTgt spid="839"/>
                                        </p:tgtEl>
                                      </p:cBhvr>
                                    </p:animEffect>
                                  </p:childTnLst>
                                </p:cTn>
                              </p:par>
                              <p:par>
                                <p:cTn id="20" presetID="10" presetClass="entr" presetSubtype="0" fill="hold" nodeType="withEffect">
                                  <p:stCondLst>
                                    <p:cond delay="0"/>
                                  </p:stCondLst>
                                  <p:childTnLst>
                                    <p:set>
                                      <p:cBhvr>
                                        <p:cTn id="21" dur="1" fill="hold">
                                          <p:stCondLst>
                                            <p:cond delay="0"/>
                                          </p:stCondLst>
                                        </p:cTn>
                                        <p:tgtEl>
                                          <p:spTgt spid="846"/>
                                        </p:tgtEl>
                                        <p:attrNameLst>
                                          <p:attrName>style.visibility</p:attrName>
                                        </p:attrNameLst>
                                      </p:cBhvr>
                                      <p:to>
                                        <p:strVal val="visible"/>
                                      </p:to>
                                    </p:set>
                                    <p:animEffect transition="in" filter="fade">
                                      <p:cBhvr>
                                        <p:cTn id="22" dur="500"/>
                                        <p:tgtEl>
                                          <p:spTgt spid="846"/>
                                        </p:tgtEl>
                                      </p:cBhvr>
                                    </p:animEffect>
                                  </p:childTnLst>
                                </p:cTn>
                              </p:par>
                              <p:par>
                                <p:cTn id="23" presetID="10" presetClass="entr" presetSubtype="0" fill="hold" nodeType="withEffect">
                                  <p:stCondLst>
                                    <p:cond delay="0"/>
                                  </p:stCondLst>
                                  <p:childTnLst>
                                    <p:set>
                                      <p:cBhvr>
                                        <p:cTn id="24" dur="1" fill="hold">
                                          <p:stCondLst>
                                            <p:cond delay="0"/>
                                          </p:stCondLst>
                                        </p:cTn>
                                        <p:tgtEl>
                                          <p:spTgt spid="847"/>
                                        </p:tgtEl>
                                        <p:attrNameLst>
                                          <p:attrName>style.visibility</p:attrName>
                                        </p:attrNameLst>
                                      </p:cBhvr>
                                      <p:to>
                                        <p:strVal val="visible"/>
                                      </p:to>
                                    </p:set>
                                    <p:animEffect transition="in" filter="fade">
                                      <p:cBhvr>
                                        <p:cTn id="25" dur="500"/>
                                        <p:tgtEl>
                                          <p:spTgt spid="847"/>
                                        </p:tgtEl>
                                      </p:cBhvr>
                                    </p:animEffect>
                                  </p:childTnLst>
                                </p:cTn>
                              </p:par>
                              <p:par>
                                <p:cTn id="26" presetID="10" presetClass="entr" presetSubtype="0" fill="hold" nodeType="withEffect">
                                  <p:stCondLst>
                                    <p:cond delay="0"/>
                                  </p:stCondLst>
                                  <p:childTnLst>
                                    <p:set>
                                      <p:cBhvr>
                                        <p:cTn id="27" dur="1" fill="hold">
                                          <p:stCondLst>
                                            <p:cond delay="0"/>
                                          </p:stCondLst>
                                        </p:cTn>
                                        <p:tgtEl>
                                          <p:spTgt spid="854"/>
                                        </p:tgtEl>
                                        <p:attrNameLst>
                                          <p:attrName>style.visibility</p:attrName>
                                        </p:attrNameLst>
                                      </p:cBhvr>
                                      <p:to>
                                        <p:strVal val="visible"/>
                                      </p:to>
                                    </p:set>
                                    <p:animEffect transition="in" filter="fade">
                                      <p:cBhvr>
                                        <p:cTn id="28" dur="500"/>
                                        <p:tgtEl>
                                          <p:spTgt spid="854"/>
                                        </p:tgtEl>
                                      </p:cBhvr>
                                    </p:animEffect>
                                  </p:childTnLst>
                                </p:cTn>
                              </p:par>
                              <p:par>
                                <p:cTn id="29" presetID="10" presetClass="entr" presetSubtype="0" fill="hold" nodeType="withEffect">
                                  <p:stCondLst>
                                    <p:cond delay="0"/>
                                  </p:stCondLst>
                                  <p:childTnLst>
                                    <p:set>
                                      <p:cBhvr>
                                        <p:cTn id="30" dur="1" fill="hold">
                                          <p:stCondLst>
                                            <p:cond delay="0"/>
                                          </p:stCondLst>
                                        </p:cTn>
                                        <p:tgtEl>
                                          <p:spTgt spid="855"/>
                                        </p:tgtEl>
                                        <p:attrNameLst>
                                          <p:attrName>style.visibility</p:attrName>
                                        </p:attrNameLst>
                                      </p:cBhvr>
                                      <p:to>
                                        <p:strVal val="visible"/>
                                      </p:to>
                                    </p:set>
                                    <p:animEffect transition="in" filter="fade">
                                      <p:cBhvr>
                                        <p:cTn id="31" dur="500"/>
                                        <p:tgtEl>
                                          <p:spTgt spid="855"/>
                                        </p:tgtEl>
                                      </p:cBhvr>
                                    </p:animEffect>
                                  </p:childTnLst>
                                </p:cTn>
                              </p:par>
                              <p:par>
                                <p:cTn id="32" presetID="10" presetClass="entr" presetSubtype="0" fill="hold" nodeType="withEffect">
                                  <p:stCondLst>
                                    <p:cond delay="0"/>
                                  </p:stCondLst>
                                  <p:childTnLst>
                                    <p:set>
                                      <p:cBhvr>
                                        <p:cTn id="33" dur="1" fill="hold">
                                          <p:stCondLst>
                                            <p:cond delay="0"/>
                                          </p:stCondLst>
                                        </p:cTn>
                                        <p:tgtEl>
                                          <p:spTgt spid="856"/>
                                        </p:tgtEl>
                                        <p:attrNameLst>
                                          <p:attrName>style.visibility</p:attrName>
                                        </p:attrNameLst>
                                      </p:cBhvr>
                                      <p:to>
                                        <p:strVal val="visible"/>
                                      </p:to>
                                    </p:set>
                                    <p:animEffect transition="in" filter="fade">
                                      <p:cBhvr>
                                        <p:cTn id="34" dur="500"/>
                                        <p:tgtEl>
                                          <p:spTgt spid="856"/>
                                        </p:tgtEl>
                                      </p:cBhvr>
                                    </p:animEffect>
                                  </p:childTnLst>
                                </p:cTn>
                              </p:par>
                              <p:par>
                                <p:cTn id="35" presetID="10" presetClass="entr" presetSubtype="0" fill="hold" nodeType="withEffect">
                                  <p:stCondLst>
                                    <p:cond delay="0"/>
                                  </p:stCondLst>
                                  <p:childTnLst>
                                    <p:set>
                                      <p:cBhvr>
                                        <p:cTn id="36" dur="1" fill="hold">
                                          <p:stCondLst>
                                            <p:cond delay="0"/>
                                          </p:stCondLst>
                                        </p:cTn>
                                        <p:tgtEl>
                                          <p:spTgt spid="863"/>
                                        </p:tgtEl>
                                        <p:attrNameLst>
                                          <p:attrName>style.visibility</p:attrName>
                                        </p:attrNameLst>
                                      </p:cBhvr>
                                      <p:to>
                                        <p:strVal val="visible"/>
                                      </p:to>
                                    </p:set>
                                    <p:animEffect transition="in" filter="fade">
                                      <p:cBhvr>
                                        <p:cTn id="37" dur="500"/>
                                        <p:tgtEl>
                                          <p:spTgt spid="863"/>
                                        </p:tgtEl>
                                      </p:cBhvr>
                                    </p:animEffect>
                                  </p:childTnLst>
                                </p:cTn>
                              </p:par>
                              <p:par>
                                <p:cTn id="38" presetID="10" presetClass="entr" presetSubtype="0" fill="hold" nodeType="withEffect">
                                  <p:stCondLst>
                                    <p:cond delay="0"/>
                                  </p:stCondLst>
                                  <p:childTnLst>
                                    <p:set>
                                      <p:cBhvr>
                                        <p:cTn id="39" dur="1" fill="hold">
                                          <p:stCondLst>
                                            <p:cond delay="0"/>
                                          </p:stCondLst>
                                        </p:cTn>
                                        <p:tgtEl>
                                          <p:spTgt spid="864"/>
                                        </p:tgtEl>
                                        <p:attrNameLst>
                                          <p:attrName>style.visibility</p:attrName>
                                        </p:attrNameLst>
                                      </p:cBhvr>
                                      <p:to>
                                        <p:strVal val="visible"/>
                                      </p:to>
                                    </p:set>
                                    <p:animEffect transition="in" filter="fade">
                                      <p:cBhvr>
                                        <p:cTn id="40" dur="500"/>
                                        <p:tgtEl>
                                          <p:spTgt spid="864"/>
                                        </p:tgtEl>
                                      </p:cBhvr>
                                    </p:animEffect>
                                  </p:childTnLst>
                                </p:cTn>
                              </p:par>
                              <p:par>
                                <p:cTn id="41" presetID="10" presetClass="entr" presetSubtype="0" fill="hold" nodeType="withEffect">
                                  <p:stCondLst>
                                    <p:cond delay="0"/>
                                  </p:stCondLst>
                                  <p:childTnLst>
                                    <p:set>
                                      <p:cBhvr>
                                        <p:cTn id="42" dur="1" fill="hold">
                                          <p:stCondLst>
                                            <p:cond delay="0"/>
                                          </p:stCondLst>
                                        </p:cTn>
                                        <p:tgtEl>
                                          <p:spTgt spid="865"/>
                                        </p:tgtEl>
                                        <p:attrNameLst>
                                          <p:attrName>style.visibility</p:attrName>
                                        </p:attrNameLst>
                                      </p:cBhvr>
                                      <p:to>
                                        <p:strVal val="visible"/>
                                      </p:to>
                                    </p:set>
                                    <p:animEffect transition="in" filter="fade">
                                      <p:cBhvr>
                                        <p:cTn id="43" dur="500"/>
                                        <p:tgtEl>
                                          <p:spTgt spid="865"/>
                                        </p:tgtEl>
                                      </p:cBhvr>
                                    </p:animEffect>
                                  </p:childTnLst>
                                </p:cTn>
                              </p:par>
                              <p:par>
                                <p:cTn id="44" presetID="10" presetClass="entr" presetSubtype="0" fill="hold" nodeType="withEffect">
                                  <p:stCondLst>
                                    <p:cond delay="0"/>
                                  </p:stCondLst>
                                  <p:childTnLst>
                                    <p:set>
                                      <p:cBhvr>
                                        <p:cTn id="45" dur="1" fill="hold">
                                          <p:stCondLst>
                                            <p:cond delay="0"/>
                                          </p:stCondLst>
                                        </p:cTn>
                                        <p:tgtEl>
                                          <p:spTgt spid="866"/>
                                        </p:tgtEl>
                                        <p:attrNameLst>
                                          <p:attrName>style.visibility</p:attrName>
                                        </p:attrNameLst>
                                      </p:cBhvr>
                                      <p:to>
                                        <p:strVal val="visible"/>
                                      </p:to>
                                    </p:set>
                                    <p:animEffect transition="in" filter="fade">
                                      <p:cBhvr>
                                        <p:cTn id="46" dur="500"/>
                                        <p:tgtEl>
                                          <p:spTgt spid="86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67"/>
                                        </p:tgtEl>
                                        <p:attrNameLst>
                                          <p:attrName>style.visibility</p:attrName>
                                        </p:attrNameLst>
                                      </p:cBhvr>
                                      <p:to>
                                        <p:strVal val="visible"/>
                                      </p:to>
                                    </p:set>
                                    <p:animEffect transition="in" filter="fade">
                                      <p:cBhvr>
                                        <p:cTn id="51" dur="5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60"/>
          <p:cNvSpPr txBox="1">
            <a:spLocks noGrp="1"/>
          </p:cNvSpPr>
          <p:nvPr>
            <p:ph type="sldNum" idx="12"/>
          </p:nvPr>
        </p:nvSpPr>
        <p:spPr>
          <a:xfrm>
            <a:off x="4673601" y="6396227"/>
            <a:ext cx="284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600"/>
              <a:buFont typeface="Questrial"/>
              <a:buNone/>
            </a:pPr>
            <a:fld id="{00000000-1234-1234-1234-123412341234}" type="slidenum">
              <a:rPr lang="en-US" sz="1600" b="0" i="0" u="none" strike="noStrike" cap="none">
                <a:solidFill>
                  <a:srgbClr val="888888"/>
                </a:solidFill>
                <a:latin typeface="Questrial"/>
                <a:ea typeface="Questrial"/>
                <a:cs typeface="Questrial"/>
                <a:sym typeface="Questrial"/>
              </a:rPr>
              <a:t>19</a:t>
            </a:fld>
            <a:endParaRPr sz="1600" b="0" i="0" u="none" strike="noStrike" cap="none">
              <a:solidFill>
                <a:srgbClr val="888888"/>
              </a:solidFill>
              <a:latin typeface="Questrial"/>
              <a:ea typeface="Questrial"/>
              <a:cs typeface="Questrial"/>
              <a:sym typeface="Questrial"/>
            </a:endParaRPr>
          </a:p>
        </p:txBody>
      </p:sp>
      <p:sp>
        <p:nvSpPr>
          <p:cNvPr id="873" name="Google Shape;873;p60"/>
          <p:cNvSpPr/>
          <p:nvPr/>
        </p:nvSpPr>
        <p:spPr>
          <a:xfrm>
            <a:off x="0" y="0"/>
            <a:ext cx="6035040" cy="6858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4" name="Google Shape;874;p60"/>
          <p:cNvSpPr/>
          <p:nvPr/>
        </p:nvSpPr>
        <p:spPr>
          <a:xfrm>
            <a:off x="5264331" y="0"/>
            <a:ext cx="6927669" cy="6858000"/>
          </a:xfrm>
          <a:prstGeom prst="rect">
            <a:avLst/>
          </a:prstGeom>
          <a:solidFill>
            <a:schemeClr val="accent1"/>
          </a:solidFill>
          <a:ln w="25400" cap="flat" cmpd="sng">
            <a:solidFill>
              <a:srgbClr val="BA8B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75" name="Google Shape;875;p60"/>
          <p:cNvPicPr preferRelativeResize="0"/>
          <p:nvPr/>
        </p:nvPicPr>
        <p:blipFill rotWithShape="1">
          <a:blip r:embed="rId3">
            <a:alphaModFix/>
          </a:blip>
          <a:srcRect/>
          <a:stretch/>
        </p:blipFill>
        <p:spPr>
          <a:xfrm>
            <a:off x="1175657" y="402662"/>
            <a:ext cx="10123714" cy="5387465"/>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p:nvPr/>
        </p:nvSpPr>
        <p:spPr>
          <a:xfrm flipH="1">
            <a:off x="3310175" y="4020172"/>
            <a:ext cx="599051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KHỞI ĐỘNG</a:t>
            </a:r>
            <a:endParaRPr sz="4800" b="1" i="0" u="none" strike="noStrike" cap="none">
              <a:solidFill>
                <a:srgbClr val="002060"/>
              </a:solidFill>
              <a:latin typeface="Times New Roman"/>
              <a:ea typeface="Times New Roman"/>
              <a:cs typeface="Times New Roman"/>
              <a:sym typeface="Times New Roman"/>
            </a:endParaRPr>
          </a:p>
        </p:txBody>
      </p:sp>
      <p:sp>
        <p:nvSpPr>
          <p:cNvPr id="323" name="Google Shape;323;p43"/>
          <p:cNvSpPr/>
          <p:nvPr/>
        </p:nvSpPr>
        <p:spPr>
          <a:xfrm flipH="1">
            <a:off x="1217259" y="2387940"/>
            <a:ext cx="585223" cy="379444"/>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24" name="Google Shape;324;p43"/>
          <p:cNvGrpSpPr/>
          <p:nvPr/>
        </p:nvGrpSpPr>
        <p:grpSpPr>
          <a:xfrm>
            <a:off x="2560029" y="4984964"/>
            <a:ext cx="6965448" cy="503056"/>
            <a:chOff x="2453503" y="5381090"/>
            <a:chExt cx="6965448" cy="503056"/>
          </a:xfrm>
        </p:grpSpPr>
        <p:sp>
          <p:nvSpPr>
            <p:cNvPr id="325" name="Google Shape;325;p43"/>
            <p:cNvSpPr/>
            <p:nvPr/>
          </p:nvSpPr>
          <p:spPr>
            <a:xfrm>
              <a:off x="8625557" y="5381090"/>
              <a:ext cx="793394" cy="459363"/>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6" name="Google Shape;326;p43"/>
            <p:cNvSpPr/>
            <p:nvPr/>
          </p:nvSpPr>
          <p:spPr>
            <a:xfrm>
              <a:off x="3532280" y="5475339"/>
              <a:ext cx="5024077" cy="401116"/>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43"/>
            <p:cNvSpPr/>
            <p:nvPr/>
          </p:nvSpPr>
          <p:spPr>
            <a:xfrm>
              <a:off x="2453503" y="5467647"/>
              <a:ext cx="988875" cy="416499"/>
            </a:xfrm>
            <a:custGeom>
              <a:avLst/>
              <a:gdLst/>
              <a:ahLst/>
              <a:cxnLst/>
              <a:rect l="l" t="t" r="r" b="b"/>
              <a:pathLst>
                <a:path w="1736283" h="421458" extrusionOk="0">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28" name="Google Shape;328;p43"/>
          <p:cNvSpPr/>
          <p:nvPr/>
        </p:nvSpPr>
        <p:spPr>
          <a:xfrm>
            <a:off x="2045516" y="2636816"/>
            <a:ext cx="466974" cy="800526"/>
          </a:xfrm>
          <a:custGeom>
            <a:avLst/>
            <a:gdLst/>
            <a:ahLst/>
            <a:cxnLst/>
            <a:rect l="l" t="t" r="r" b="b"/>
            <a:pathLst>
              <a:path w="786063" h="1347536" extrusionOk="0">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29" name="Google Shape;329;p43"/>
          <p:cNvGrpSpPr/>
          <p:nvPr/>
        </p:nvGrpSpPr>
        <p:grpSpPr>
          <a:xfrm>
            <a:off x="4530829" y="377539"/>
            <a:ext cx="3130342" cy="3293432"/>
            <a:chOff x="4427538" y="954088"/>
            <a:chExt cx="3333750" cy="3729038"/>
          </a:xfrm>
        </p:grpSpPr>
        <p:sp>
          <p:nvSpPr>
            <p:cNvPr id="330" name="Google Shape;330;p43"/>
            <p:cNvSpPr/>
            <p:nvPr/>
          </p:nvSpPr>
          <p:spPr>
            <a:xfrm>
              <a:off x="5026026" y="1547813"/>
              <a:ext cx="2144713" cy="2363788"/>
            </a:xfrm>
            <a:custGeom>
              <a:avLst/>
              <a:gdLst/>
              <a:ahLst/>
              <a:cxnLst/>
              <a:rect l="l" t="t" r="r" b="b"/>
              <a:pathLst>
                <a:path w="570" h="629" extrusionOk="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1" name="Google Shape;331;p43"/>
            <p:cNvSpPr/>
            <p:nvPr/>
          </p:nvSpPr>
          <p:spPr>
            <a:xfrm>
              <a:off x="5462588" y="2581276"/>
              <a:ext cx="1274763" cy="1308100"/>
            </a:xfrm>
            <a:custGeom>
              <a:avLst/>
              <a:gdLst/>
              <a:ahLst/>
              <a:cxnLst/>
              <a:rect l="l" t="t" r="r" b="b"/>
              <a:pathLst>
                <a:path w="339" h="348" extrusionOk="0">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2" name="Google Shape;332;p43"/>
            <p:cNvSpPr/>
            <p:nvPr/>
          </p:nvSpPr>
          <p:spPr>
            <a:xfrm>
              <a:off x="4999038" y="1325563"/>
              <a:ext cx="285750" cy="315913"/>
            </a:xfrm>
            <a:custGeom>
              <a:avLst/>
              <a:gdLst/>
              <a:ahLst/>
              <a:cxnLst/>
              <a:rect l="l" t="t" r="r" b="b"/>
              <a:pathLst>
                <a:path w="76" h="84" extrusionOk="0">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3" name="Google Shape;333;p43"/>
            <p:cNvSpPr/>
            <p:nvPr/>
          </p:nvSpPr>
          <p:spPr>
            <a:xfrm>
              <a:off x="5988051" y="987426"/>
              <a:ext cx="188913" cy="354013"/>
            </a:xfrm>
            <a:custGeom>
              <a:avLst/>
              <a:gdLst/>
              <a:ahLst/>
              <a:cxnLst/>
              <a:rect l="l" t="t" r="r" b="b"/>
              <a:pathLst>
                <a:path w="50" h="94" extrusionOk="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4" name="Google Shape;334;p43"/>
            <p:cNvSpPr/>
            <p:nvPr/>
          </p:nvSpPr>
          <p:spPr>
            <a:xfrm>
              <a:off x="6869113" y="1319213"/>
              <a:ext cx="320675" cy="352425"/>
            </a:xfrm>
            <a:custGeom>
              <a:avLst/>
              <a:gdLst/>
              <a:ahLst/>
              <a:cxnLst/>
              <a:rect l="l" t="t" r="r" b="b"/>
              <a:pathLst>
                <a:path w="85" h="94" extrusionOk="0">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5" name="Google Shape;335;p43"/>
            <p:cNvSpPr/>
            <p:nvPr/>
          </p:nvSpPr>
          <p:spPr>
            <a:xfrm>
              <a:off x="7351713" y="2228851"/>
              <a:ext cx="349250" cy="179388"/>
            </a:xfrm>
            <a:custGeom>
              <a:avLst/>
              <a:gdLst/>
              <a:ahLst/>
              <a:cxnLst/>
              <a:rect l="l" t="t" r="r" b="b"/>
              <a:pathLst>
                <a:path w="93" h="48" extrusionOk="0">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6" name="Google Shape;336;p43"/>
            <p:cNvSpPr/>
            <p:nvPr/>
          </p:nvSpPr>
          <p:spPr>
            <a:xfrm>
              <a:off x="7234238" y="3190876"/>
              <a:ext cx="368300" cy="247650"/>
            </a:xfrm>
            <a:custGeom>
              <a:avLst/>
              <a:gdLst/>
              <a:ahLst/>
              <a:cxnLst/>
              <a:rect l="l" t="t" r="r" b="b"/>
              <a:pathLst>
                <a:path w="98" h="66" extrusionOk="0">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7" name="Google Shape;337;p43"/>
            <p:cNvSpPr/>
            <p:nvPr/>
          </p:nvSpPr>
          <p:spPr>
            <a:xfrm>
              <a:off x="4600576" y="3221038"/>
              <a:ext cx="349250" cy="209550"/>
            </a:xfrm>
            <a:custGeom>
              <a:avLst/>
              <a:gdLst/>
              <a:ahLst/>
              <a:cxnLst/>
              <a:rect l="l" t="t" r="r" b="b"/>
              <a:pathLst>
                <a:path w="93" h="56" extrusionOk="0">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8" name="Google Shape;338;p43"/>
            <p:cNvSpPr/>
            <p:nvPr/>
          </p:nvSpPr>
          <p:spPr>
            <a:xfrm>
              <a:off x="4441826" y="2228851"/>
              <a:ext cx="381000" cy="195263"/>
            </a:xfrm>
            <a:custGeom>
              <a:avLst/>
              <a:gdLst/>
              <a:ahLst/>
              <a:cxnLst/>
              <a:rect l="l" t="t" r="r" b="b"/>
              <a:pathLst>
                <a:path w="101" h="52" extrusionOk="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43"/>
            <p:cNvSpPr/>
            <p:nvPr/>
          </p:nvSpPr>
          <p:spPr>
            <a:xfrm>
              <a:off x="5619751" y="3903663"/>
              <a:ext cx="971550" cy="142875"/>
            </a:xfrm>
            <a:custGeom>
              <a:avLst/>
              <a:gdLst/>
              <a:ahLst/>
              <a:cxnLst/>
              <a:rect l="l" t="t" r="r" b="b"/>
              <a:pathLst>
                <a:path w="258" h="38" extrusionOk="0">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43"/>
            <p:cNvSpPr/>
            <p:nvPr/>
          </p:nvSpPr>
          <p:spPr>
            <a:xfrm>
              <a:off x="5605463" y="4081463"/>
              <a:ext cx="974725" cy="153988"/>
            </a:xfrm>
            <a:custGeom>
              <a:avLst/>
              <a:gdLst/>
              <a:ahLst/>
              <a:cxnLst/>
              <a:rect l="l" t="t" r="r" b="b"/>
              <a:pathLst>
                <a:path w="259" h="41" extrusionOk="0">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1" name="Google Shape;341;p43"/>
            <p:cNvSpPr/>
            <p:nvPr/>
          </p:nvSpPr>
          <p:spPr>
            <a:xfrm>
              <a:off x="5619751" y="4230688"/>
              <a:ext cx="925513" cy="403225"/>
            </a:xfrm>
            <a:custGeom>
              <a:avLst/>
              <a:gdLst/>
              <a:ahLst/>
              <a:cxnLst/>
              <a:rect l="l" t="t" r="r" b="b"/>
              <a:pathLst>
                <a:path w="246" h="107" extrusionOk="0">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2" name="Google Shape;342;p43"/>
            <p:cNvSpPr/>
            <p:nvPr/>
          </p:nvSpPr>
          <p:spPr>
            <a:xfrm>
              <a:off x="7475538" y="3452813"/>
              <a:ext cx="11113" cy="7938"/>
            </a:xfrm>
            <a:custGeom>
              <a:avLst/>
              <a:gdLst/>
              <a:ahLst/>
              <a:cxnLst/>
              <a:rect l="l" t="t" r="r" b="b"/>
              <a:pathLst>
                <a:path w="3" h="2" extrusionOk="0">
                  <a:moveTo>
                    <a:pt x="3" y="2"/>
                  </a:moveTo>
                  <a:cubicBezTo>
                    <a:pt x="2" y="1"/>
                    <a:pt x="1" y="1"/>
                    <a:pt x="0" y="0"/>
                  </a:cubicBezTo>
                  <a:cubicBezTo>
                    <a:pt x="0" y="0"/>
                    <a:pt x="1" y="1"/>
                    <a:pt x="1" y="1"/>
                  </a:cubicBezTo>
                  <a:cubicBezTo>
                    <a:pt x="2" y="1"/>
                    <a:pt x="3" y="1"/>
                    <a:pt x="3"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43"/>
            <p:cNvSpPr/>
            <p:nvPr/>
          </p:nvSpPr>
          <p:spPr>
            <a:xfrm>
              <a:off x="7489826" y="3460751"/>
              <a:ext cx="11113" cy="3175"/>
            </a:xfrm>
            <a:custGeom>
              <a:avLst/>
              <a:gdLst/>
              <a:ahLst/>
              <a:cxnLst/>
              <a:rect l="l" t="t" r="r" b="b"/>
              <a:pathLst>
                <a:path w="3" h="1" extrusionOk="0">
                  <a:moveTo>
                    <a:pt x="0" y="0"/>
                  </a:moveTo>
                  <a:cubicBezTo>
                    <a:pt x="1" y="0"/>
                    <a:pt x="2" y="0"/>
                    <a:pt x="3" y="1"/>
                  </a:cubicBezTo>
                  <a:cubicBezTo>
                    <a:pt x="2"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4" name="Google Shape;344;p43"/>
            <p:cNvSpPr/>
            <p:nvPr/>
          </p:nvSpPr>
          <p:spPr>
            <a:xfrm>
              <a:off x="7486651" y="3460751"/>
              <a:ext cx="3175"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5" name="Google Shape;345;p43"/>
            <p:cNvSpPr/>
            <p:nvPr/>
          </p:nvSpPr>
          <p:spPr>
            <a:xfrm>
              <a:off x="7475538" y="34528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6" name="Google Shape;346;p43"/>
            <p:cNvSpPr/>
            <p:nvPr/>
          </p:nvSpPr>
          <p:spPr>
            <a:xfrm>
              <a:off x="7212013" y="3141663"/>
              <a:ext cx="420688" cy="322263"/>
            </a:xfrm>
            <a:custGeom>
              <a:avLst/>
              <a:gdLst/>
              <a:ahLst/>
              <a:cxnLst/>
              <a:rect l="l" t="t" r="r" b="b"/>
              <a:pathLst>
                <a:path w="112" h="86" extrusionOk="0">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7" name="Google Shape;347;p43"/>
            <p:cNvSpPr/>
            <p:nvPr/>
          </p:nvSpPr>
          <p:spPr>
            <a:xfrm>
              <a:off x="4559301" y="3144838"/>
              <a:ext cx="417513" cy="315913"/>
            </a:xfrm>
            <a:custGeom>
              <a:avLst/>
              <a:gdLst/>
              <a:ahLst/>
              <a:cxnLst/>
              <a:rect l="l" t="t" r="r" b="b"/>
              <a:pathLst>
                <a:path w="111" h="84" extrusionOk="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8" name="Google Shape;348;p43"/>
            <p:cNvSpPr/>
            <p:nvPr/>
          </p:nvSpPr>
          <p:spPr>
            <a:xfrm>
              <a:off x="7693026" y="2405063"/>
              <a:ext cx="4763"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9" name="Google Shape;349;p43"/>
            <p:cNvSpPr/>
            <p:nvPr/>
          </p:nvSpPr>
          <p:spPr>
            <a:xfrm>
              <a:off x="7697788" y="2397126"/>
              <a:ext cx="11113" cy="7938"/>
            </a:xfrm>
            <a:custGeom>
              <a:avLst/>
              <a:gdLst/>
              <a:ahLst/>
              <a:cxnLst/>
              <a:rect l="l" t="t" r="r" b="b"/>
              <a:pathLst>
                <a:path w="3" h="2" extrusionOk="0">
                  <a:moveTo>
                    <a:pt x="0" y="2"/>
                  </a:moveTo>
                  <a:cubicBezTo>
                    <a:pt x="1" y="2"/>
                    <a:pt x="2" y="1"/>
                    <a:pt x="3" y="0"/>
                  </a:cubicBezTo>
                  <a:cubicBezTo>
                    <a:pt x="2" y="1"/>
                    <a:pt x="1" y="2"/>
                    <a:pt x="0"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0" name="Google Shape;350;p43"/>
            <p:cNvSpPr/>
            <p:nvPr/>
          </p:nvSpPr>
          <p:spPr>
            <a:xfrm>
              <a:off x="7316788" y="2201863"/>
              <a:ext cx="444500" cy="258763"/>
            </a:xfrm>
            <a:custGeom>
              <a:avLst/>
              <a:gdLst/>
              <a:ahLst/>
              <a:cxnLst/>
              <a:rect l="l" t="t" r="r" b="b"/>
              <a:pathLst>
                <a:path w="118" h="69" extrusionOk="0">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1" name="Google Shape;351;p43"/>
            <p:cNvSpPr/>
            <p:nvPr/>
          </p:nvSpPr>
          <p:spPr>
            <a:xfrm>
              <a:off x="4427538" y="2193926"/>
              <a:ext cx="431800" cy="266700"/>
            </a:xfrm>
            <a:custGeom>
              <a:avLst/>
              <a:gdLst/>
              <a:ahLst/>
              <a:cxnLst/>
              <a:rect l="l" t="t" r="r" b="b"/>
              <a:pathLst>
                <a:path w="115" h="71" extrusionOk="0">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2" name="Google Shape;352;p43"/>
            <p:cNvSpPr/>
            <p:nvPr/>
          </p:nvSpPr>
          <p:spPr>
            <a:xfrm>
              <a:off x="6843713" y="1300163"/>
              <a:ext cx="363538" cy="390525"/>
            </a:xfrm>
            <a:custGeom>
              <a:avLst/>
              <a:gdLst/>
              <a:ahLst/>
              <a:cxnLst/>
              <a:rect l="l" t="t" r="r" b="b"/>
              <a:pathLst>
                <a:path w="97" h="104" extrusionOk="0">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3" name="Google Shape;353;p43"/>
            <p:cNvSpPr/>
            <p:nvPr/>
          </p:nvSpPr>
          <p:spPr>
            <a:xfrm>
              <a:off x="5175251" y="1671638"/>
              <a:ext cx="4763"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4" name="Google Shape;354;p43"/>
            <p:cNvSpPr/>
            <p:nvPr/>
          </p:nvSpPr>
          <p:spPr>
            <a:xfrm>
              <a:off x="5160963" y="1660526"/>
              <a:ext cx="3175" cy="3175"/>
            </a:xfrm>
            <a:custGeom>
              <a:avLst/>
              <a:gdLst/>
              <a:ahLst/>
              <a:cxnLst/>
              <a:rect l="l" t="t" r="r" b="b"/>
              <a:pathLst>
                <a:path w="1" h="1" extrusionOk="0">
                  <a:moveTo>
                    <a:pt x="1" y="1"/>
                  </a:moveTo>
                  <a:cubicBezTo>
                    <a:pt x="1" y="0"/>
                    <a:pt x="0" y="0"/>
                    <a:pt x="0" y="0"/>
                  </a:cubicBezTo>
                  <a:cubicBezTo>
                    <a:pt x="0" y="0"/>
                    <a:pt x="0" y="0"/>
                    <a:pt x="0" y="0"/>
                  </a:cubicBezTo>
                  <a:cubicBezTo>
                    <a:pt x="1" y="0"/>
                    <a:pt x="1" y="1"/>
                    <a:pt x="1"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5" name="Google Shape;355;p43"/>
            <p:cNvSpPr/>
            <p:nvPr/>
          </p:nvSpPr>
          <p:spPr>
            <a:xfrm>
              <a:off x="5180013" y="1674813"/>
              <a:ext cx="11113" cy="4763"/>
            </a:xfrm>
            <a:custGeom>
              <a:avLst/>
              <a:gdLst/>
              <a:ahLst/>
              <a:cxnLst/>
              <a:rect l="l" t="t" r="r" b="b"/>
              <a:pathLst>
                <a:path w="3" h="1" extrusionOk="0">
                  <a:moveTo>
                    <a:pt x="0" y="0"/>
                  </a:moveTo>
                  <a:cubicBezTo>
                    <a:pt x="1" y="1"/>
                    <a:pt x="2" y="1"/>
                    <a:pt x="3" y="1"/>
                  </a:cubicBezTo>
                  <a:cubicBezTo>
                    <a:pt x="2" y="1"/>
                    <a:pt x="1"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6" name="Google Shape;356;p43"/>
            <p:cNvSpPr/>
            <p:nvPr/>
          </p:nvSpPr>
          <p:spPr>
            <a:xfrm>
              <a:off x="5164138" y="1663701"/>
              <a:ext cx="7938" cy="4763"/>
            </a:xfrm>
            <a:custGeom>
              <a:avLst/>
              <a:gdLst/>
              <a:ahLst/>
              <a:cxnLst/>
              <a:rect l="l" t="t" r="r" b="b"/>
              <a:pathLst>
                <a:path w="2" h="1" extrusionOk="0">
                  <a:moveTo>
                    <a:pt x="2" y="1"/>
                  </a:moveTo>
                  <a:cubicBezTo>
                    <a:pt x="1" y="1"/>
                    <a:pt x="0" y="0"/>
                    <a:pt x="0" y="0"/>
                  </a:cubicBezTo>
                  <a:cubicBezTo>
                    <a:pt x="0" y="0"/>
                    <a:pt x="0" y="0"/>
                    <a:pt x="1" y="1"/>
                  </a:cubicBezTo>
                  <a:cubicBezTo>
                    <a:pt x="1" y="1"/>
                    <a:pt x="1" y="1"/>
                    <a:pt x="2"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7" name="Google Shape;357;p43"/>
            <p:cNvSpPr/>
            <p:nvPr/>
          </p:nvSpPr>
          <p:spPr>
            <a:xfrm>
              <a:off x="5172076" y="1668463"/>
              <a:ext cx="3175"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8" name="Google Shape;358;p43"/>
            <p:cNvSpPr/>
            <p:nvPr/>
          </p:nvSpPr>
          <p:spPr>
            <a:xfrm>
              <a:off x="4987926" y="1292226"/>
              <a:ext cx="360363" cy="398463"/>
            </a:xfrm>
            <a:custGeom>
              <a:avLst/>
              <a:gdLst/>
              <a:ahLst/>
              <a:cxnLst/>
              <a:rect l="l" t="t" r="r" b="b"/>
              <a:pathLst>
                <a:path w="96" h="106" extrusionOk="0">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9" name="Google Shape;359;p43"/>
            <p:cNvSpPr/>
            <p:nvPr/>
          </p:nvSpPr>
          <p:spPr>
            <a:xfrm>
              <a:off x="5984876" y="954088"/>
              <a:ext cx="222250" cy="431800"/>
            </a:xfrm>
            <a:custGeom>
              <a:avLst/>
              <a:gdLst/>
              <a:ahLst/>
              <a:cxnLst/>
              <a:rect l="l" t="t" r="r" b="b"/>
              <a:pathLst>
                <a:path w="59" h="115" extrusionOk="0">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0" name="Google Shape;360;p43"/>
            <p:cNvSpPr/>
            <p:nvPr/>
          </p:nvSpPr>
          <p:spPr>
            <a:xfrm>
              <a:off x="6292851" y="2822576"/>
              <a:ext cx="49213" cy="33338"/>
            </a:xfrm>
            <a:custGeom>
              <a:avLst/>
              <a:gdLst/>
              <a:ahLst/>
              <a:cxnLst/>
              <a:rect l="l" t="t" r="r" b="b"/>
              <a:pathLst>
                <a:path w="13" h="9" extrusionOk="0">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1" name="Google Shape;361;p43"/>
            <p:cNvSpPr/>
            <p:nvPr/>
          </p:nvSpPr>
          <p:spPr>
            <a:xfrm>
              <a:off x="6289676" y="2833688"/>
              <a:ext cx="3175" cy="22225"/>
            </a:xfrm>
            <a:custGeom>
              <a:avLst/>
              <a:gdLst/>
              <a:ahLst/>
              <a:cxnLst/>
              <a:rect l="l" t="t" r="r" b="b"/>
              <a:pathLst>
                <a:path w="2" h="14" extrusionOk="0">
                  <a:moveTo>
                    <a:pt x="2" y="14"/>
                  </a:moveTo>
                  <a:lnTo>
                    <a:pt x="2" y="14"/>
                  </a:lnTo>
                  <a:lnTo>
                    <a:pt x="0" y="0"/>
                  </a:lnTo>
                  <a:lnTo>
                    <a:pt x="2"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2" name="Google Shape;362;p43"/>
            <p:cNvSpPr/>
            <p:nvPr/>
          </p:nvSpPr>
          <p:spPr>
            <a:xfrm>
              <a:off x="6286501" y="2674938"/>
              <a:ext cx="120650" cy="177800"/>
            </a:xfrm>
            <a:custGeom>
              <a:avLst/>
              <a:gdLst/>
              <a:ahLst/>
              <a:cxnLst/>
              <a:rect l="l" t="t" r="r" b="b"/>
              <a:pathLst>
                <a:path w="32" h="47" extrusionOk="0">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3" name="Google Shape;363;p43"/>
            <p:cNvSpPr/>
            <p:nvPr/>
          </p:nvSpPr>
          <p:spPr>
            <a:xfrm>
              <a:off x="5940426" y="2652713"/>
              <a:ext cx="112713" cy="173038"/>
            </a:xfrm>
            <a:custGeom>
              <a:avLst/>
              <a:gdLst/>
              <a:ahLst/>
              <a:cxnLst/>
              <a:rect l="l" t="t" r="r" b="b"/>
              <a:pathLst>
                <a:path w="30" h="46" extrusionOk="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4" name="Google Shape;364;p43"/>
            <p:cNvSpPr/>
            <p:nvPr/>
          </p:nvSpPr>
          <p:spPr>
            <a:xfrm>
              <a:off x="5534026" y="2908301"/>
              <a:ext cx="160338" cy="146050"/>
            </a:xfrm>
            <a:custGeom>
              <a:avLst/>
              <a:gdLst/>
              <a:ahLst/>
              <a:cxnLst/>
              <a:rect l="l" t="t" r="r" b="b"/>
              <a:pathLst>
                <a:path w="43" h="39" extrusionOk="0">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5" name="Google Shape;365;p43"/>
            <p:cNvSpPr/>
            <p:nvPr/>
          </p:nvSpPr>
          <p:spPr>
            <a:xfrm>
              <a:off x="6613526" y="2957513"/>
              <a:ext cx="0" cy="3175"/>
            </a:xfrm>
            <a:custGeom>
              <a:avLst/>
              <a:gdLst/>
              <a:ahLst/>
              <a:cxnLst/>
              <a:rect l="l" t="t" r="r" b="b"/>
              <a:pathLst>
                <a:path w="120000" h="1" extrusionOk="0">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6" name="Google Shape;366;p43"/>
            <p:cNvSpPr/>
            <p:nvPr/>
          </p:nvSpPr>
          <p:spPr>
            <a:xfrm>
              <a:off x="6613526" y="29606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7" name="Google Shape;367;p43"/>
            <p:cNvSpPr/>
            <p:nvPr/>
          </p:nvSpPr>
          <p:spPr>
            <a:xfrm>
              <a:off x="6616701" y="296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8" name="Google Shape;368;p43"/>
            <p:cNvSpPr/>
            <p:nvPr/>
          </p:nvSpPr>
          <p:spPr>
            <a:xfrm>
              <a:off x="6503988" y="2938463"/>
              <a:ext cx="150813" cy="153988"/>
            </a:xfrm>
            <a:custGeom>
              <a:avLst/>
              <a:gdLst/>
              <a:ahLst/>
              <a:cxnLst/>
              <a:rect l="l" t="t" r="r" b="b"/>
              <a:pathLst>
                <a:path w="40" h="41" extrusionOk="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9" name="Google Shape;369;p43"/>
            <p:cNvSpPr/>
            <p:nvPr/>
          </p:nvSpPr>
          <p:spPr>
            <a:xfrm>
              <a:off x="6613526" y="29575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0" name="Google Shape;370;p43"/>
            <p:cNvSpPr/>
            <p:nvPr/>
          </p:nvSpPr>
          <p:spPr>
            <a:xfrm>
              <a:off x="6613526" y="2960688"/>
              <a:ext cx="3175" cy="0"/>
            </a:xfrm>
            <a:custGeom>
              <a:avLst/>
              <a:gdLst/>
              <a:ahLst/>
              <a:cxnLst/>
              <a:rect l="l" t="t" r="r" b="b"/>
              <a:pathLst>
                <a:path w="1" h="120000" extrusionOk="0">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1" name="Google Shape;371;p43"/>
            <p:cNvSpPr/>
            <p:nvPr/>
          </p:nvSpPr>
          <p:spPr>
            <a:xfrm>
              <a:off x="4999038" y="1544638"/>
              <a:ext cx="2201863" cy="3138488"/>
            </a:xfrm>
            <a:custGeom>
              <a:avLst/>
              <a:gdLst/>
              <a:ahLst/>
              <a:cxnLst/>
              <a:rect l="l" t="t" r="r" b="b"/>
              <a:pathLst>
                <a:path w="585" h="835" extrusionOk="0">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372" name="Google Shape;372;p43"/>
          <p:cNvPicPr preferRelativeResize="0"/>
          <p:nvPr/>
        </p:nvPicPr>
        <p:blipFill rotWithShape="1">
          <a:blip r:embed="rId3">
            <a:alphaModFix/>
          </a:blip>
          <a:srcRect/>
          <a:stretch/>
        </p:blipFill>
        <p:spPr>
          <a:xfrm>
            <a:off x="340316" y="516091"/>
            <a:ext cx="1566018" cy="1108172"/>
          </a:xfrm>
          <a:prstGeom prst="rect">
            <a:avLst/>
          </a:prstGeom>
          <a:noFill/>
          <a:ln>
            <a:noFill/>
          </a:ln>
        </p:spPr>
      </p:pic>
      <p:pic>
        <p:nvPicPr>
          <p:cNvPr id="373" name="Google Shape;373;p43"/>
          <p:cNvPicPr preferRelativeResize="0"/>
          <p:nvPr/>
        </p:nvPicPr>
        <p:blipFill rotWithShape="1">
          <a:blip r:embed="rId3">
            <a:alphaModFix/>
          </a:blip>
          <a:srcRect/>
          <a:stretch/>
        </p:blipFill>
        <p:spPr>
          <a:xfrm>
            <a:off x="2931557" y="160967"/>
            <a:ext cx="964437" cy="6824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750"/>
                                        <p:tgtEl>
                                          <p:spTgt spid="329"/>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p:tgtEl>
                                          <p:spTgt spid="322"/>
                                        </p:tgtEl>
                                        <p:attrNameLst>
                                          <p:attrName>ppt_w</p:attrName>
                                        </p:attrNameLst>
                                      </p:cBhvr>
                                      <p:tavLst>
                                        <p:tav tm="0">
                                          <p:val>
                                            <p:strVal val="0"/>
                                          </p:val>
                                        </p:tav>
                                        <p:tav tm="100000">
                                          <p:val>
                                            <p:strVal val="#ppt_w"/>
                                          </p:val>
                                        </p:tav>
                                      </p:tavLst>
                                    </p:anim>
                                    <p:anim calcmode="lin" valueType="num">
                                      <p:cBhvr additive="base">
                                        <p:cTn id="12" dur="500"/>
                                        <p:tgtEl>
                                          <p:spTgt spid="322"/>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880"/>
        <p:cNvGrpSpPr/>
        <p:nvPr/>
      </p:nvGrpSpPr>
      <p:grpSpPr>
        <a:xfrm>
          <a:off x="0" y="0"/>
          <a:ext cx="0" cy="0"/>
          <a:chOff x="0" y="0"/>
          <a:chExt cx="0" cy="0"/>
        </a:xfrm>
      </p:grpSpPr>
      <p:pic>
        <p:nvPicPr>
          <p:cNvPr id="881" name="Google Shape;881;p61"/>
          <p:cNvPicPr preferRelativeResize="0"/>
          <p:nvPr/>
        </p:nvPicPr>
        <p:blipFill rotWithShape="1">
          <a:blip r:embed="rId3">
            <a:alphaModFix/>
          </a:blip>
          <a:srcRect/>
          <a:stretch/>
        </p:blipFill>
        <p:spPr>
          <a:xfrm>
            <a:off x="1910787" y="1041679"/>
            <a:ext cx="5844872" cy="3552364"/>
          </a:xfrm>
          <a:prstGeom prst="rect">
            <a:avLst/>
          </a:prstGeom>
          <a:noFill/>
          <a:ln>
            <a:noFill/>
          </a:ln>
        </p:spPr>
      </p:pic>
      <p:pic>
        <p:nvPicPr>
          <p:cNvPr id="882" name="Google Shape;882;p61"/>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883" name="Google Shape;883;p61"/>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884" name="Google Shape;884;p61"/>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885" name="Google Shape;885;p61"/>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886" name="Google Shape;886;p61"/>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887" name="Google Shape;887;p61"/>
          <p:cNvGrpSpPr/>
          <p:nvPr/>
        </p:nvGrpSpPr>
        <p:grpSpPr>
          <a:xfrm rot="1359389">
            <a:off x="9312337" y="152147"/>
            <a:ext cx="1827856" cy="1765542"/>
            <a:chOff x="10101876" y="4297860"/>
            <a:chExt cx="1826037" cy="1763786"/>
          </a:xfrm>
        </p:grpSpPr>
        <p:sp>
          <p:nvSpPr>
            <p:cNvPr id="888" name="Google Shape;888;p61"/>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89" name="Google Shape;889;p61"/>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0" name="Google Shape;890;p61"/>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1" name="Google Shape;891;p61"/>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2" name="Google Shape;892;p61"/>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3" name="Google Shape;893;p61"/>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894" name="Google Shape;894;p61"/>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895" name="Google Shape;895;p61"/>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896" name="Google Shape;896;p61"/>
          <p:cNvGrpSpPr/>
          <p:nvPr/>
        </p:nvGrpSpPr>
        <p:grpSpPr>
          <a:xfrm rot="-1936260">
            <a:off x="819357" y="4171119"/>
            <a:ext cx="654790" cy="845387"/>
            <a:chOff x="10766636" y="3941730"/>
            <a:chExt cx="1047922" cy="1352954"/>
          </a:xfrm>
        </p:grpSpPr>
        <p:sp>
          <p:nvSpPr>
            <p:cNvPr id="897" name="Google Shape;897;p61"/>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8" name="Google Shape;898;p61"/>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9" name="Google Shape;899;p61"/>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0" name="Google Shape;900;p61"/>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1" name="Google Shape;901;p61"/>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2" name="Google Shape;902;p61"/>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903" name="Google Shape;903;p61"/>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904" name="Google Shape;904;p61"/>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905" name="Google Shape;905;p61"/>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906" name="Google Shape;906;p61"/>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907" name="Google Shape;907;p61"/>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908" name="Google Shape;908;p61"/>
          <p:cNvSpPr/>
          <p:nvPr/>
        </p:nvSpPr>
        <p:spPr>
          <a:xfrm>
            <a:off x="2452215" y="1508950"/>
            <a:ext cx="4922921" cy="15696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1">
                <a:solidFill>
                  <a:srgbClr val="002060"/>
                </a:solidFill>
                <a:latin typeface="Times New Roman"/>
                <a:ea typeface="Times New Roman"/>
                <a:cs typeface="Times New Roman"/>
                <a:sym typeface="Times New Roman"/>
              </a:rPr>
              <a:t>Từ việc tìm hiểu văn bản và video vừa rồi, </a:t>
            </a:r>
            <a:r>
              <a:rPr lang="en-US" sz="3200" b="1" i="0" u="none" strike="noStrike" cap="none">
                <a:solidFill>
                  <a:srgbClr val="002060"/>
                </a:solidFill>
                <a:latin typeface="Times New Roman"/>
                <a:ea typeface="Times New Roman"/>
                <a:cs typeface="Times New Roman"/>
                <a:sym typeface="Times New Roman"/>
              </a:rPr>
              <a:t>em rút ra bài học gì cho bản thân?</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3"/>
                                        </p:tgtEl>
                                        <p:attrNameLst>
                                          <p:attrName>style.visibility</p:attrName>
                                        </p:attrNameLst>
                                      </p:cBhvr>
                                      <p:to>
                                        <p:strVal val="visible"/>
                                      </p:to>
                                    </p:set>
                                    <p:animEffect transition="in" filter="fade">
                                      <p:cBhvr>
                                        <p:cTn id="7" dur="500"/>
                                        <p:tgtEl>
                                          <p:spTgt spid="883"/>
                                        </p:tgtEl>
                                      </p:cBhvr>
                                    </p:animEffect>
                                  </p:childTnLst>
                                </p:cTn>
                              </p:par>
                              <p:par>
                                <p:cTn id="8" presetID="10" presetClass="entr" presetSubtype="0" fill="hold" nodeType="withEffect">
                                  <p:stCondLst>
                                    <p:cond delay="0"/>
                                  </p:stCondLst>
                                  <p:childTnLst>
                                    <p:set>
                                      <p:cBhvr>
                                        <p:cTn id="9" dur="1" fill="hold">
                                          <p:stCondLst>
                                            <p:cond delay="0"/>
                                          </p:stCondLst>
                                        </p:cTn>
                                        <p:tgtEl>
                                          <p:spTgt spid="884"/>
                                        </p:tgtEl>
                                        <p:attrNameLst>
                                          <p:attrName>style.visibility</p:attrName>
                                        </p:attrNameLst>
                                      </p:cBhvr>
                                      <p:to>
                                        <p:strVal val="visible"/>
                                      </p:to>
                                    </p:set>
                                    <p:animEffect transition="in" filter="fade">
                                      <p:cBhvr>
                                        <p:cTn id="10" dur="500"/>
                                        <p:tgtEl>
                                          <p:spTgt spid="884"/>
                                        </p:tgtEl>
                                      </p:cBhvr>
                                    </p:animEffect>
                                  </p:childTnLst>
                                </p:cTn>
                              </p:par>
                              <p:par>
                                <p:cTn id="11" presetID="10" presetClass="entr" presetSubtype="0" fill="hold" nodeType="withEffect">
                                  <p:stCondLst>
                                    <p:cond delay="0"/>
                                  </p:stCondLst>
                                  <p:childTnLst>
                                    <p:set>
                                      <p:cBhvr>
                                        <p:cTn id="12" dur="1" fill="hold">
                                          <p:stCondLst>
                                            <p:cond delay="0"/>
                                          </p:stCondLst>
                                        </p:cTn>
                                        <p:tgtEl>
                                          <p:spTgt spid="885"/>
                                        </p:tgtEl>
                                        <p:attrNameLst>
                                          <p:attrName>style.visibility</p:attrName>
                                        </p:attrNameLst>
                                      </p:cBhvr>
                                      <p:to>
                                        <p:strVal val="visible"/>
                                      </p:to>
                                    </p:set>
                                    <p:animEffect transition="in" filter="fade">
                                      <p:cBhvr>
                                        <p:cTn id="13" dur="500"/>
                                        <p:tgtEl>
                                          <p:spTgt spid="885"/>
                                        </p:tgtEl>
                                      </p:cBhvr>
                                    </p:animEffect>
                                  </p:childTnLst>
                                </p:cTn>
                              </p:par>
                              <p:par>
                                <p:cTn id="14" presetID="10" presetClass="entr" presetSubtype="0" fill="hold" nodeType="withEffect">
                                  <p:stCondLst>
                                    <p:cond delay="0"/>
                                  </p:stCondLst>
                                  <p:childTnLst>
                                    <p:set>
                                      <p:cBhvr>
                                        <p:cTn id="15" dur="1" fill="hold">
                                          <p:stCondLst>
                                            <p:cond delay="0"/>
                                          </p:stCondLst>
                                        </p:cTn>
                                        <p:tgtEl>
                                          <p:spTgt spid="886"/>
                                        </p:tgtEl>
                                        <p:attrNameLst>
                                          <p:attrName>style.visibility</p:attrName>
                                        </p:attrNameLst>
                                      </p:cBhvr>
                                      <p:to>
                                        <p:strVal val="visible"/>
                                      </p:to>
                                    </p:set>
                                    <p:animEffect transition="in" filter="fade">
                                      <p:cBhvr>
                                        <p:cTn id="16" dur="500"/>
                                        <p:tgtEl>
                                          <p:spTgt spid="886"/>
                                        </p:tgtEl>
                                      </p:cBhvr>
                                    </p:animEffect>
                                  </p:childTnLst>
                                </p:cTn>
                              </p:par>
                              <p:par>
                                <p:cTn id="17" presetID="10" presetClass="entr" presetSubtype="0" fill="hold" nodeType="withEffect">
                                  <p:stCondLst>
                                    <p:cond delay="0"/>
                                  </p:stCondLst>
                                  <p:childTnLst>
                                    <p:set>
                                      <p:cBhvr>
                                        <p:cTn id="18" dur="1" fill="hold">
                                          <p:stCondLst>
                                            <p:cond delay="0"/>
                                          </p:stCondLst>
                                        </p:cTn>
                                        <p:tgtEl>
                                          <p:spTgt spid="887"/>
                                        </p:tgtEl>
                                        <p:attrNameLst>
                                          <p:attrName>style.visibility</p:attrName>
                                        </p:attrNameLst>
                                      </p:cBhvr>
                                      <p:to>
                                        <p:strVal val="visible"/>
                                      </p:to>
                                    </p:set>
                                    <p:animEffect transition="in" filter="fade">
                                      <p:cBhvr>
                                        <p:cTn id="19" dur="500"/>
                                        <p:tgtEl>
                                          <p:spTgt spid="887"/>
                                        </p:tgtEl>
                                      </p:cBhvr>
                                    </p:animEffect>
                                  </p:childTnLst>
                                </p:cTn>
                              </p:par>
                              <p:par>
                                <p:cTn id="20" presetID="10" presetClass="entr" presetSubtype="0" fill="hold" nodeType="withEffect">
                                  <p:stCondLst>
                                    <p:cond delay="0"/>
                                  </p:stCondLst>
                                  <p:childTnLst>
                                    <p:set>
                                      <p:cBhvr>
                                        <p:cTn id="21" dur="1" fill="hold">
                                          <p:stCondLst>
                                            <p:cond delay="0"/>
                                          </p:stCondLst>
                                        </p:cTn>
                                        <p:tgtEl>
                                          <p:spTgt spid="894"/>
                                        </p:tgtEl>
                                        <p:attrNameLst>
                                          <p:attrName>style.visibility</p:attrName>
                                        </p:attrNameLst>
                                      </p:cBhvr>
                                      <p:to>
                                        <p:strVal val="visible"/>
                                      </p:to>
                                    </p:set>
                                    <p:animEffect transition="in" filter="fade">
                                      <p:cBhvr>
                                        <p:cTn id="22" dur="500"/>
                                        <p:tgtEl>
                                          <p:spTgt spid="894"/>
                                        </p:tgtEl>
                                      </p:cBhvr>
                                    </p:animEffect>
                                  </p:childTnLst>
                                </p:cTn>
                              </p:par>
                              <p:par>
                                <p:cTn id="23" presetID="10" presetClass="entr" presetSubtype="0"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Effect transition="in" filter="fade">
                                      <p:cBhvr>
                                        <p:cTn id="25" dur="500"/>
                                        <p:tgtEl>
                                          <p:spTgt spid="895"/>
                                        </p:tgtEl>
                                      </p:cBhvr>
                                    </p:animEffect>
                                  </p:childTnLst>
                                </p:cTn>
                              </p:par>
                              <p:par>
                                <p:cTn id="26" presetID="10" presetClass="entr" presetSubtype="0" fill="hold" nodeType="withEffect">
                                  <p:stCondLst>
                                    <p:cond delay="0"/>
                                  </p:stCondLst>
                                  <p:childTnLst>
                                    <p:set>
                                      <p:cBhvr>
                                        <p:cTn id="27" dur="1" fill="hold">
                                          <p:stCondLst>
                                            <p:cond delay="0"/>
                                          </p:stCondLst>
                                        </p:cTn>
                                        <p:tgtEl>
                                          <p:spTgt spid="896"/>
                                        </p:tgtEl>
                                        <p:attrNameLst>
                                          <p:attrName>style.visibility</p:attrName>
                                        </p:attrNameLst>
                                      </p:cBhvr>
                                      <p:to>
                                        <p:strVal val="visible"/>
                                      </p:to>
                                    </p:set>
                                    <p:animEffect transition="in" filter="fade">
                                      <p:cBhvr>
                                        <p:cTn id="28" dur="500"/>
                                        <p:tgtEl>
                                          <p:spTgt spid="896"/>
                                        </p:tgtEl>
                                      </p:cBhvr>
                                    </p:animEffect>
                                  </p:childTnLst>
                                </p:cTn>
                              </p:par>
                              <p:par>
                                <p:cTn id="29" presetID="10" presetClass="entr" presetSubtype="0" fill="hold" nodeType="withEffect">
                                  <p:stCondLst>
                                    <p:cond delay="0"/>
                                  </p:stCondLst>
                                  <p:childTnLst>
                                    <p:set>
                                      <p:cBhvr>
                                        <p:cTn id="30" dur="1" fill="hold">
                                          <p:stCondLst>
                                            <p:cond delay="0"/>
                                          </p:stCondLst>
                                        </p:cTn>
                                        <p:tgtEl>
                                          <p:spTgt spid="903"/>
                                        </p:tgtEl>
                                        <p:attrNameLst>
                                          <p:attrName>style.visibility</p:attrName>
                                        </p:attrNameLst>
                                      </p:cBhvr>
                                      <p:to>
                                        <p:strVal val="visible"/>
                                      </p:to>
                                    </p:set>
                                    <p:animEffect transition="in" filter="fade">
                                      <p:cBhvr>
                                        <p:cTn id="31" dur="500"/>
                                        <p:tgtEl>
                                          <p:spTgt spid="903"/>
                                        </p:tgtEl>
                                      </p:cBhvr>
                                    </p:animEffect>
                                  </p:childTnLst>
                                </p:cTn>
                              </p:par>
                              <p:par>
                                <p:cTn id="32" presetID="10" presetClass="entr" presetSubtype="0" fill="hold" nodeType="withEffect">
                                  <p:stCondLst>
                                    <p:cond delay="0"/>
                                  </p:stCondLst>
                                  <p:childTnLst>
                                    <p:set>
                                      <p:cBhvr>
                                        <p:cTn id="33" dur="1" fill="hold">
                                          <p:stCondLst>
                                            <p:cond delay="0"/>
                                          </p:stCondLst>
                                        </p:cTn>
                                        <p:tgtEl>
                                          <p:spTgt spid="904"/>
                                        </p:tgtEl>
                                        <p:attrNameLst>
                                          <p:attrName>style.visibility</p:attrName>
                                        </p:attrNameLst>
                                      </p:cBhvr>
                                      <p:to>
                                        <p:strVal val="visible"/>
                                      </p:to>
                                    </p:set>
                                    <p:animEffect transition="in" filter="fade">
                                      <p:cBhvr>
                                        <p:cTn id="34" dur="500"/>
                                        <p:tgtEl>
                                          <p:spTgt spid="904"/>
                                        </p:tgtEl>
                                      </p:cBhvr>
                                    </p:animEffect>
                                  </p:childTnLst>
                                </p:cTn>
                              </p:par>
                              <p:par>
                                <p:cTn id="35" presetID="10" presetClass="entr" presetSubtype="0" fill="hold" nodeType="withEffect">
                                  <p:stCondLst>
                                    <p:cond delay="0"/>
                                  </p:stCondLst>
                                  <p:childTnLst>
                                    <p:set>
                                      <p:cBhvr>
                                        <p:cTn id="36" dur="1" fill="hold">
                                          <p:stCondLst>
                                            <p:cond delay="0"/>
                                          </p:stCondLst>
                                        </p:cTn>
                                        <p:tgtEl>
                                          <p:spTgt spid="905"/>
                                        </p:tgtEl>
                                        <p:attrNameLst>
                                          <p:attrName>style.visibility</p:attrName>
                                        </p:attrNameLst>
                                      </p:cBhvr>
                                      <p:to>
                                        <p:strVal val="visible"/>
                                      </p:to>
                                    </p:set>
                                    <p:animEffect transition="in" filter="fade">
                                      <p:cBhvr>
                                        <p:cTn id="37" dur="500"/>
                                        <p:tgtEl>
                                          <p:spTgt spid="905"/>
                                        </p:tgtEl>
                                      </p:cBhvr>
                                    </p:animEffect>
                                  </p:childTnLst>
                                </p:cTn>
                              </p:par>
                              <p:par>
                                <p:cTn id="38" presetID="10" presetClass="entr" presetSubtype="0" fill="hold" nodeType="withEffect">
                                  <p:stCondLst>
                                    <p:cond delay="0"/>
                                  </p:stCondLst>
                                  <p:childTnLst>
                                    <p:set>
                                      <p:cBhvr>
                                        <p:cTn id="39" dur="1" fill="hold">
                                          <p:stCondLst>
                                            <p:cond delay="0"/>
                                          </p:stCondLst>
                                        </p:cTn>
                                        <p:tgtEl>
                                          <p:spTgt spid="906"/>
                                        </p:tgtEl>
                                        <p:attrNameLst>
                                          <p:attrName>style.visibility</p:attrName>
                                        </p:attrNameLst>
                                      </p:cBhvr>
                                      <p:to>
                                        <p:strVal val="visible"/>
                                      </p:to>
                                    </p:set>
                                    <p:animEffect transition="in" filter="fade">
                                      <p:cBhvr>
                                        <p:cTn id="40" dur="500"/>
                                        <p:tgtEl>
                                          <p:spTgt spid="90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07"/>
                                        </p:tgtEl>
                                        <p:attrNameLst>
                                          <p:attrName>style.visibility</p:attrName>
                                        </p:attrNameLst>
                                      </p:cBhvr>
                                      <p:to>
                                        <p:strVal val="visible"/>
                                      </p:to>
                                    </p:set>
                                    <p:anim calcmode="lin" valueType="num">
                                      <p:cBhvr additive="base">
                                        <p:cTn id="45" dur="500"/>
                                        <p:tgtEl>
                                          <p:spTgt spid="9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62"/>
          <p:cNvSpPr/>
          <p:nvPr/>
        </p:nvSpPr>
        <p:spPr>
          <a:xfrm>
            <a:off x="1" y="2037806"/>
            <a:ext cx="2808514" cy="1645919"/>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800"/>
              <a:buFont typeface="Times New Roman"/>
              <a:buNone/>
            </a:pPr>
            <a:r>
              <a:rPr lang="en-US" sz="4800" b="1" i="0" u="none" strike="noStrike" cap="none">
                <a:solidFill>
                  <a:srgbClr val="FFFFFF"/>
                </a:solidFill>
                <a:latin typeface="Times New Roman"/>
                <a:ea typeface="Times New Roman"/>
                <a:cs typeface="Times New Roman"/>
                <a:sym typeface="Times New Roman"/>
              </a:rPr>
              <a:t>Bài học</a:t>
            </a:r>
            <a:endParaRPr sz="4800" b="1" i="0" u="none" strike="noStrike" cap="none">
              <a:solidFill>
                <a:srgbClr val="FFFFFF"/>
              </a:solidFill>
              <a:latin typeface="Times New Roman"/>
              <a:ea typeface="Times New Roman"/>
              <a:cs typeface="Times New Roman"/>
              <a:sym typeface="Times New Roman"/>
            </a:endParaRPr>
          </a:p>
        </p:txBody>
      </p:sp>
      <p:cxnSp>
        <p:nvCxnSpPr>
          <p:cNvPr id="914" name="Google Shape;914;p62"/>
          <p:cNvCxnSpPr>
            <a:stCxn id="913" idx="3"/>
          </p:cNvCxnSpPr>
          <p:nvPr/>
        </p:nvCxnSpPr>
        <p:spPr>
          <a:xfrm rot="10800000" flipH="1">
            <a:off x="2808515" y="574766"/>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915" name="Google Shape;915;p62"/>
          <p:cNvSpPr/>
          <p:nvPr/>
        </p:nvSpPr>
        <p:spPr>
          <a:xfrm>
            <a:off x="3605349" y="130629"/>
            <a:ext cx="7132319"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Nên yêu thương, tôn trọng, chia sẻ, thấu hiểu, đồng cảm với mọi người, đặc biệt là anh chị em trong gia đình</a:t>
            </a:r>
            <a:endParaRPr sz="2800" b="0" i="0" u="none" strike="noStrike" cap="none">
              <a:solidFill>
                <a:srgbClr val="000000"/>
              </a:solidFill>
              <a:latin typeface="Times New Roman"/>
              <a:ea typeface="Times New Roman"/>
              <a:cs typeface="Times New Roman"/>
              <a:sym typeface="Times New Roman"/>
            </a:endParaRPr>
          </a:p>
        </p:txBody>
      </p:sp>
      <p:cxnSp>
        <p:nvCxnSpPr>
          <p:cNvPr id="916" name="Google Shape;916;p62"/>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917" name="Google Shape;917;p62"/>
          <p:cNvSpPr/>
          <p:nvPr/>
        </p:nvSpPr>
        <p:spPr>
          <a:xfrm>
            <a:off x="3892732" y="2272936"/>
            <a:ext cx="6844936"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rgbClr val="000000"/>
                </a:solidFill>
                <a:latin typeface="Times New Roman"/>
                <a:ea typeface="Times New Roman"/>
                <a:cs typeface="Times New Roman"/>
                <a:sym typeface="Times New Roman"/>
              </a:rPr>
              <a:t>Cần biết bảo vệ nhau.</a:t>
            </a:r>
            <a:endParaRPr sz="2800" b="0" i="0" u="none" strike="noStrike" cap="none">
              <a:solidFill>
                <a:srgbClr val="000000"/>
              </a:solidFill>
              <a:latin typeface="Times New Roman"/>
              <a:ea typeface="Times New Roman"/>
              <a:cs typeface="Times New Roman"/>
              <a:sym typeface="Times New Roman"/>
            </a:endParaRPr>
          </a:p>
        </p:txBody>
      </p:sp>
      <p:sp>
        <p:nvSpPr>
          <p:cNvPr id="918" name="Google Shape;918;p62"/>
          <p:cNvSpPr/>
          <p:nvPr/>
        </p:nvSpPr>
        <p:spPr>
          <a:xfrm>
            <a:off x="4049486" y="4310742"/>
            <a:ext cx="6688182" cy="160673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rgbClr val="000000"/>
                </a:solidFill>
                <a:latin typeface="Times New Roman"/>
                <a:ea typeface="Times New Roman"/>
                <a:cs typeface="Times New Roman"/>
                <a:sym typeface="Times New Roman"/>
              </a:rPr>
              <a:t>Tuyệt đối không được có thái độ lạnh lùng, xa lánh người thân của mình</a:t>
            </a:r>
            <a:endParaRPr sz="2800" b="0" i="0" u="none" strike="noStrike" cap="none">
              <a:solidFill>
                <a:srgbClr val="000000"/>
              </a:solidFill>
              <a:latin typeface="Times New Roman"/>
              <a:ea typeface="Times New Roman"/>
              <a:cs typeface="Times New Roman"/>
              <a:sym typeface="Times New Roman"/>
            </a:endParaRPr>
          </a:p>
        </p:txBody>
      </p:sp>
      <p:cxnSp>
        <p:nvCxnSpPr>
          <p:cNvPr id="919" name="Google Shape;919;p62"/>
          <p:cNvCxnSpPr/>
          <p:nvPr/>
        </p:nvCxnSpPr>
        <p:spPr>
          <a:xfrm>
            <a:off x="2808514" y="3082834"/>
            <a:ext cx="1058091" cy="1"/>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3"/>
                                        </p:tgtEl>
                                        <p:attrNameLst>
                                          <p:attrName>style.visibility</p:attrName>
                                        </p:attrNameLst>
                                      </p:cBhvr>
                                      <p:to>
                                        <p:strVal val="visible"/>
                                      </p:to>
                                    </p:set>
                                    <p:animEffect transition="in" filter="fade">
                                      <p:cBhvr>
                                        <p:cTn id="7" dur="500"/>
                                        <p:tgtEl>
                                          <p:spTgt spid="9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4"/>
                                        </p:tgtEl>
                                        <p:attrNameLst>
                                          <p:attrName>style.visibility</p:attrName>
                                        </p:attrNameLst>
                                      </p:cBhvr>
                                      <p:to>
                                        <p:strVal val="visible"/>
                                      </p:to>
                                    </p:set>
                                    <p:animEffect transition="in" filter="fade">
                                      <p:cBhvr>
                                        <p:cTn id="12" dur="500"/>
                                        <p:tgtEl>
                                          <p:spTgt spid="914"/>
                                        </p:tgtEl>
                                      </p:cBhvr>
                                    </p:animEffect>
                                  </p:childTnLst>
                                </p:cTn>
                              </p:par>
                              <p:par>
                                <p:cTn id="13" presetID="10" presetClass="entr" presetSubtype="0" fill="hold" nodeType="withEffect">
                                  <p:stCondLst>
                                    <p:cond delay="0"/>
                                  </p:stCondLst>
                                  <p:childTnLst>
                                    <p:set>
                                      <p:cBhvr>
                                        <p:cTn id="14" dur="1" fill="hold">
                                          <p:stCondLst>
                                            <p:cond delay="0"/>
                                          </p:stCondLst>
                                        </p:cTn>
                                        <p:tgtEl>
                                          <p:spTgt spid="915"/>
                                        </p:tgtEl>
                                        <p:attrNameLst>
                                          <p:attrName>style.visibility</p:attrName>
                                        </p:attrNameLst>
                                      </p:cBhvr>
                                      <p:to>
                                        <p:strVal val="visible"/>
                                      </p:to>
                                    </p:set>
                                    <p:animEffect transition="in" filter="fade">
                                      <p:cBhvr>
                                        <p:cTn id="15" dur="500"/>
                                        <p:tgtEl>
                                          <p:spTgt spid="9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7"/>
                                        </p:tgtEl>
                                        <p:attrNameLst>
                                          <p:attrName>style.visibility</p:attrName>
                                        </p:attrNameLst>
                                      </p:cBhvr>
                                      <p:to>
                                        <p:strVal val="visible"/>
                                      </p:to>
                                    </p:set>
                                    <p:animEffect transition="in" filter="fade">
                                      <p:cBhvr>
                                        <p:cTn id="20" dur="500"/>
                                        <p:tgtEl>
                                          <p:spTgt spid="917"/>
                                        </p:tgtEl>
                                      </p:cBhvr>
                                    </p:animEffect>
                                  </p:childTnLst>
                                </p:cTn>
                              </p:par>
                              <p:par>
                                <p:cTn id="21" presetID="10" presetClass="entr" presetSubtype="0" fill="hold" nodeType="withEffect">
                                  <p:stCondLst>
                                    <p:cond delay="0"/>
                                  </p:stCondLst>
                                  <p:childTnLst>
                                    <p:set>
                                      <p:cBhvr>
                                        <p:cTn id="22" dur="1" fill="hold">
                                          <p:stCondLst>
                                            <p:cond delay="0"/>
                                          </p:stCondLst>
                                        </p:cTn>
                                        <p:tgtEl>
                                          <p:spTgt spid="919"/>
                                        </p:tgtEl>
                                        <p:attrNameLst>
                                          <p:attrName>style.visibility</p:attrName>
                                        </p:attrNameLst>
                                      </p:cBhvr>
                                      <p:to>
                                        <p:strVal val="visible"/>
                                      </p:to>
                                    </p:set>
                                    <p:animEffect transition="in" filter="fade">
                                      <p:cBhvr>
                                        <p:cTn id="23" dur="500"/>
                                        <p:tgtEl>
                                          <p:spTgt spid="9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16"/>
                                        </p:tgtEl>
                                        <p:attrNameLst>
                                          <p:attrName>style.visibility</p:attrName>
                                        </p:attrNameLst>
                                      </p:cBhvr>
                                      <p:to>
                                        <p:strVal val="visible"/>
                                      </p:to>
                                    </p:set>
                                    <p:animEffect transition="in" filter="fade">
                                      <p:cBhvr>
                                        <p:cTn id="28" dur="500"/>
                                        <p:tgtEl>
                                          <p:spTgt spid="916"/>
                                        </p:tgtEl>
                                      </p:cBhvr>
                                    </p:animEffect>
                                  </p:childTnLst>
                                </p:cTn>
                              </p:par>
                              <p:par>
                                <p:cTn id="29" presetID="10" presetClass="entr" presetSubtype="0" fill="hold" nodeType="withEffect">
                                  <p:stCondLst>
                                    <p:cond delay="0"/>
                                  </p:stCondLst>
                                  <p:childTnLst>
                                    <p:set>
                                      <p:cBhvr>
                                        <p:cTn id="30" dur="1" fill="hold">
                                          <p:stCondLst>
                                            <p:cond delay="0"/>
                                          </p:stCondLst>
                                        </p:cTn>
                                        <p:tgtEl>
                                          <p:spTgt spid="918"/>
                                        </p:tgtEl>
                                        <p:attrNameLst>
                                          <p:attrName>style.visibility</p:attrName>
                                        </p:attrNameLst>
                                      </p:cBhvr>
                                      <p:to>
                                        <p:strVal val="visible"/>
                                      </p:to>
                                    </p:set>
                                    <p:animEffect transition="in" filter="fade">
                                      <p:cBhvr>
                                        <p:cTn id="31" dur="500"/>
                                        <p:tgtEl>
                                          <p:spTgt spid="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24"/>
        <p:cNvGrpSpPr/>
        <p:nvPr/>
      </p:nvGrpSpPr>
      <p:grpSpPr>
        <a:xfrm>
          <a:off x="0" y="0"/>
          <a:ext cx="0" cy="0"/>
          <a:chOff x="0" y="0"/>
          <a:chExt cx="0" cy="0"/>
        </a:xfrm>
      </p:grpSpPr>
      <p:grpSp>
        <p:nvGrpSpPr>
          <p:cNvPr id="925" name="Google Shape;925;p63"/>
          <p:cNvGrpSpPr/>
          <p:nvPr/>
        </p:nvGrpSpPr>
        <p:grpSpPr>
          <a:xfrm>
            <a:off x="4393563" y="4208780"/>
            <a:ext cx="4458244" cy="484414"/>
            <a:chOff x="4493940" y="853401"/>
            <a:chExt cx="3350313" cy="308212"/>
          </a:xfrm>
        </p:grpSpPr>
        <p:sp>
          <p:nvSpPr>
            <p:cNvPr id="926" name="Google Shape;926;p63"/>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27" name="Google Shape;927;p63"/>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28" name="Google Shape;928;p63"/>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29" name="Google Shape;929;p63"/>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0" name="Google Shape;930;p63"/>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1" name="Google Shape;931;p63"/>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2" name="Google Shape;932;p63"/>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3" name="Google Shape;933;p63"/>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4" name="Google Shape;934;p63"/>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5" name="Google Shape;935;p63"/>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936" name="Google Shape;936;p63"/>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937" name="Google Shape;937;p63"/>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938" name="Google Shape;938;p63"/>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939" name="Google Shape;939;p63"/>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940" name="Google Shape;940;p63"/>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941" name="Google Shape;941;p63"/>
          <p:cNvGrpSpPr/>
          <p:nvPr/>
        </p:nvGrpSpPr>
        <p:grpSpPr>
          <a:xfrm rot="1359389">
            <a:off x="9312337" y="152147"/>
            <a:ext cx="1827856" cy="1765542"/>
            <a:chOff x="10101876" y="4297860"/>
            <a:chExt cx="1826037" cy="1763786"/>
          </a:xfrm>
        </p:grpSpPr>
        <p:sp>
          <p:nvSpPr>
            <p:cNvPr id="942" name="Google Shape;942;p63"/>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3" name="Google Shape;943;p63"/>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4" name="Google Shape;944;p63"/>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5" name="Google Shape;945;p63"/>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6" name="Google Shape;946;p63"/>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7" name="Google Shape;947;p63"/>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948" name="Google Shape;948;p63"/>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949" name="Google Shape;949;p63"/>
          <p:cNvGrpSpPr/>
          <p:nvPr/>
        </p:nvGrpSpPr>
        <p:grpSpPr>
          <a:xfrm rot="1211024">
            <a:off x="8573401" y="4416537"/>
            <a:ext cx="608732" cy="866270"/>
            <a:chOff x="10766636" y="3941730"/>
            <a:chExt cx="1047922" cy="1352954"/>
          </a:xfrm>
        </p:grpSpPr>
        <p:sp>
          <p:nvSpPr>
            <p:cNvPr id="950" name="Google Shape;950;p63"/>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1" name="Google Shape;951;p63"/>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2" name="Google Shape;952;p63"/>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3" name="Google Shape;953;p63"/>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4" name="Google Shape;954;p63"/>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5" name="Google Shape;955;p63"/>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956" name="Google Shape;956;p63"/>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957" name="Google Shape;957;p63"/>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958" name="Google Shape;958;p63"/>
          <p:cNvGrpSpPr/>
          <p:nvPr/>
        </p:nvGrpSpPr>
        <p:grpSpPr>
          <a:xfrm rot="-1936260">
            <a:off x="819357" y="4171119"/>
            <a:ext cx="654790" cy="845387"/>
            <a:chOff x="10766636" y="3941730"/>
            <a:chExt cx="1047922" cy="1352954"/>
          </a:xfrm>
        </p:grpSpPr>
        <p:sp>
          <p:nvSpPr>
            <p:cNvPr id="959" name="Google Shape;959;p63"/>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0" name="Google Shape;960;p63"/>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1" name="Google Shape;961;p63"/>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2" name="Google Shape;962;p63"/>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3" name="Google Shape;963;p63"/>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4" name="Google Shape;964;p63"/>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965" name="Google Shape;965;p63"/>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966" name="Google Shape;966;p63"/>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967" name="Google Shape;967;p63"/>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968" name="Google Shape;968;p63"/>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969" name="Google Shape;969;p63"/>
          <p:cNvSpPr txBox="1"/>
          <p:nvPr/>
        </p:nvSpPr>
        <p:spPr>
          <a:xfrm>
            <a:off x="3834948" y="2698794"/>
            <a:ext cx="599214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a:solidFill>
                  <a:srgbClr val="002060"/>
                </a:solidFill>
                <a:latin typeface="Times New Roman"/>
                <a:ea typeface="Times New Roman"/>
                <a:cs typeface="Times New Roman"/>
                <a:sym typeface="Times New Roman"/>
              </a:rPr>
              <a:t>III. Tổng kết</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fade">
                                      <p:cBhvr>
                                        <p:cTn id="7" dur="500"/>
                                        <p:tgtEl>
                                          <p:spTgt spid="937"/>
                                        </p:tgtEl>
                                      </p:cBhvr>
                                    </p:animEffect>
                                  </p:childTnLst>
                                </p:cTn>
                              </p:par>
                              <p:par>
                                <p:cTn id="8" presetID="10" presetClass="entr" presetSubtype="0" fill="hold" nodeType="withEffect">
                                  <p:stCondLst>
                                    <p:cond delay="0"/>
                                  </p:stCondLst>
                                  <p:childTnLst>
                                    <p:set>
                                      <p:cBhvr>
                                        <p:cTn id="9" dur="1" fill="hold">
                                          <p:stCondLst>
                                            <p:cond delay="0"/>
                                          </p:stCondLst>
                                        </p:cTn>
                                        <p:tgtEl>
                                          <p:spTgt spid="938"/>
                                        </p:tgtEl>
                                        <p:attrNameLst>
                                          <p:attrName>style.visibility</p:attrName>
                                        </p:attrNameLst>
                                      </p:cBhvr>
                                      <p:to>
                                        <p:strVal val="visible"/>
                                      </p:to>
                                    </p:set>
                                    <p:animEffect transition="in" filter="fade">
                                      <p:cBhvr>
                                        <p:cTn id="10" dur="500"/>
                                        <p:tgtEl>
                                          <p:spTgt spid="938"/>
                                        </p:tgtEl>
                                      </p:cBhvr>
                                    </p:animEffect>
                                  </p:childTnLst>
                                </p:cTn>
                              </p:par>
                              <p:par>
                                <p:cTn id="11" presetID="10" presetClass="entr" presetSubtype="0" fill="hold" nodeType="withEffect">
                                  <p:stCondLst>
                                    <p:cond delay="0"/>
                                  </p:stCondLst>
                                  <p:childTnLst>
                                    <p:set>
                                      <p:cBhvr>
                                        <p:cTn id="12" dur="1" fill="hold">
                                          <p:stCondLst>
                                            <p:cond delay="0"/>
                                          </p:stCondLst>
                                        </p:cTn>
                                        <p:tgtEl>
                                          <p:spTgt spid="939"/>
                                        </p:tgtEl>
                                        <p:attrNameLst>
                                          <p:attrName>style.visibility</p:attrName>
                                        </p:attrNameLst>
                                      </p:cBhvr>
                                      <p:to>
                                        <p:strVal val="visible"/>
                                      </p:to>
                                    </p:set>
                                    <p:animEffect transition="in" filter="fade">
                                      <p:cBhvr>
                                        <p:cTn id="13" dur="500"/>
                                        <p:tgtEl>
                                          <p:spTgt spid="939"/>
                                        </p:tgtEl>
                                      </p:cBhvr>
                                    </p:animEffect>
                                  </p:childTnLst>
                                </p:cTn>
                              </p:par>
                              <p:par>
                                <p:cTn id="14" presetID="10" presetClass="entr" presetSubtype="0" fill="hold" nodeType="withEffect">
                                  <p:stCondLst>
                                    <p:cond delay="0"/>
                                  </p:stCondLst>
                                  <p:childTnLst>
                                    <p:set>
                                      <p:cBhvr>
                                        <p:cTn id="15" dur="1" fill="hold">
                                          <p:stCondLst>
                                            <p:cond delay="0"/>
                                          </p:stCondLst>
                                        </p:cTn>
                                        <p:tgtEl>
                                          <p:spTgt spid="940"/>
                                        </p:tgtEl>
                                        <p:attrNameLst>
                                          <p:attrName>style.visibility</p:attrName>
                                        </p:attrNameLst>
                                      </p:cBhvr>
                                      <p:to>
                                        <p:strVal val="visible"/>
                                      </p:to>
                                    </p:set>
                                    <p:animEffect transition="in" filter="fade">
                                      <p:cBhvr>
                                        <p:cTn id="16" dur="500"/>
                                        <p:tgtEl>
                                          <p:spTgt spid="940"/>
                                        </p:tgtEl>
                                      </p:cBhvr>
                                    </p:animEffect>
                                  </p:childTnLst>
                                </p:cTn>
                              </p:par>
                              <p:par>
                                <p:cTn id="17" presetID="10" presetClass="entr" presetSubtype="0" fill="hold" nodeType="withEffect">
                                  <p:stCondLst>
                                    <p:cond delay="0"/>
                                  </p:stCondLst>
                                  <p:childTnLst>
                                    <p:set>
                                      <p:cBhvr>
                                        <p:cTn id="18" dur="1" fill="hold">
                                          <p:stCondLst>
                                            <p:cond delay="0"/>
                                          </p:stCondLst>
                                        </p:cTn>
                                        <p:tgtEl>
                                          <p:spTgt spid="941"/>
                                        </p:tgtEl>
                                        <p:attrNameLst>
                                          <p:attrName>style.visibility</p:attrName>
                                        </p:attrNameLst>
                                      </p:cBhvr>
                                      <p:to>
                                        <p:strVal val="visible"/>
                                      </p:to>
                                    </p:set>
                                    <p:animEffect transition="in" filter="fade">
                                      <p:cBhvr>
                                        <p:cTn id="19" dur="500"/>
                                        <p:tgtEl>
                                          <p:spTgt spid="941"/>
                                        </p:tgtEl>
                                      </p:cBhvr>
                                    </p:animEffect>
                                  </p:childTnLst>
                                </p:cTn>
                              </p:par>
                              <p:par>
                                <p:cTn id="20" presetID="10" presetClass="entr" presetSubtype="0" fill="hold" nodeType="withEffect">
                                  <p:stCondLst>
                                    <p:cond delay="0"/>
                                  </p:stCondLst>
                                  <p:childTnLst>
                                    <p:set>
                                      <p:cBhvr>
                                        <p:cTn id="21" dur="1" fill="hold">
                                          <p:stCondLst>
                                            <p:cond delay="0"/>
                                          </p:stCondLst>
                                        </p:cTn>
                                        <p:tgtEl>
                                          <p:spTgt spid="948"/>
                                        </p:tgtEl>
                                        <p:attrNameLst>
                                          <p:attrName>style.visibility</p:attrName>
                                        </p:attrNameLst>
                                      </p:cBhvr>
                                      <p:to>
                                        <p:strVal val="visible"/>
                                      </p:to>
                                    </p:set>
                                    <p:animEffect transition="in" filter="fade">
                                      <p:cBhvr>
                                        <p:cTn id="22" dur="500"/>
                                        <p:tgtEl>
                                          <p:spTgt spid="948"/>
                                        </p:tgtEl>
                                      </p:cBhvr>
                                    </p:animEffect>
                                  </p:childTnLst>
                                </p:cTn>
                              </p:par>
                              <p:par>
                                <p:cTn id="23" presetID="10" presetClass="entr" presetSubtype="0" fill="hold" nodeType="withEffect">
                                  <p:stCondLst>
                                    <p:cond delay="0"/>
                                  </p:stCondLst>
                                  <p:childTnLst>
                                    <p:set>
                                      <p:cBhvr>
                                        <p:cTn id="24" dur="1" fill="hold">
                                          <p:stCondLst>
                                            <p:cond delay="0"/>
                                          </p:stCondLst>
                                        </p:cTn>
                                        <p:tgtEl>
                                          <p:spTgt spid="949"/>
                                        </p:tgtEl>
                                        <p:attrNameLst>
                                          <p:attrName>style.visibility</p:attrName>
                                        </p:attrNameLst>
                                      </p:cBhvr>
                                      <p:to>
                                        <p:strVal val="visible"/>
                                      </p:to>
                                    </p:set>
                                    <p:animEffect transition="in" filter="fade">
                                      <p:cBhvr>
                                        <p:cTn id="25" dur="500"/>
                                        <p:tgtEl>
                                          <p:spTgt spid="949"/>
                                        </p:tgtEl>
                                      </p:cBhvr>
                                    </p:animEffect>
                                  </p:childTnLst>
                                </p:cTn>
                              </p:par>
                              <p:par>
                                <p:cTn id="26" presetID="10" presetClass="entr" presetSubtype="0" fill="hold" nodeType="withEffect">
                                  <p:stCondLst>
                                    <p:cond delay="0"/>
                                  </p:stCondLst>
                                  <p:childTnLst>
                                    <p:set>
                                      <p:cBhvr>
                                        <p:cTn id="27" dur="1" fill="hold">
                                          <p:stCondLst>
                                            <p:cond delay="0"/>
                                          </p:stCondLst>
                                        </p:cTn>
                                        <p:tgtEl>
                                          <p:spTgt spid="956"/>
                                        </p:tgtEl>
                                        <p:attrNameLst>
                                          <p:attrName>style.visibility</p:attrName>
                                        </p:attrNameLst>
                                      </p:cBhvr>
                                      <p:to>
                                        <p:strVal val="visible"/>
                                      </p:to>
                                    </p:set>
                                    <p:animEffect transition="in" filter="fade">
                                      <p:cBhvr>
                                        <p:cTn id="28" dur="500"/>
                                        <p:tgtEl>
                                          <p:spTgt spid="956"/>
                                        </p:tgtEl>
                                      </p:cBhvr>
                                    </p:animEffect>
                                  </p:childTnLst>
                                </p:cTn>
                              </p:par>
                              <p:par>
                                <p:cTn id="29" presetID="10" presetClass="entr" presetSubtype="0" fill="hold" nodeType="withEffect">
                                  <p:stCondLst>
                                    <p:cond delay="0"/>
                                  </p:stCondLst>
                                  <p:childTnLst>
                                    <p:set>
                                      <p:cBhvr>
                                        <p:cTn id="30" dur="1" fill="hold">
                                          <p:stCondLst>
                                            <p:cond delay="0"/>
                                          </p:stCondLst>
                                        </p:cTn>
                                        <p:tgtEl>
                                          <p:spTgt spid="957"/>
                                        </p:tgtEl>
                                        <p:attrNameLst>
                                          <p:attrName>style.visibility</p:attrName>
                                        </p:attrNameLst>
                                      </p:cBhvr>
                                      <p:to>
                                        <p:strVal val="visible"/>
                                      </p:to>
                                    </p:set>
                                    <p:animEffect transition="in" filter="fade">
                                      <p:cBhvr>
                                        <p:cTn id="31" dur="500"/>
                                        <p:tgtEl>
                                          <p:spTgt spid="957"/>
                                        </p:tgtEl>
                                      </p:cBhvr>
                                    </p:animEffect>
                                  </p:childTnLst>
                                </p:cTn>
                              </p:par>
                              <p:par>
                                <p:cTn id="32" presetID="10" presetClass="entr" presetSubtype="0" fill="hold" nodeType="withEffect">
                                  <p:stCondLst>
                                    <p:cond delay="0"/>
                                  </p:stCondLst>
                                  <p:childTnLst>
                                    <p:set>
                                      <p:cBhvr>
                                        <p:cTn id="33" dur="1" fill="hold">
                                          <p:stCondLst>
                                            <p:cond delay="0"/>
                                          </p:stCondLst>
                                        </p:cTn>
                                        <p:tgtEl>
                                          <p:spTgt spid="958"/>
                                        </p:tgtEl>
                                        <p:attrNameLst>
                                          <p:attrName>style.visibility</p:attrName>
                                        </p:attrNameLst>
                                      </p:cBhvr>
                                      <p:to>
                                        <p:strVal val="visible"/>
                                      </p:to>
                                    </p:set>
                                    <p:animEffect transition="in" filter="fade">
                                      <p:cBhvr>
                                        <p:cTn id="34" dur="500"/>
                                        <p:tgtEl>
                                          <p:spTgt spid="958"/>
                                        </p:tgtEl>
                                      </p:cBhvr>
                                    </p:animEffect>
                                  </p:childTnLst>
                                </p:cTn>
                              </p:par>
                              <p:par>
                                <p:cTn id="35" presetID="10" presetClass="entr" presetSubtype="0" fill="hold" nodeType="withEffect">
                                  <p:stCondLst>
                                    <p:cond delay="0"/>
                                  </p:stCondLst>
                                  <p:childTnLst>
                                    <p:set>
                                      <p:cBhvr>
                                        <p:cTn id="36" dur="1" fill="hold">
                                          <p:stCondLst>
                                            <p:cond delay="0"/>
                                          </p:stCondLst>
                                        </p:cTn>
                                        <p:tgtEl>
                                          <p:spTgt spid="965"/>
                                        </p:tgtEl>
                                        <p:attrNameLst>
                                          <p:attrName>style.visibility</p:attrName>
                                        </p:attrNameLst>
                                      </p:cBhvr>
                                      <p:to>
                                        <p:strVal val="visible"/>
                                      </p:to>
                                    </p:set>
                                    <p:animEffect transition="in" filter="fade">
                                      <p:cBhvr>
                                        <p:cTn id="37" dur="500"/>
                                        <p:tgtEl>
                                          <p:spTgt spid="965"/>
                                        </p:tgtEl>
                                      </p:cBhvr>
                                    </p:animEffect>
                                  </p:childTnLst>
                                </p:cTn>
                              </p:par>
                              <p:par>
                                <p:cTn id="38" presetID="10" presetClass="entr" presetSubtype="0" fill="hold" nodeType="withEffect">
                                  <p:stCondLst>
                                    <p:cond delay="0"/>
                                  </p:stCondLst>
                                  <p:childTnLst>
                                    <p:set>
                                      <p:cBhvr>
                                        <p:cTn id="39" dur="1" fill="hold">
                                          <p:stCondLst>
                                            <p:cond delay="0"/>
                                          </p:stCondLst>
                                        </p:cTn>
                                        <p:tgtEl>
                                          <p:spTgt spid="966"/>
                                        </p:tgtEl>
                                        <p:attrNameLst>
                                          <p:attrName>style.visibility</p:attrName>
                                        </p:attrNameLst>
                                      </p:cBhvr>
                                      <p:to>
                                        <p:strVal val="visible"/>
                                      </p:to>
                                    </p:set>
                                    <p:animEffect transition="in" filter="fade">
                                      <p:cBhvr>
                                        <p:cTn id="40" dur="500"/>
                                        <p:tgtEl>
                                          <p:spTgt spid="966"/>
                                        </p:tgtEl>
                                      </p:cBhvr>
                                    </p:animEffect>
                                  </p:childTnLst>
                                </p:cTn>
                              </p:par>
                              <p:par>
                                <p:cTn id="41" presetID="10" presetClass="entr" presetSubtype="0" fill="hold" nodeType="withEffect">
                                  <p:stCondLst>
                                    <p:cond delay="0"/>
                                  </p:stCondLst>
                                  <p:childTnLst>
                                    <p:set>
                                      <p:cBhvr>
                                        <p:cTn id="42" dur="1" fill="hold">
                                          <p:stCondLst>
                                            <p:cond delay="0"/>
                                          </p:stCondLst>
                                        </p:cTn>
                                        <p:tgtEl>
                                          <p:spTgt spid="967"/>
                                        </p:tgtEl>
                                        <p:attrNameLst>
                                          <p:attrName>style.visibility</p:attrName>
                                        </p:attrNameLst>
                                      </p:cBhvr>
                                      <p:to>
                                        <p:strVal val="visible"/>
                                      </p:to>
                                    </p:set>
                                    <p:animEffect transition="in" filter="fade">
                                      <p:cBhvr>
                                        <p:cTn id="43" dur="500"/>
                                        <p:tgtEl>
                                          <p:spTgt spid="967"/>
                                        </p:tgtEl>
                                      </p:cBhvr>
                                    </p:animEffect>
                                  </p:childTnLst>
                                </p:cTn>
                              </p:par>
                              <p:par>
                                <p:cTn id="44" presetID="10" presetClass="entr" presetSubtype="0" fill="hold" nodeType="withEffect">
                                  <p:stCondLst>
                                    <p:cond delay="0"/>
                                  </p:stCondLst>
                                  <p:childTnLst>
                                    <p:set>
                                      <p:cBhvr>
                                        <p:cTn id="45" dur="1" fill="hold">
                                          <p:stCondLst>
                                            <p:cond delay="0"/>
                                          </p:stCondLst>
                                        </p:cTn>
                                        <p:tgtEl>
                                          <p:spTgt spid="968"/>
                                        </p:tgtEl>
                                        <p:attrNameLst>
                                          <p:attrName>style.visibility</p:attrName>
                                        </p:attrNameLst>
                                      </p:cBhvr>
                                      <p:to>
                                        <p:strVal val="visible"/>
                                      </p:to>
                                    </p:set>
                                    <p:animEffect transition="in" filter="fade">
                                      <p:cBhvr>
                                        <p:cTn id="46" dur="500"/>
                                        <p:tgtEl>
                                          <p:spTgt spid="9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69"/>
                                        </p:tgtEl>
                                        <p:attrNameLst>
                                          <p:attrName>style.visibility</p:attrName>
                                        </p:attrNameLst>
                                      </p:cBhvr>
                                      <p:to>
                                        <p:strVal val="visible"/>
                                      </p:to>
                                    </p:set>
                                    <p:animEffect transition="in" filter="fade">
                                      <p:cBhvr>
                                        <p:cTn id="51" dur="500"/>
                                        <p:tgtEl>
                                          <p:spTgt spid="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64"/>
          <p:cNvSpPr/>
          <p:nvPr/>
        </p:nvSpPr>
        <p:spPr>
          <a:xfrm>
            <a:off x="1" y="2037806"/>
            <a:ext cx="2808514" cy="1645919"/>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Times New Roman"/>
                <a:ea typeface="Times New Roman"/>
                <a:cs typeface="Times New Roman"/>
                <a:sym typeface="Times New Roman"/>
              </a:rPr>
              <a:t>1. Nội dung – Ý nghĩa:</a:t>
            </a:r>
            <a:endParaRPr sz="3200" b="1" i="0" u="none" strike="noStrike" cap="none">
              <a:solidFill>
                <a:srgbClr val="FFFFFF"/>
              </a:solidFill>
              <a:latin typeface="Times New Roman"/>
              <a:ea typeface="Times New Roman"/>
              <a:cs typeface="Times New Roman"/>
              <a:sym typeface="Times New Roman"/>
            </a:endParaRPr>
          </a:p>
        </p:txBody>
      </p:sp>
      <p:cxnSp>
        <p:nvCxnSpPr>
          <p:cNvPr id="975" name="Google Shape;975;p64"/>
          <p:cNvCxnSpPr>
            <a:stCxn id="974" idx="3"/>
          </p:cNvCxnSpPr>
          <p:nvPr/>
        </p:nvCxnSpPr>
        <p:spPr>
          <a:xfrm rot="10800000" flipH="1">
            <a:off x="2808515" y="574766"/>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976" name="Google Shape;976;p64"/>
          <p:cNvSpPr/>
          <p:nvPr/>
        </p:nvSpPr>
        <p:spPr>
          <a:xfrm>
            <a:off x="3605350" y="130629"/>
            <a:ext cx="7132318"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Kể về cách cư xử của chị em trong gia đình</a:t>
            </a:r>
            <a:endParaRPr sz="2800" b="0" i="0" u="none" strike="noStrike" cap="none">
              <a:solidFill>
                <a:srgbClr val="000000"/>
              </a:solidFill>
              <a:latin typeface="Times New Roman"/>
              <a:ea typeface="Times New Roman"/>
              <a:cs typeface="Times New Roman"/>
              <a:sym typeface="Times New Roman"/>
            </a:endParaRPr>
          </a:p>
        </p:txBody>
      </p:sp>
      <p:cxnSp>
        <p:nvCxnSpPr>
          <p:cNvPr id="977" name="Google Shape;977;p64"/>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978" name="Google Shape;978;p64"/>
          <p:cNvSpPr/>
          <p:nvPr/>
        </p:nvSpPr>
        <p:spPr>
          <a:xfrm>
            <a:off x="4049486" y="4310742"/>
            <a:ext cx="6688182" cy="160673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rgbClr val="000000"/>
                </a:solidFill>
                <a:latin typeface="Times New Roman"/>
                <a:ea typeface="Times New Roman"/>
                <a:cs typeface="Times New Roman"/>
                <a:sym typeface="Times New Roman"/>
              </a:rPr>
              <a:t>Truyện gửi gắm ý nghĩa để gia đình gắn kết, yêu thương nhau rất cần sự quan tâm, lắng nghe, chia sẻ của mọi thành viên.</a:t>
            </a:r>
            <a:endParaRPr sz="2800" b="0" i="0" u="none" strike="noStrike" cap="none">
              <a:solidFill>
                <a:srgbClr val="000000"/>
              </a:solidFill>
              <a:latin typeface="Times New Roman"/>
              <a:ea typeface="Times New Roman"/>
              <a:cs typeface="Times New Roman"/>
              <a:sym typeface="Times New Roman"/>
            </a:endParaRPr>
          </a:p>
        </p:txBody>
      </p:sp>
      <p:pic>
        <p:nvPicPr>
          <p:cNvPr id="979" name="Google Shape;979;p64"/>
          <p:cNvPicPr preferRelativeResize="0"/>
          <p:nvPr/>
        </p:nvPicPr>
        <p:blipFill rotWithShape="1">
          <a:blip r:embed="rId3">
            <a:alphaModFix/>
          </a:blip>
          <a:srcRect/>
          <a:stretch/>
        </p:blipFill>
        <p:spPr>
          <a:xfrm>
            <a:off x="4931230" y="1906768"/>
            <a:ext cx="2133600" cy="2143125"/>
          </a:xfrm>
          <a:prstGeom prst="rect">
            <a:avLst/>
          </a:prstGeom>
          <a:noFill/>
          <a:ln>
            <a:noFill/>
          </a:ln>
        </p:spPr>
      </p:pic>
      <p:pic>
        <p:nvPicPr>
          <p:cNvPr id="980" name="Google Shape;980;p64"/>
          <p:cNvPicPr preferRelativeResize="0"/>
          <p:nvPr/>
        </p:nvPicPr>
        <p:blipFill rotWithShape="1">
          <a:blip r:embed="rId3">
            <a:alphaModFix/>
          </a:blip>
          <a:srcRect/>
          <a:stretch/>
        </p:blipFill>
        <p:spPr>
          <a:xfrm>
            <a:off x="8120745" y="1861456"/>
            <a:ext cx="2133600" cy="2143125"/>
          </a:xfrm>
          <a:prstGeom prst="rect">
            <a:avLst/>
          </a:prstGeom>
          <a:noFill/>
          <a:ln>
            <a:noFill/>
          </a:ln>
        </p:spPr>
      </p:pic>
      <p:pic>
        <p:nvPicPr>
          <p:cNvPr id="981" name="Google Shape;981;p64"/>
          <p:cNvPicPr preferRelativeResize="0"/>
          <p:nvPr/>
        </p:nvPicPr>
        <p:blipFill rotWithShape="1">
          <a:blip r:embed="rId4">
            <a:alphaModFix/>
          </a:blip>
          <a:srcRect/>
          <a:stretch/>
        </p:blipFill>
        <p:spPr>
          <a:xfrm>
            <a:off x="-185059" y="3585308"/>
            <a:ext cx="3706587" cy="261954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500"/>
                                        <p:tgtEl>
                                          <p:spTgt spid="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5"/>
                                        </p:tgtEl>
                                        <p:attrNameLst>
                                          <p:attrName>style.visibility</p:attrName>
                                        </p:attrNameLst>
                                      </p:cBhvr>
                                      <p:to>
                                        <p:strVal val="visible"/>
                                      </p:to>
                                    </p:set>
                                    <p:animEffect transition="in" filter="fade">
                                      <p:cBhvr>
                                        <p:cTn id="12" dur="500"/>
                                        <p:tgtEl>
                                          <p:spTgt spid="975"/>
                                        </p:tgtEl>
                                      </p:cBhvr>
                                    </p:animEffect>
                                  </p:childTnLst>
                                </p:cTn>
                              </p:par>
                              <p:par>
                                <p:cTn id="13" presetID="10" presetClass="entr" presetSubtype="0" fill="hold" nodeType="withEffect">
                                  <p:stCondLst>
                                    <p:cond delay="0"/>
                                  </p:stCondLst>
                                  <p:childTnLst>
                                    <p:set>
                                      <p:cBhvr>
                                        <p:cTn id="14" dur="1" fill="hold">
                                          <p:stCondLst>
                                            <p:cond delay="0"/>
                                          </p:stCondLst>
                                        </p:cTn>
                                        <p:tgtEl>
                                          <p:spTgt spid="976"/>
                                        </p:tgtEl>
                                        <p:attrNameLst>
                                          <p:attrName>style.visibility</p:attrName>
                                        </p:attrNameLst>
                                      </p:cBhvr>
                                      <p:to>
                                        <p:strVal val="visible"/>
                                      </p:to>
                                    </p:set>
                                    <p:animEffect transition="in" filter="fade">
                                      <p:cBhvr>
                                        <p:cTn id="15" dur="500"/>
                                        <p:tgtEl>
                                          <p:spTgt spid="9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7"/>
                                        </p:tgtEl>
                                        <p:attrNameLst>
                                          <p:attrName>style.visibility</p:attrName>
                                        </p:attrNameLst>
                                      </p:cBhvr>
                                      <p:to>
                                        <p:strVal val="visible"/>
                                      </p:to>
                                    </p:set>
                                    <p:animEffect transition="in" filter="fade">
                                      <p:cBhvr>
                                        <p:cTn id="20" dur="500"/>
                                        <p:tgtEl>
                                          <p:spTgt spid="977"/>
                                        </p:tgtEl>
                                      </p:cBhvr>
                                    </p:animEffect>
                                  </p:childTnLst>
                                </p:cTn>
                              </p:par>
                              <p:par>
                                <p:cTn id="21" presetID="10" presetClass="entr" presetSubtype="0" fill="hold" nodeType="withEffect">
                                  <p:stCondLst>
                                    <p:cond delay="0"/>
                                  </p:stCondLst>
                                  <p:childTnLst>
                                    <p:set>
                                      <p:cBhvr>
                                        <p:cTn id="22" dur="1" fill="hold">
                                          <p:stCondLst>
                                            <p:cond delay="0"/>
                                          </p:stCondLst>
                                        </p:cTn>
                                        <p:tgtEl>
                                          <p:spTgt spid="978"/>
                                        </p:tgtEl>
                                        <p:attrNameLst>
                                          <p:attrName>style.visibility</p:attrName>
                                        </p:attrNameLst>
                                      </p:cBhvr>
                                      <p:to>
                                        <p:strVal val="visible"/>
                                      </p:to>
                                    </p:set>
                                    <p:animEffect transition="in" filter="fade">
                                      <p:cBhvr>
                                        <p:cTn id="23" dur="5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65"/>
          <p:cNvSpPr/>
          <p:nvPr/>
        </p:nvSpPr>
        <p:spPr>
          <a:xfrm>
            <a:off x="1" y="2037806"/>
            <a:ext cx="2808514" cy="1645919"/>
          </a:xfrm>
          <a:prstGeom prst="roundRect">
            <a:avLst>
              <a:gd name="adj" fmla="val 1666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Times New Roman"/>
                <a:ea typeface="Times New Roman"/>
                <a:cs typeface="Times New Roman"/>
                <a:sym typeface="Times New Roman"/>
              </a:rPr>
              <a:t>2. Nghệ thuật</a:t>
            </a:r>
            <a:endParaRPr sz="3200" b="1" i="0" u="none" strike="noStrike" cap="none">
              <a:solidFill>
                <a:srgbClr val="FFFFFF"/>
              </a:solidFill>
              <a:latin typeface="Times New Roman"/>
              <a:ea typeface="Times New Roman"/>
              <a:cs typeface="Times New Roman"/>
              <a:sym typeface="Times New Roman"/>
            </a:endParaRPr>
          </a:p>
        </p:txBody>
      </p:sp>
      <p:cxnSp>
        <p:nvCxnSpPr>
          <p:cNvPr id="987" name="Google Shape;987;p65"/>
          <p:cNvCxnSpPr>
            <a:stCxn id="986" idx="3"/>
          </p:cNvCxnSpPr>
          <p:nvPr/>
        </p:nvCxnSpPr>
        <p:spPr>
          <a:xfrm rot="10800000" flipH="1">
            <a:off x="2808515" y="574766"/>
            <a:ext cx="1084200" cy="2286000"/>
          </a:xfrm>
          <a:prstGeom prst="straightConnector1">
            <a:avLst/>
          </a:prstGeom>
          <a:noFill/>
          <a:ln w="38100" cap="flat" cmpd="sng">
            <a:solidFill>
              <a:schemeClr val="dk1"/>
            </a:solidFill>
            <a:prstDash val="solid"/>
            <a:miter lim="800000"/>
            <a:headEnd type="none" w="sm" len="sm"/>
            <a:tailEnd type="triangle" w="med" len="med"/>
          </a:ln>
        </p:spPr>
      </p:cxnSp>
      <p:sp>
        <p:nvSpPr>
          <p:cNvPr id="988" name="Google Shape;988;p65"/>
          <p:cNvSpPr/>
          <p:nvPr/>
        </p:nvSpPr>
        <p:spPr>
          <a:xfrm>
            <a:off x="3605349" y="130629"/>
            <a:ext cx="7132319" cy="151529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Ngôi kể: ngôi thứ nhất, giúp nhân vật bộc lộ được những tâm trạng, cảm xúc chân thực, gây xúc động cho người đọc.</a:t>
            </a:r>
            <a:endParaRPr sz="2800" b="0" i="0" u="none" strike="noStrike" cap="none">
              <a:solidFill>
                <a:srgbClr val="000000"/>
              </a:solidFill>
              <a:latin typeface="Times New Roman"/>
              <a:ea typeface="Times New Roman"/>
              <a:cs typeface="Times New Roman"/>
              <a:sym typeface="Times New Roman"/>
            </a:endParaRPr>
          </a:p>
        </p:txBody>
      </p:sp>
      <p:cxnSp>
        <p:nvCxnSpPr>
          <p:cNvPr id="989" name="Google Shape;989;p65"/>
          <p:cNvCxnSpPr/>
          <p:nvPr/>
        </p:nvCxnSpPr>
        <p:spPr>
          <a:xfrm>
            <a:off x="2808514" y="3108956"/>
            <a:ext cx="1240972" cy="1658986"/>
          </a:xfrm>
          <a:prstGeom prst="straightConnector1">
            <a:avLst/>
          </a:prstGeom>
          <a:noFill/>
          <a:ln w="38100" cap="flat" cmpd="sng">
            <a:solidFill>
              <a:schemeClr val="dk1"/>
            </a:solidFill>
            <a:prstDash val="solid"/>
            <a:miter lim="800000"/>
            <a:headEnd type="none" w="sm" len="sm"/>
            <a:tailEnd type="triangle" w="med" len="med"/>
          </a:ln>
        </p:spPr>
      </p:cxnSp>
      <p:sp>
        <p:nvSpPr>
          <p:cNvPr id="990" name="Google Shape;990;p65"/>
          <p:cNvSpPr/>
          <p:nvPr/>
        </p:nvSpPr>
        <p:spPr>
          <a:xfrm>
            <a:off x="4049486" y="4310742"/>
            <a:ext cx="6688182" cy="1606731"/>
          </a:xfrm>
          <a:prstGeom prst="roundRect">
            <a:avLst>
              <a:gd name="adj" fmla="val 16667"/>
            </a:avLst>
          </a:prstGeom>
          <a:solidFill>
            <a:schemeClr val="lt1"/>
          </a:solidFill>
          <a:ln w="571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rgbClr val="000000"/>
                </a:solidFill>
                <a:latin typeface="Times New Roman"/>
                <a:ea typeface="Times New Roman"/>
                <a:cs typeface="Times New Roman"/>
                <a:sym typeface="Times New Roman"/>
              </a:rPr>
              <a:t>Nghệ thuật miêu tả tâm lí nhân vật tinh tế, sắc sảo.</a:t>
            </a:r>
            <a:endParaRPr sz="2800" b="0" i="0" u="none" strike="noStrike" cap="none">
              <a:solidFill>
                <a:srgbClr val="000000"/>
              </a:solidFill>
              <a:latin typeface="Times New Roman"/>
              <a:ea typeface="Times New Roman"/>
              <a:cs typeface="Times New Roman"/>
              <a:sym typeface="Times New Roman"/>
            </a:endParaRPr>
          </a:p>
        </p:txBody>
      </p:sp>
      <p:pic>
        <p:nvPicPr>
          <p:cNvPr id="991" name="Google Shape;991;p65"/>
          <p:cNvPicPr preferRelativeResize="0"/>
          <p:nvPr/>
        </p:nvPicPr>
        <p:blipFill rotWithShape="1">
          <a:blip r:embed="rId3">
            <a:alphaModFix/>
          </a:blip>
          <a:srcRect/>
          <a:stretch/>
        </p:blipFill>
        <p:spPr>
          <a:xfrm>
            <a:off x="674913" y="3853134"/>
            <a:ext cx="2133600" cy="2143125"/>
          </a:xfrm>
          <a:prstGeom prst="rect">
            <a:avLst/>
          </a:prstGeom>
          <a:noFill/>
          <a:ln>
            <a:noFill/>
          </a:ln>
        </p:spPr>
      </p:pic>
      <p:pic>
        <p:nvPicPr>
          <p:cNvPr id="992" name="Google Shape;992;p65"/>
          <p:cNvPicPr preferRelativeResize="0"/>
          <p:nvPr/>
        </p:nvPicPr>
        <p:blipFill rotWithShape="1">
          <a:blip r:embed="rId3">
            <a:alphaModFix/>
          </a:blip>
          <a:srcRect/>
          <a:stretch/>
        </p:blipFill>
        <p:spPr>
          <a:xfrm>
            <a:off x="4724400" y="1710009"/>
            <a:ext cx="2133600" cy="2143125"/>
          </a:xfrm>
          <a:prstGeom prst="rect">
            <a:avLst/>
          </a:prstGeom>
          <a:noFill/>
          <a:ln>
            <a:noFill/>
          </a:ln>
        </p:spPr>
      </p:pic>
      <p:pic>
        <p:nvPicPr>
          <p:cNvPr id="993" name="Google Shape;993;p65"/>
          <p:cNvPicPr preferRelativeResize="0"/>
          <p:nvPr/>
        </p:nvPicPr>
        <p:blipFill rotWithShape="1">
          <a:blip r:embed="rId3">
            <a:alphaModFix/>
          </a:blip>
          <a:srcRect/>
          <a:stretch/>
        </p:blipFill>
        <p:spPr>
          <a:xfrm>
            <a:off x="8604068" y="1939834"/>
            <a:ext cx="2133600" cy="21431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7"/>
                                        </p:tgtEl>
                                        <p:attrNameLst>
                                          <p:attrName>style.visibility</p:attrName>
                                        </p:attrNameLst>
                                      </p:cBhvr>
                                      <p:to>
                                        <p:strVal val="visible"/>
                                      </p:to>
                                    </p:set>
                                    <p:animEffect transition="in" filter="fade">
                                      <p:cBhvr>
                                        <p:cTn id="12" dur="500"/>
                                        <p:tgtEl>
                                          <p:spTgt spid="987"/>
                                        </p:tgtEl>
                                      </p:cBhvr>
                                    </p:animEffect>
                                  </p:childTnLst>
                                </p:cTn>
                              </p:par>
                              <p:par>
                                <p:cTn id="13" presetID="10" presetClass="entr" presetSubtype="0" fill="hold" nodeType="withEffect">
                                  <p:stCondLst>
                                    <p:cond delay="0"/>
                                  </p:stCondLst>
                                  <p:childTnLst>
                                    <p:set>
                                      <p:cBhvr>
                                        <p:cTn id="14" dur="1" fill="hold">
                                          <p:stCondLst>
                                            <p:cond delay="0"/>
                                          </p:stCondLst>
                                        </p:cTn>
                                        <p:tgtEl>
                                          <p:spTgt spid="988"/>
                                        </p:tgtEl>
                                        <p:attrNameLst>
                                          <p:attrName>style.visibility</p:attrName>
                                        </p:attrNameLst>
                                      </p:cBhvr>
                                      <p:to>
                                        <p:strVal val="visible"/>
                                      </p:to>
                                    </p:set>
                                    <p:animEffect transition="in" filter="fade">
                                      <p:cBhvr>
                                        <p:cTn id="15" dur="500"/>
                                        <p:tgtEl>
                                          <p:spTgt spid="9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89"/>
                                        </p:tgtEl>
                                        <p:attrNameLst>
                                          <p:attrName>style.visibility</p:attrName>
                                        </p:attrNameLst>
                                      </p:cBhvr>
                                      <p:to>
                                        <p:strVal val="visible"/>
                                      </p:to>
                                    </p:set>
                                    <p:animEffect transition="in" filter="fade">
                                      <p:cBhvr>
                                        <p:cTn id="20" dur="500"/>
                                        <p:tgtEl>
                                          <p:spTgt spid="989"/>
                                        </p:tgtEl>
                                      </p:cBhvr>
                                    </p:animEffect>
                                  </p:childTnLst>
                                </p:cTn>
                              </p:par>
                              <p:par>
                                <p:cTn id="21" presetID="10" presetClass="entr" presetSubtype="0" fill="hold" nodeType="withEffect">
                                  <p:stCondLst>
                                    <p:cond delay="0"/>
                                  </p:stCondLst>
                                  <p:childTnLst>
                                    <p:set>
                                      <p:cBhvr>
                                        <p:cTn id="22" dur="1" fill="hold">
                                          <p:stCondLst>
                                            <p:cond delay="0"/>
                                          </p:stCondLst>
                                        </p:cTn>
                                        <p:tgtEl>
                                          <p:spTgt spid="990"/>
                                        </p:tgtEl>
                                        <p:attrNameLst>
                                          <p:attrName>style.visibility</p:attrName>
                                        </p:attrNameLst>
                                      </p:cBhvr>
                                      <p:to>
                                        <p:strVal val="visible"/>
                                      </p:to>
                                    </p:set>
                                    <p:animEffect transition="in" filter="fade">
                                      <p:cBhvr>
                                        <p:cTn id="23" dur="500"/>
                                        <p:tgtEl>
                                          <p:spTgt spid="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6"/>
          <p:cNvSpPr txBox="1"/>
          <p:nvPr/>
        </p:nvSpPr>
        <p:spPr>
          <a:xfrm flipH="1">
            <a:off x="3953108" y="4090763"/>
            <a:ext cx="399660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LUYỆN TẬP</a:t>
            </a:r>
            <a:endParaRPr sz="4800" b="1" i="0" u="none" strike="noStrike" cap="none">
              <a:solidFill>
                <a:srgbClr val="002060"/>
              </a:solidFill>
              <a:latin typeface="Times New Roman"/>
              <a:ea typeface="Times New Roman"/>
              <a:cs typeface="Times New Roman"/>
              <a:sym typeface="Times New Roman"/>
            </a:endParaRPr>
          </a:p>
        </p:txBody>
      </p:sp>
      <p:sp>
        <p:nvSpPr>
          <p:cNvPr id="1000" name="Google Shape;1000;p66"/>
          <p:cNvSpPr/>
          <p:nvPr/>
        </p:nvSpPr>
        <p:spPr>
          <a:xfrm flipH="1">
            <a:off x="1217259" y="2387940"/>
            <a:ext cx="585223" cy="379444"/>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01" name="Google Shape;1001;p66"/>
          <p:cNvGrpSpPr/>
          <p:nvPr/>
        </p:nvGrpSpPr>
        <p:grpSpPr>
          <a:xfrm>
            <a:off x="2560029" y="4984964"/>
            <a:ext cx="6965448" cy="503056"/>
            <a:chOff x="2453503" y="5381090"/>
            <a:chExt cx="6965448" cy="503056"/>
          </a:xfrm>
        </p:grpSpPr>
        <p:sp>
          <p:nvSpPr>
            <p:cNvPr id="1002" name="Google Shape;1002;p66"/>
            <p:cNvSpPr/>
            <p:nvPr/>
          </p:nvSpPr>
          <p:spPr>
            <a:xfrm>
              <a:off x="8625557" y="5381090"/>
              <a:ext cx="793394" cy="459363"/>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3" name="Google Shape;1003;p66"/>
            <p:cNvSpPr/>
            <p:nvPr/>
          </p:nvSpPr>
          <p:spPr>
            <a:xfrm>
              <a:off x="3532280" y="5475339"/>
              <a:ext cx="5024077" cy="401116"/>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4" name="Google Shape;1004;p66"/>
            <p:cNvSpPr/>
            <p:nvPr/>
          </p:nvSpPr>
          <p:spPr>
            <a:xfrm>
              <a:off x="2453503" y="5467647"/>
              <a:ext cx="988875" cy="416499"/>
            </a:xfrm>
            <a:custGeom>
              <a:avLst/>
              <a:gdLst/>
              <a:ahLst/>
              <a:cxnLst/>
              <a:rect l="l" t="t" r="r" b="b"/>
              <a:pathLst>
                <a:path w="1736283" h="421458" extrusionOk="0">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005" name="Google Shape;1005;p66"/>
          <p:cNvSpPr/>
          <p:nvPr/>
        </p:nvSpPr>
        <p:spPr>
          <a:xfrm>
            <a:off x="2045516" y="2636816"/>
            <a:ext cx="466974" cy="800526"/>
          </a:xfrm>
          <a:custGeom>
            <a:avLst/>
            <a:gdLst/>
            <a:ahLst/>
            <a:cxnLst/>
            <a:rect l="l" t="t" r="r" b="b"/>
            <a:pathLst>
              <a:path w="786063" h="1347536" extrusionOk="0">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06" name="Google Shape;1006;p66"/>
          <p:cNvGrpSpPr/>
          <p:nvPr/>
        </p:nvGrpSpPr>
        <p:grpSpPr>
          <a:xfrm>
            <a:off x="4530829" y="377539"/>
            <a:ext cx="3130342" cy="3293432"/>
            <a:chOff x="4427538" y="954088"/>
            <a:chExt cx="3333750" cy="3729038"/>
          </a:xfrm>
        </p:grpSpPr>
        <p:sp>
          <p:nvSpPr>
            <p:cNvPr id="1007" name="Google Shape;1007;p66"/>
            <p:cNvSpPr/>
            <p:nvPr/>
          </p:nvSpPr>
          <p:spPr>
            <a:xfrm>
              <a:off x="5026026" y="1547813"/>
              <a:ext cx="2144713" cy="2363788"/>
            </a:xfrm>
            <a:custGeom>
              <a:avLst/>
              <a:gdLst/>
              <a:ahLst/>
              <a:cxnLst/>
              <a:rect l="l" t="t" r="r" b="b"/>
              <a:pathLst>
                <a:path w="570" h="629" extrusionOk="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8" name="Google Shape;1008;p66"/>
            <p:cNvSpPr/>
            <p:nvPr/>
          </p:nvSpPr>
          <p:spPr>
            <a:xfrm>
              <a:off x="5462588" y="2581276"/>
              <a:ext cx="1274763" cy="1308100"/>
            </a:xfrm>
            <a:custGeom>
              <a:avLst/>
              <a:gdLst/>
              <a:ahLst/>
              <a:cxnLst/>
              <a:rect l="l" t="t" r="r" b="b"/>
              <a:pathLst>
                <a:path w="339" h="348" extrusionOk="0">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9" name="Google Shape;1009;p66"/>
            <p:cNvSpPr/>
            <p:nvPr/>
          </p:nvSpPr>
          <p:spPr>
            <a:xfrm>
              <a:off x="4999038" y="1325563"/>
              <a:ext cx="285750" cy="315913"/>
            </a:xfrm>
            <a:custGeom>
              <a:avLst/>
              <a:gdLst/>
              <a:ahLst/>
              <a:cxnLst/>
              <a:rect l="l" t="t" r="r" b="b"/>
              <a:pathLst>
                <a:path w="76" h="84" extrusionOk="0">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0" name="Google Shape;1010;p66"/>
            <p:cNvSpPr/>
            <p:nvPr/>
          </p:nvSpPr>
          <p:spPr>
            <a:xfrm>
              <a:off x="5988051" y="987426"/>
              <a:ext cx="188913" cy="354013"/>
            </a:xfrm>
            <a:custGeom>
              <a:avLst/>
              <a:gdLst/>
              <a:ahLst/>
              <a:cxnLst/>
              <a:rect l="l" t="t" r="r" b="b"/>
              <a:pathLst>
                <a:path w="50" h="94" extrusionOk="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1" name="Google Shape;1011;p66"/>
            <p:cNvSpPr/>
            <p:nvPr/>
          </p:nvSpPr>
          <p:spPr>
            <a:xfrm>
              <a:off x="6869113" y="1319213"/>
              <a:ext cx="320675" cy="352425"/>
            </a:xfrm>
            <a:custGeom>
              <a:avLst/>
              <a:gdLst/>
              <a:ahLst/>
              <a:cxnLst/>
              <a:rect l="l" t="t" r="r" b="b"/>
              <a:pathLst>
                <a:path w="85" h="94" extrusionOk="0">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2" name="Google Shape;1012;p66"/>
            <p:cNvSpPr/>
            <p:nvPr/>
          </p:nvSpPr>
          <p:spPr>
            <a:xfrm>
              <a:off x="7351713" y="2228851"/>
              <a:ext cx="349250" cy="179388"/>
            </a:xfrm>
            <a:custGeom>
              <a:avLst/>
              <a:gdLst/>
              <a:ahLst/>
              <a:cxnLst/>
              <a:rect l="l" t="t" r="r" b="b"/>
              <a:pathLst>
                <a:path w="93" h="48" extrusionOk="0">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3" name="Google Shape;1013;p66"/>
            <p:cNvSpPr/>
            <p:nvPr/>
          </p:nvSpPr>
          <p:spPr>
            <a:xfrm>
              <a:off x="7234238" y="3190876"/>
              <a:ext cx="368300" cy="247650"/>
            </a:xfrm>
            <a:custGeom>
              <a:avLst/>
              <a:gdLst/>
              <a:ahLst/>
              <a:cxnLst/>
              <a:rect l="l" t="t" r="r" b="b"/>
              <a:pathLst>
                <a:path w="98" h="66" extrusionOk="0">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4" name="Google Shape;1014;p66"/>
            <p:cNvSpPr/>
            <p:nvPr/>
          </p:nvSpPr>
          <p:spPr>
            <a:xfrm>
              <a:off x="4600576" y="3221038"/>
              <a:ext cx="349250" cy="209550"/>
            </a:xfrm>
            <a:custGeom>
              <a:avLst/>
              <a:gdLst/>
              <a:ahLst/>
              <a:cxnLst/>
              <a:rect l="l" t="t" r="r" b="b"/>
              <a:pathLst>
                <a:path w="93" h="56" extrusionOk="0">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5" name="Google Shape;1015;p66"/>
            <p:cNvSpPr/>
            <p:nvPr/>
          </p:nvSpPr>
          <p:spPr>
            <a:xfrm>
              <a:off x="4441826" y="2228851"/>
              <a:ext cx="381000" cy="195263"/>
            </a:xfrm>
            <a:custGeom>
              <a:avLst/>
              <a:gdLst/>
              <a:ahLst/>
              <a:cxnLst/>
              <a:rect l="l" t="t" r="r" b="b"/>
              <a:pathLst>
                <a:path w="101" h="52" extrusionOk="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6" name="Google Shape;1016;p66"/>
            <p:cNvSpPr/>
            <p:nvPr/>
          </p:nvSpPr>
          <p:spPr>
            <a:xfrm>
              <a:off x="5619751" y="3903663"/>
              <a:ext cx="971550" cy="142875"/>
            </a:xfrm>
            <a:custGeom>
              <a:avLst/>
              <a:gdLst/>
              <a:ahLst/>
              <a:cxnLst/>
              <a:rect l="l" t="t" r="r" b="b"/>
              <a:pathLst>
                <a:path w="258" h="38" extrusionOk="0">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7" name="Google Shape;1017;p66"/>
            <p:cNvSpPr/>
            <p:nvPr/>
          </p:nvSpPr>
          <p:spPr>
            <a:xfrm>
              <a:off x="5605463" y="4081463"/>
              <a:ext cx="974725" cy="153988"/>
            </a:xfrm>
            <a:custGeom>
              <a:avLst/>
              <a:gdLst/>
              <a:ahLst/>
              <a:cxnLst/>
              <a:rect l="l" t="t" r="r" b="b"/>
              <a:pathLst>
                <a:path w="259" h="41" extrusionOk="0">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8" name="Google Shape;1018;p66"/>
            <p:cNvSpPr/>
            <p:nvPr/>
          </p:nvSpPr>
          <p:spPr>
            <a:xfrm>
              <a:off x="5619751" y="4230688"/>
              <a:ext cx="925513" cy="403225"/>
            </a:xfrm>
            <a:custGeom>
              <a:avLst/>
              <a:gdLst/>
              <a:ahLst/>
              <a:cxnLst/>
              <a:rect l="l" t="t" r="r" b="b"/>
              <a:pathLst>
                <a:path w="246" h="107" extrusionOk="0">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9" name="Google Shape;1019;p66"/>
            <p:cNvSpPr/>
            <p:nvPr/>
          </p:nvSpPr>
          <p:spPr>
            <a:xfrm>
              <a:off x="7475538" y="3452813"/>
              <a:ext cx="11113" cy="7938"/>
            </a:xfrm>
            <a:custGeom>
              <a:avLst/>
              <a:gdLst/>
              <a:ahLst/>
              <a:cxnLst/>
              <a:rect l="l" t="t" r="r" b="b"/>
              <a:pathLst>
                <a:path w="3" h="2" extrusionOk="0">
                  <a:moveTo>
                    <a:pt x="3" y="2"/>
                  </a:moveTo>
                  <a:cubicBezTo>
                    <a:pt x="2" y="1"/>
                    <a:pt x="1" y="1"/>
                    <a:pt x="0" y="0"/>
                  </a:cubicBezTo>
                  <a:cubicBezTo>
                    <a:pt x="0" y="0"/>
                    <a:pt x="1" y="1"/>
                    <a:pt x="1" y="1"/>
                  </a:cubicBezTo>
                  <a:cubicBezTo>
                    <a:pt x="2" y="1"/>
                    <a:pt x="3" y="1"/>
                    <a:pt x="3"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0" name="Google Shape;1020;p66"/>
            <p:cNvSpPr/>
            <p:nvPr/>
          </p:nvSpPr>
          <p:spPr>
            <a:xfrm>
              <a:off x="7489826" y="3460751"/>
              <a:ext cx="11113" cy="3175"/>
            </a:xfrm>
            <a:custGeom>
              <a:avLst/>
              <a:gdLst/>
              <a:ahLst/>
              <a:cxnLst/>
              <a:rect l="l" t="t" r="r" b="b"/>
              <a:pathLst>
                <a:path w="3" h="1" extrusionOk="0">
                  <a:moveTo>
                    <a:pt x="0" y="0"/>
                  </a:moveTo>
                  <a:cubicBezTo>
                    <a:pt x="1" y="0"/>
                    <a:pt x="2" y="0"/>
                    <a:pt x="3" y="1"/>
                  </a:cubicBezTo>
                  <a:cubicBezTo>
                    <a:pt x="2"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1" name="Google Shape;1021;p66"/>
            <p:cNvSpPr/>
            <p:nvPr/>
          </p:nvSpPr>
          <p:spPr>
            <a:xfrm>
              <a:off x="7486651" y="3460751"/>
              <a:ext cx="3175"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2" name="Google Shape;1022;p66"/>
            <p:cNvSpPr/>
            <p:nvPr/>
          </p:nvSpPr>
          <p:spPr>
            <a:xfrm>
              <a:off x="7475538" y="34528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3" name="Google Shape;1023;p66"/>
            <p:cNvSpPr/>
            <p:nvPr/>
          </p:nvSpPr>
          <p:spPr>
            <a:xfrm>
              <a:off x="7212013" y="3141663"/>
              <a:ext cx="420688" cy="322263"/>
            </a:xfrm>
            <a:custGeom>
              <a:avLst/>
              <a:gdLst/>
              <a:ahLst/>
              <a:cxnLst/>
              <a:rect l="l" t="t" r="r" b="b"/>
              <a:pathLst>
                <a:path w="112" h="86" extrusionOk="0">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4" name="Google Shape;1024;p66"/>
            <p:cNvSpPr/>
            <p:nvPr/>
          </p:nvSpPr>
          <p:spPr>
            <a:xfrm>
              <a:off x="4559301" y="3144838"/>
              <a:ext cx="417513" cy="315913"/>
            </a:xfrm>
            <a:custGeom>
              <a:avLst/>
              <a:gdLst/>
              <a:ahLst/>
              <a:cxnLst/>
              <a:rect l="l" t="t" r="r" b="b"/>
              <a:pathLst>
                <a:path w="111" h="84" extrusionOk="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5" name="Google Shape;1025;p66"/>
            <p:cNvSpPr/>
            <p:nvPr/>
          </p:nvSpPr>
          <p:spPr>
            <a:xfrm>
              <a:off x="7693026" y="2405063"/>
              <a:ext cx="4763"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6" name="Google Shape;1026;p66"/>
            <p:cNvSpPr/>
            <p:nvPr/>
          </p:nvSpPr>
          <p:spPr>
            <a:xfrm>
              <a:off x="7697788" y="2397126"/>
              <a:ext cx="11113" cy="7938"/>
            </a:xfrm>
            <a:custGeom>
              <a:avLst/>
              <a:gdLst/>
              <a:ahLst/>
              <a:cxnLst/>
              <a:rect l="l" t="t" r="r" b="b"/>
              <a:pathLst>
                <a:path w="3" h="2" extrusionOk="0">
                  <a:moveTo>
                    <a:pt x="0" y="2"/>
                  </a:moveTo>
                  <a:cubicBezTo>
                    <a:pt x="1" y="2"/>
                    <a:pt x="2" y="1"/>
                    <a:pt x="3" y="0"/>
                  </a:cubicBezTo>
                  <a:cubicBezTo>
                    <a:pt x="2" y="1"/>
                    <a:pt x="1" y="2"/>
                    <a:pt x="0"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7" name="Google Shape;1027;p66"/>
            <p:cNvSpPr/>
            <p:nvPr/>
          </p:nvSpPr>
          <p:spPr>
            <a:xfrm>
              <a:off x="7316788" y="2201863"/>
              <a:ext cx="444500" cy="258763"/>
            </a:xfrm>
            <a:custGeom>
              <a:avLst/>
              <a:gdLst/>
              <a:ahLst/>
              <a:cxnLst/>
              <a:rect l="l" t="t" r="r" b="b"/>
              <a:pathLst>
                <a:path w="118" h="69" extrusionOk="0">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8" name="Google Shape;1028;p66"/>
            <p:cNvSpPr/>
            <p:nvPr/>
          </p:nvSpPr>
          <p:spPr>
            <a:xfrm>
              <a:off x="4427538" y="2193926"/>
              <a:ext cx="431800" cy="266700"/>
            </a:xfrm>
            <a:custGeom>
              <a:avLst/>
              <a:gdLst/>
              <a:ahLst/>
              <a:cxnLst/>
              <a:rect l="l" t="t" r="r" b="b"/>
              <a:pathLst>
                <a:path w="115" h="71" extrusionOk="0">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9" name="Google Shape;1029;p66"/>
            <p:cNvSpPr/>
            <p:nvPr/>
          </p:nvSpPr>
          <p:spPr>
            <a:xfrm>
              <a:off x="6843713" y="1300163"/>
              <a:ext cx="363538" cy="390525"/>
            </a:xfrm>
            <a:custGeom>
              <a:avLst/>
              <a:gdLst/>
              <a:ahLst/>
              <a:cxnLst/>
              <a:rect l="l" t="t" r="r" b="b"/>
              <a:pathLst>
                <a:path w="97" h="104" extrusionOk="0">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0" name="Google Shape;1030;p66"/>
            <p:cNvSpPr/>
            <p:nvPr/>
          </p:nvSpPr>
          <p:spPr>
            <a:xfrm>
              <a:off x="5175251" y="1671638"/>
              <a:ext cx="4763"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1" name="Google Shape;1031;p66"/>
            <p:cNvSpPr/>
            <p:nvPr/>
          </p:nvSpPr>
          <p:spPr>
            <a:xfrm>
              <a:off x="5160963" y="1660526"/>
              <a:ext cx="3175" cy="3175"/>
            </a:xfrm>
            <a:custGeom>
              <a:avLst/>
              <a:gdLst/>
              <a:ahLst/>
              <a:cxnLst/>
              <a:rect l="l" t="t" r="r" b="b"/>
              <a:pathLst>
                <a:path w="1" h="1" extrusionOk="0">
                  <a:moveTo>
                    <a:pt x="1" y="1"/>
                  </a:moveTo>
                  <a:cubicBezTo>
                    <a:pt x="1" y="0"/>
                    <a:pt x="0" y="0"/>
                    <a:pt x="0" y="0"/>
                  </a:cubicBezTo>
                  <a:cubicBezTo>
                    <a:pt x="0" y="0"/>
                    <a:pt x="0" y="0"/>
                    <a:pt x="0" y="0"/>
                  </a:cubicBezTo>
                  <a:cubicBezTo>
                    <a:pt x="1" y="0"/>
                    <a:pt x="1" y="1"/>
                    <a:pt x="1"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2" name="Google Shape;1032;p66"/>
            <p:cNvSpPr/>
            <p:nvPr/>
          </p:nvSpPr>
          <p:spPr>
            <a:xfrm>
              <a:off x="5180013" y="1674813"/>
              <a:ext cx="11113" cy="4763"/>
            </a:xfrm>
            <a:custGeom>
              <a:avLst/>
              <a:gdLst/>
              <a:ahLst/>
              <a:cxnLst/>
              <a:rect l="l" t="t" r="r" b="b"/>
              <a:pathLst>
                <a:path w="3" h="1" extrusionOk="0">
                  <a:moveTo>
                    <a:pt x="0" y="0"/>
                  </a:moveTo>
                  <a:cubicBezTo>
                    <a:pt x="1" y="1"/>
                    <a:pt x="2" y="1"/>
                    <a:pt x="3" y="1"/>
                  </a:cubicBezTo>
                  <a:cubicBezTo>
                    <a:pt x="2" y="1"/>
                    <a:pt x="1"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3" name="Google Shape;1033;p66"/>
            <p:cNvSpPr/>
            <p:nvPr/>
          </p:nvSpPr>
          <p:spPr>
            <a:xfrm>
              <a:off x="5164138" y="1663701"/>
              <a:ext cx="7938" cy="4763"/>
            </a:xfrm>
            <a:custGeom>
              <a:avLst/>
              <a:gdLst/>
              <a:ahLst/>
              <a:cxnLst/>
              <a:rect l="l" t="t" r="r" b="b"/>
              <a:pathLst>
                <a:path w="2" h="1" extrusionOk="0">
                  <a:moveTo>
                    <a:pt x="2" y="1"/>
                  </a:moveTo>
                  <a:cubicBezTo>
                    <a:pt x="1" y="1"/>
                    <a:pt x="0" y="0"/>
                    <a:pt x="0" y="0"/>
                  </a:cubicBezTo>
                  <a:cubicBezTo>
                    <a:pt x="0" y="0"/>
                    <a:pt x="0" y="0"/>
                    <a:pt x="1" y="1"/>
                  </a:cubicBezTo>
                  <a:cubicBezTo>
                    <a:pt x="1" y="1"/>
                    <a:pt x="1" y="1"/>
                    <a:pt x="2"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4" name="Google Shape;1034;p66"/>
            <p:cNvSpPr/>
            <p:nvPr/>
          </p:nvSpPr>
          <p:spPr>
            <a:xfrm>
              <a:off x="5172076" y="1668463"/>
              <a:ext cx="3175"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5" name="Google Shape;1035;p66"/>
            <p:cNvSpPr/>
            <p:nvPr/>
          </p:nvSpPr>
          <p:spPr>
            <a:xfrm>
              <a:off x="4987926" y="1292226"/>
              <a:ext cx="360363" cy="398463"/>
            </a:xfrm>
            <a:custGeom>
              <a:avLst/>
              <a:gdLst/>
              <a:ahLst/>
              <a:cxnLst/>
              <a:rect l="l" t="t" r="r" b="b"/>
              <a:pathLst>
                <a:path w="96" h="106" extrusionOk="0">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6" name="Google Shape;1036;p66"/>
            <p:cNvSpPr/>
            <p:nvPr/>
          </p:nvSpPr>
          <p:spPr>
            <a:xfrm>
              <a:off x="5984876" y="954088"/>
              <a:ext cx="222250" cy="431800"/>
            </a:xfrm>
            <a:custGeom>
              <a:avLst/>
              <a:gdLst/>
              <a:ahLst/>
              <a:cxnLst/>
              <a:rect l="l" t="t" r="r" b="b"/>
              <a:pathLst>
                <a:path w="59" h="115" extrusionOk="0">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7" name="Google Shape;1037;p66"/>
            <p:cNvSpPr/>
            <p:nvPr/>
          </p:nvSpPr>
          <p:spPr>
            <a:xfrm>
              <a:off x="6292851" y="2822576"/>
              <a:ext cx="49213" cy="33338"/>
            </a:xfrm>
            <a:custGeom>
              <a:avLst/>
              <a:gdLst/>
              <a:ahLst/>
              <a:cxnLst/>
              <a:rect l="l" t="t" r="r" b="b"/>
              <a:pathLst>
                <a:path w="13" h="9" extrusionOk="0">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8" name="Google Shape;1038;p66"/>
            <p:cNvSpPr/>
            <p:nvPr/>
          </p:nvSpPr>
          <p:spPr>
            <a:xfrm>
              <a:off x="6289676" y="2833688"/>
              <a:ext cx="3175" cy="22225"/>
            </a:xfrm>
            <a:custGeom>
              <a:avLst/>
              <a:gdLst/>
              <a:ahLst/>
              <a:cxnLst/>
              <a:rect l="l" t="t" r="r" b="b"/>
              <a:pathLst>
                <a:path w="2" h="14" extrusionOk="0">
                  <a:moveTo>
                    <a:pt x="2" y="14"/>
                  </a:moveTo>
                  <a:lnTo>
                    <a:pt x="2" y="14"/>
                  </a:lnTo>
                  <a:lnTo>
                    <a:pt x="0" y="0"/>
                  </a:lnTo>
                  <a:lnTo>
                    <a:pt x="2"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9" name="Google Shape;1039;p66"/>
            <p:cNvSpPr/>
            <p:nvPr/>
          </p:nvSpPr>
          <p:spPr>
            <a:xfrm>
              <a:off x="6286501" y="2674938"/>
              <a:ext cx="120650" cy="177800"/>
            </a:xfrm>
            <a:custGeom>
              <a:avLst/>
              <a:gdLst/>
              <a:ahLst/>
              <a:cxnLst/>
              <a:rect l="l" t="t" r="r" b="b"/>
              <a:pathLst>
                <a:path w="32" h="47" extrusionOk="0">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0" name="Google Shape;1040;p66"/>
            <p:cNvSpPr/>
            <p:nvPr/>
          </p:nvSpPr>
          <p:spPr>
            <a:xfrm>
              <a:off x="5940426" y="2652713"/>
              <a:ext cx="112713" cy="173038"/>
            </a:xfrm>
            <a:custGeom>
              <a:avLst/>
              <a:gdLst/>
              <a:ahLst/>
              <a:cxnLst/>
              <a:rect l="l" t="t" r="r" b="b"/>
              <a:pathLst>
                <a:path w="30" h="46" extrusionOk="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1" name="Google Shape;1041;p66"/>
            <p:cNvSpPr/>
            <p:nvPr/>
          </p:nvSpPr>
          <p:spPr>
            <a:xfrm>
              <a:off x="5534026" y="2908301"/>
              <a:ext cx="160338" cy="146050"/>
            </a:xfrm>
            <a:custGeom>
              <a:avLst/>
              <a:gdLst/>
              <a:ahLst/>
              <a:cxnLst/>
              <a:rect l="l" t="t" r="r" b="b"/>
              <a:pathLst>
                <a:path w="43" h="39" extrusionOk="0">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2" name="Google Shape;1042;p66"/>
            <p:cNvSpPr/>
            <p:nvPr/>
          </p:nvSpPr>
          <p:spPr>
            <a:xfrm>
              <a:off x="6613526" y="2957513"/>
              <a:ext cx="0" cy="3175"/>
            </a:xfrm>
            <a:custGeom>
              <a:avLst/>
              <a:gdLst/>
              <a:ahLst/>
              <a:cxnLst/>
              <a:rect l="l" t="t" r="r" b="b"/>
              <a:pathLst>
                <a:path w="120000" h="1" extrusionOk="0">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3" name="Google Shape;1043;p66"/>
            <p:cNvSpPr/>
            <p:nvPr/>
          </p:nvSpPr>
          <p:spPr>
            <a:xfrm>
              <a:off x="6613526" y="29606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4" name="Google Shape;1044;p66"/>
            <p:cNvSpPr/>
            <p:nvPr/>
          </p:nvSpPr>
          <p:spPr>
            <a:xfrm>
              <a:off x="6616701" y="296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5" name="Google Shape;1045;p66"/>
            <p:cNvSpPr/>
            <p:nvPr/>
          </p:nvSpPr>
          <p:spPr>
            <a:xfrm>
              <a:off x="6503988" y="2938463"/>
              <a:ext cx="150813" cy="153988"/>
            </a:xfrm>
            <a:custGeom>
              <a:avLst/>
              <a:gdLst/>
              <a:ahLst/>
              <a:cxnLst/>
              <a:rect l="l" t="t" r="r" b="b"/>
              <a:pathLst>
                <a:path w="40" h="41" extrusionOk="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6" name="Google Shape;1046;p66"/>
            <p:cNvSpPr/>
            <p:nvPr/>
          </p:nvSpPr>
          <p:spPr>
            <a:xfrm>
              <a:off x="6613526" y="29575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7" name="Google Shape;1047;p66"/>
            <p:cNvSpPr/>
            <p:nvPr/>
          </p:nvSpPr>
          <p:spPr>
            <a:xfrm>
              <a:off x="6613526" y="2960688"/>
              <a:ext cx="3175" cy="0"/>
            </a:xfrm>
            <a:custGeom>
              <a:avLst/>
              <a:gdLst/>
              <a:ahLst/>
              <a:cxnLst/>
              <a:rect l="l" t="t" r="r" b="b"/>
              <a:pathLst>
                <a:path w="1" h="120000" extrusionOk="0">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8" name="Google Shape;1048;p66"/>
            <p:cNvSpPr/>
            <p:nvPr/>
          </p:nvSpPr>
          <p:spPr>
            <a:xfrm>
              <a:off x="4999038" y="1544638"/>
              <a:ext cx="2201863" cy="3138488"/>
            </a:xfrm>
            <a:custGeom>
              <a:avLst/>
              <a:gdLst/>
              <a:ahLst/>
              <a:cxnLst/>
              <a:rect l="l" t="t" r="r" b="b"/>
              <a:pathLst>
                <a:path w="585" h="835" extrusionOk="0">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049" name="Google Shape;1049;p66"/>
          <p:cNvPicPr preferRelativeResize="0"/>
          <p:nvPr/>
        </p:nvPicPr>
        <p:blipFill rotWithShape="1">
          <a:blip r:embed="rId3">
            <a:alphaModFix/>
          </a:blip>
          <a:srcRect/>
          <a:stretch/>
        </p:blipFill>
        <p:spPr>
          <a:xfrm>
            <a:off x="340316" y="516091"/>
            <a:ext cx="1566018" cy="1108172"/>
          </a:xfrm>
          <a:prstGeom prst="rect">
            <a:avLst/>
          </a:prstGeom>
          <a:noFill/>
          <a:ln>
            <a:noFill/>
          </a:ln>
        </p:spPr>
      </p:pic>
      <p:pic>
        <p:nvPicPr>
          <p:cNvPr id="1050" name="Google Shape;1050;p66"/>
          <p:cNvPicPr preferRelativeResize="0"/>
          <p:nvPr/>
        </p:nvPicPr>
        <p:blipFill rotWithShape="1">
          <a:blip r:embed="rId3">
            <a:alphaModFix/>
          </a:blip>
          <a:srcRect/>
          <a:stretch/>
        </p:blipFill>
        <p:spPr>
          <a:xfrm>
            <a:off x="2931557" y="160967"/>
            <a:ext cx="964437" cy="6824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6"/>
                                        </p:tgtEl>
                                        <p:attrNameLst>
                                          <p:attrName>style.visibility</p:attrName>
                                        </p:attrNameLst>
                                      </p:cBhvr>
                                      <p:to>
                                        <p:strVal val="visible"/>
                                      </p:to>
                                    </p:set>
                                    <p:animEffect transition="in" filter="fade">
                                      <p:cBhvr>
                                        <p:cTn id="7" dur="750"/>
                                        <p:tgtEl>
                                          <p:spTgt spid="1006"/>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999"/>
                                        </p:tgtEl>
                                        <p:attrNameLst>
                                          <p:attrName>style.visibility</p:attrName>
                                        </p:attrNameLst>
                                      </p:cBhvr>
                                      <p:to>
                                        <p:strVal val="visible"/>
                                      </p:to>
                                    </p:set>
                                    <p:anim calcmode="lin" valueType="num">
                                      <p:cBhvr additive="base">
                                        <p:cTn id="11" dur="500"/>
                                        <p:tgtEl>
                                          <p:spTgt spid="999"/>
                                        </p:tgtEl>
                                        <p:attrNameLst>
                                          <p:attrName>ppt_w</p:attrName>
                                        </p:attrNameLst>
                                      </p:cBhvr>
                                      <p:tavLst>
                                        <p:tav tm="0">
                                          <p:val>
                                            <p:strVal val="0"/>
                                          </p:val>
                                        </p:tav>
                                        <p:tav tm="100000">
                                          <p:val>
                                            <p:strVal val="#ppt_w"/>
                                          </p:val>
                                        </p:tav>
                                      </p:tavLst>
                                    </p:anim>
                                    <p:anim calcmode="lin" valueType="num">
                                      <p:cBhvr additive="base">
                                        <p:cTn id="12" dur="500"/>
                                        <p:tgtEl>
                                          <p:spTgt spid="999"/>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049"/>
                                        </p:tgtEl>
                                        <p:attrNameLst>
                                          <p:attrName>style.visibility</p:attrName>
                                        </p:attrNameLst>
                                      </p:cBhvr>
                                      <p:to>
                                        <p:strVal val="visible"/>
                                      </p:to>
                                    </p:set>
                                    <p:animEffect transition="in" filter="fade">
                                      <p:cBhvr>
                                        <p:cTn id="15" dur="500"/>
                                        <p:tgtEl>
                                          <p:spTgt spid="1049"/>
                                        </p:tgtEl>
                                      </p:cBhvr>
                                    </p:animEffect>
                                  </p:childTnLst>
                                </p:cTn>
                              </p:par>
                              <p:par>
                                <p:cTn id="16" presetID="10" presetClass="entr" presetSubtype="0" fill="hold" nodeType="withEffect">
                                  <p:stCondLst>
                                    <p:cond delay="0"/>
                                  </p:stCondLst>
                                  <p:childTnLst>
                                    <p:set>
                                      <p:cBhvr>
                                        <p:cTn id="17" dur="1" fill="hold">
                                          <p:stCondLst>
                                            <p:cond delay="0"/>
                                          </p:stCondLst>
                                        </p:cTn>
                                        <p:tgtEl>
                                          <p:spTgt spid="1050"/>
                                        </p:tgtEl>
                                        <p:attrNameLst>
                                          <p:attrName>style.visibility</p:attrName>
                                        </p:attrNameLst>
                                      </p:cBhvr>
                                      <p:to>
                                        <p:strVal val="visible"/>
                                      </p:to>
                                    </p:set>
                                    <p:animEffect transition="in" filter="fade">
                                      <p:cBhvr>
                                        <p:cTn id="18"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55"/>
        <p:cNvGrpSpPr/>
        <p:nvPr/>
      </p:nvGrpSpPr>
      <p:grpSpPr>
        <a:xfrm>
          <a:off x="0" y="0"/>
          <a:ext cx="0" cy="0"/>
          <a:chOff x="0" y="0"/>
          <a:chExt cx="0" cy="0"/>
        </a:xfrm>
      </p:grpSpPr>
      <p:pic>
        <p:nvPicPr>
          <p:cNvPr id="1056" name="Google Shape;1056;p67"/>
          <p:cNvPicPr preferRelativeResize="0"/>
          <p:nvPr/>
        </p:nvPicPr>
        <p:blipFill rotWithShape="1">
          <a:blip r:embed="rId3">
            <a:alphaModFix/>
          </a:blip>
          <a:srcRect/>
          <a:stretch/>
        </p:blipFill>
        <p:spPr>
          <a:xfrm>
            <a:off x="952475" y="768538"/>
            <a:ext cx="9415718" cy="4336528"/>
          </a:xfrm>
          <a:prstGeom prst="rect">
            <a:avLst/>
          </a:prstGeom>
          <a:noFill/>
          <a:ln>
            <a:noFill/>
          </a:ln>
        </p:spPr>
      </p:pic>
      <p:pic>
        <p:nvPicPr>
          <p:cNvPr id="1057" name="Google Shape;1057;p67"/>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058" name="Google Shape;1058;p67"/>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059" name="Google Shape;1059;p67"/>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060" name="Google Shape;1060;p67"/>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061" name="Google Shape;1061;p67"/>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062" name="Google Shape;1062;p67"/>
          <p:cNvGrpSpPr/>
          <p:nvPr/>
        </p:nvGrpSpPr>
        <p:grpSpPr>
          <a:xfrm rot="1359389">
            <a:off x="9312337" y="152147"/>
            <a:ext cx="1827856" cy="1765542"/>
            <a:chOff x="10101876" y="4297860"/>
            <a:chExt cx="1826037" cy="1763786"/>
          </a:xfrm>
        </p:grpSpPr>
        <p:sp>
          <p:nvSpPr>
            <p:cNvPr id="1063" name="Google Shape;1063;p67"/>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4" name="Google Shape;1064;p67"/>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5" name="Google Shape;1065;p67"/>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6" name="Google Shape;1066;p67"/>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7" name="Google Shape;1067;p67"/>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8" name="Google Shape;1068;p67"/>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069" name="Google Shape;1069;p67"/>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070" name="Google Shape;1070;p67"/>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071" name="Google Shape;1071;p67"/>
          <p:cNvGrpSpPr/>
          <p:nvPr/>
        </p:nvGrpSpPr>
        <p:grpSpPr>
          <a:xfrm rot="-1936260">
            <a:off x="819357" y="4171119"/>
            <a:ext cx="654790" cy="845387"/>
            <a:chOff x="10766636" y="3941730"/>
            <a:chExt cx="1047922" cy="1352954"/>
          </a:xfrm>
        </p:grpSpPr>
        <p:sp>
          <p:nvSpPr>
            <p:cNvPr id="1072" name="Google Shape;1072;p67"/>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3" name="Google Shape;1073;p67"/>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4" name="Google Shape;1074;p67"/>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5" name="Google Shape;1075;p67"/>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6" name="Google Shape;1076;p67"/>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7" name="Google Shape;1077;p67"/>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078" name="Google Shape;1078;p67"/>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079" name="Google Shape;1079;p67"/>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080" name="Google Shape;1080;p67"/>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081" name="Google Shape;1081;p67"/>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082" name="Google Shape;1082;p67"/>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083" name="Google Shape;1083;p67"/>
          <p:cNvSpPr/>
          <p:nvPr/>
        </p:nvSpPr>
        <p:spPr>
          <a:xfrm>
            <a:off x="3184962" y="2059639"/>
            <a:ext cx="3956241"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600"/>
              <a:buFont typeface="Times New Roman"/>
              <a:buNone/>
            </a:pPr>
            <a:r>
              <a:rPr lang="en-US" sz="3600" b="1" i="1" u="none" strike="noStrike" cap="none">
                <a:solidFill>
                  <a:srgbClr val="002060"/>
                </a:solidFill>
                <a:latin typeface="Times New Roman"/>
                <a:ea typeface="Times New Roman"/>
                <a:cs typeface="Times New Roman"/>
                <a:sym typeface="Times New Roman"/>
              </a:rPr>
              <a:t>TRÒ CHƠI “TINH THẦN ĐỒNG ĐỘI”</a:t>
            </a:r>
            <a:endParaRPr sz="36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500"/>
                                        <p:tgtEl>
                                          <p:spTgt spid="1058"/>
                                        </p:tgtEl>
                                      </p:cBhvr>
                                    </p:animEffect>
                                  </p:childTnLst>
                                </p:cTn>
                              </p:par>
                              <p:par>
                                <p:cTn id="8" presetID="10" presetClass="entr" presetSubtype="0" fill="hold"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fade">
                                      <p:cBhvr>
                                        <p:cTn id="10" dur="500"/>
                                        <p:tgtEl>
                                          <p:spTgt spid="1059"/>
                                        </p:tgtEl>
                                      </p:cBhvr>
                                    </p:animEffect>
                                  </p:childTnLst>
                                </p:cTn>
                              </p:par>
                              <p:par>
                                <p:cTn id="11" presetID="10" presetClass="entr" presetSubtype="0" fill="hold" nodeType="with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500"/>
                                        <p:tgtEl>
                                          <p:spTgt spid="1060"/>
                                        </p:tgtEl>
                                      </p:cBhvr>
                                    </p:animEffect>
                                  </p:childTnLst>
                                </p:cTn>
                              </p:par>
                              <p:par>
                                <p:cTn id="14" presetID="10" presetClass="entr" presetSubtype="0" fill="hold" nodeType="withEffect">
                                  <p:stCondLst>
                                    <p:cond delay="0"/>
                                  </p:stCondLst>
                                  <p:childTnLst>
                                    <p:set>
                                      <p:cBhvr>
                                        <p:cTn id="15" dur="1" fill="hold">
                                          <p:stCondLst>
                                            <p:cond delay="0"/>
                                          </p:stCondLst>
                                        </p:cTn>
                                        <p:tgtEl>
                                          <p:spTgt spid="1061"/>
                                        </p:tgtEl>
                                        <p:attrNameLst>
                                          <p:attrName>style.visibility</p:attrName>
                                        </p:attrNameLst>
                                      </p:cBhvr>
                                      <p:to>
                                        <p:strVal val="visible"/>
                                      </p:to>
                                    </p:set>
                                    <p:animEffect transition="in" filter="fade">
                                      <p:cBhvr>
                                        <p:cTn id="16" dur="500"/>
                                        <p:tgtEl>
                                          <p:spTgt spid="1061"/>
                                        </p:tgtEl>
                                      </p:cBhvr>
                                    </p:animEffect>
                                  </p:childTnLst>
                                </p:cTn>
                              </p:par>
                              <p:par>
                                <p:cTn id="17" presetID="10" presetClass="entr" presetSubtype="0" fill="hold" nodeType="withEffect">
                                  <p:stCondLst>
                                    <p:cond delay="0"/>
                                  </p:stCondLst>
                                  <p:childTnLst>
                                    <p:set>
                                      <p:cBhvr>
                                        <p:cTn id="18" dur="1" fill="hold">
                                          <p:stCondLst>
                                            <p:cond delay="0"/>
                                          </p:stCondLst>
                                        </p:cTn>
                                        <p:tgtEl>
                                          <p:spTgt spid="1062"/>
                                        </p:tgtEl>
                                        <p:attrNameLst>
                                          <p:attrName>style.visibility</p:attrName>
                                        </p:attrNameLst>
                                      </p:cBhvr>
                                      <p:to>
                                        <p:strVal val="visible"/>
                                      </p:to>
                                    </p:set>
                                    <p:animEffect transition="in" filter="fade">
                                      <p:cBhvr>
                                        <p:cTn id="19" dur="500"/>
                                        <p:tgtEl>
                                          <p:spTgt spid="1062"/>
                                        </p:tgtEl>
                                      </p:cBhvr>
                                    </p:animEffect>
                                  </p:childTnLst>
                                </p:cTn>
                              </p:par>
                              <p:par>
                                <p:cTn id="20" presetID="10" presetClass="entr" presetSubtype="0" fill="hold" nodeType="withEffect">
                                  <p:stCondLst>
                                    <p:cond delay="0"/>
                                  </p:stCondLst>
                                  <p:childTnLst>
                                    <p:set>
                                      <p:cBhvr>
                                        <p:cTn id="21" dur="1" fill="hold">
                                          <p:stCondLst>
                                            <p:cond delay="0"/>
                                          </p:stCondLst>
                                        </p:cTn>
                                        <p:tgtEl>
                                          <p:spTgt spid="1069"/>
                                        </p:tgtEl>
                                        <p:attrNameLst>
                                          <p:attrName>style.visibility</p:attrName>
                                        </p:attrNameLst>
                                      </p:cBhvr>
                                      <p:to>
                                        <p:strVal val="visible"/>
                                      </p:to>
                                    </p:set>
                                    <p:animEffect transition="in" filter="fade">
                                      <p:cBhvr>
                                        <p:cTn id="22" dur="500"/>
                                        <p:tgtEl>
                                          <p:spTgt spid="1069"/>
                                        </p:tgtEl>
                                      </p:cBhvr>
                                    </p:animEffect>
                                  </p:childTnLst>
                                </p:cTn>
                              </p:par>
                              <p:par>
                                <p:cTn id="23" presetID="10" presetClass="entr" presetSubtype="0" fill="hold" nodeType="withEffect">
                                  <p:stCondLst>
                                    <p:cond delay="0"/>
                                  </p:stCondLst>
                                  <p:childTnLst>
                                    <p:set>
                                      <p:cBhvr>
                                        <p:cTn id="24" dur="1" fill="hold">
                                          <p:stCondLst>
                                            <p:cond delay="0"/>
                                          </p:stCondLst>
                                        </p:cTn>
                                        <p:tgtEl>
                                          <p:spTgt spid="1070"/>
                                        </p:tgtEl>
                                        <p:attrNameLst>
                                          <p:attrName>style.visibility</p:attrName>
                                        </p:attrNameLst>
                                      </p:cBhvr>
                                      <p:to>
                                        <p:strVal val="visible"/>
                                      </p:to>
                                    </p:set>
                                    <p:animEffect transition="in" filter="fade">
                                      <p:cBhvr>
                                        <p:cTn id="25" dur="500"/>
                                        <p:tgtEl>
                                          <p:spTgt spid="1070"/>
                                        </p:tgtEl>
                                      </p:cBhvr>
                                    </p:animEffect>
                                  </p:childTnLst>
                                </p:cTn>
                              </p:par>
                              <p:par>
                                <p:cTn id="26" presetID="10" presetClass="entr" presetSubtype="0" fill="hold" nodeType="withEffect">
                                  <p:stCondLst>
                                    <p:cond delay="0"/>
                                  </p:stCondLst>
                                  <p:childTnLst>
                                    <p:set>
                                      <p:cBhvr>
                                        <p:cTn id="27" dur="1" fill="hold">
                                          <p:stCondLst>
                                            <p:cond delay="0"/>
                                          </p:stCondLst>
                                        </p:cTn>
                                        <p:tgtEl>
                                          <p:spTgt spid="1071"/>
                                        </p:tgtEl>
                                        <p:attrNameLst>
                                          <p:attrName>style.visibility</p:attrName>
                                        </p:attrNameLst>
                                      </p:cBhvr>
                                      <p:to>
                                        <p:strVal val="visible"/>
                                      </p:to>
                                    </p:set>
                                    <p:animEffect transition="in" filter="fade">
                                      <p:cBhvr>
                                        <p:cTn id="28" dur="500"/>
                                        <p:tgtEl>
                                          <p:spTgt spid="1071"/>
                                        </p:tgtEl>
                                      </p:cBhvr>
                                    </p:animEffect>
                                  </p:childTnLst>
                                </p:cTn>
                              </p:par>
                              <p:par>
                                <p:cTn id="29" presetID="10" presetClass="entr" presetSubtype="0" fill="hold" nodeType="withEffect">
                                  <p:stCondLst>
                                    <p:cond delay="0"/>
                                  </p:stCondLst>
                                  <p:childTnLst>
                                    <p:set>
                                      <p:cBhvr>
                                        <p:cTn id="30" dur="1" fill="hold">
                                          <p:stCondLst>
                                            <p:cond delay="0"/>
                                          </p:stCondLst>
                                        </p:cTn>
                                        <p:tgtEl>
                                          <p:spTgt spid="1078"/>
                                        </p:tgtEl>
                                        <p:attrNameLst>
                                          <p:attrName>style.visibility</p:attrName>
                                        </p:attrNameLst>
                                      </p:cBhvr>
                                      <p:to>
                                        <p:strVal val="visible"/>
                                      </p:to>
                                    </p:set>
                                    <p:animEffect transition="in" filter="fade">
                                      <p:cBhvr>
                                        <p:cTn id="31" dur="500"/>
                                        <p:tgtEl>
                                          <p:spTgt spid="1078"/>
                                        </p:tgtEl>
                                      </p:cBhvr>
                                    </p:animEffect>
                                  </p:childTnLst>
                                </p:cTn>
                              </p:par>
                              <p:par>
                                <p:cTn id="32" presetID="10" presetClass="entr" presetSubtype="0" fill="hold" nodeType="withEffect">
                                  <p:stCondLst>
                                    <p:cond delay="0"/>
                                  </p:stCondLst>
                                  <p:childTnLst>
                                    <p:set>
                                      <p:cBhvr>
                                        <p:cTn id="33" dur="1" fill="hold">
                                          <p:stCondLst>
                                            <p:cond delay="0"/>
                                          </p:stCondLst>
                                        </p:cTn>
                                        <p:tgtEl>
                                          <p:spTgt spid="1079"/>
                                        </p:tgtEl>
                                        <p:attrNameLst>
                                          <p:attrName>style.visibility</p:attrName>
                                        </p:attrNameLst>
                                      </p:cBhvr>
                                      <p:to>
                                        <p:strVal val="visible"/>
                                      </p:to>
                                    </p:set>
                                    <p:animEffect transition="in" filter="fade">
                                      <p:cBhvr>
                                        <p:cTn id="34" dur="500"/>
                                        <p:tgtEl>
                                          <p:spTgt spid="1079"/>
                                        </p:tgtEl>
                                      </p:cBhvr>
                                    </p:animEffect>
                                  </p:childTnLst>
                                </p:cTn>
                              </p:par>
                              <p:par>
                                <p:cTn id="35" presetID="10" presetClass="entr" presetSubtype="0" fill="hold" nodeType="withEffect">
                                  <p:stCondLst>
                                    <p:cond delay="0"/>
                                  </p:stCondLst>
                                  <p:childTnLst>
                                    <p:set>
                                      <p:cBhvr>
                                        <p:cTn id="36" dur="1" fill="hold">
                                          <p:stCondLst>
                                            <p:cond delay="0"/>
                                          </p:stCondLst>
                                        </p:cTn>
                                        <p:tgtEl>
                                          <p:spTgt spid="1080"/>
                                        </p:tgtEl>
                                        <p:attrNameLst>
                                          <p:attrName>style.visibility</p:attrName>
                                        </p:attrNameLst>
                                      </p:cBhvr>
                                      <p:to>
                                        <p:strVal val="visible"/>
                                      </p:to>
                                    </p:set>
                                    <p:animEffect transition="in" filter="fade">
                                      <p:cBhvr>
                                        <p:cTn id="37" dur="500"/>
                                        <p:tgtEl>
                                          <p:spTgt spid="1080"/>
                                        </p:tgtEl>
                                      </p:cBhvr>
                                    </p:animEffect>
                                  </p:childTnLst>
                                </p:cTn>
                              </p:par>
                              <p:par>
                                <p:cTn id="38" presetID="10" presetClass="entr" presetSubtype="0" fill="hold" nodeType="withEffect">
                                  <p:stCondLst>
                                    <p:cond delay="0"/>
                                  </p:stCondLst>
                                  <p:childTnLst>
                                    <p:set>
                                      <p:cBhvr>
                                        <p:cTn id="39" dur="1" fill="hold">
                                          <p:stCondLst>
                                            <p:cond delay="0"/>
                                          </p:stCondLst>
                                        </p:cTn>
                                        <p:tgtEl>
                                          <p:spTgt spid="1081"/>
                                        </p:tgtEl>
                                        <p:attrNameLst>
                                          <p:attrName>style.visibility</p:attrName>
                                        </p:attrNameLst>
                                      </p:cBhvr>
                                      <p:to>
                                        <p:strVal val="visible"/>
                                      </p:to>
                                    </p:set>
                                    <p:animEffect transition="in" filter="fade">
                                      <p:cBhvr>
                                        <p:cTn id="40" dur="500"/>
                                        <p:tgtEl>
                                          <p:spTgt spid="108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82"/>
                                        </p:tgtEl>
                                        <p:attrNameLst>
                                          <p:attrName>style.visibility</p:attrName>
                                        </p:attrNameLst>
                                      </p:cBhvr>
                                      <p:to>
                                        <p:strVal val="visible"/>
                                      </p:to>
                                    </p:set>
                                    <p:anim calcmode="lin" valueType="num">
                                      <p:cBhvr additive="base">
                                        <p:cTn id="45" dur="500"/>
                                        <p:tgtEl>
                                          <p:spTgt spid="1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88"/>
        <p:cNvGrpSpPr/>
        <p:nvPr/>
      </p:nvGrpSpPr>
      <p:grpSpPr>
        <a:xfrm>
          <a:off x="0" y="0"/>
          <a:ext cx="0" cy="0"/>
          <a:chOff x="0" y="0"/>
          <a:chExt cx="0" cy="0"/>
        </a:xfrm>
      </p:grpSpPr>
      <p:pic>
        <p:nvPicPr>
          <p:cNvPr id="1089" name="Google Shape;1089;p68"/>
          <p:cNvPicPr preferRelativeResize="0"/>
          <p:nvPr/>
        </p:nvPicPr>
        <p:blipFill rotWithShape="1">
          <a:blip r:embed="rId3">
            <a:alphaModFix/>
          </a:blip>
          <a:srcRect/>
          <a:stretch/>
        </p:blipFill>
        <p:spPr>
          <a:xfrm>
            <a:off x="952475" y="768538"/>
            <a:ext cx="9415718" cy="4336528"/>
          </a:xfrm>
          <a:prstGeom prst="rect">
            <a:avLst/>
          </a:prstGeom>
          <a:noFill/>
          <a:ln>
            <a:noFill/>
          </a:ln>
        </p:spPr>
      </p:pic>
      <p:pic>
        <p:nvPicPr>
          <p:cNvPr id="1090" name="Google Shape;1090;p68"/>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091" name="Google Shape;1091;p68"/>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092" name="Google Shape;1092;p68"/>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093" name="Google Shape;1093;p68"/>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094" name="Google Shape;1094;p68"/>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095" name="Google Shape;1095;p68"/>
          <p:cNvGrpSpPr/>
          <p:nvPr/>
        </p:nvGrpSpPr>
        <p:grpSpPr>
          <a:xfrm rot="1359389">
            <a:off x="9312337" y="152147"/>
            <a:ext cx="1827856" cy="1765542"/>
            <a:chOff x="10101876" y="4297860"/>
            <a:chExt cx="1826037" cy="1763786"/>
          </a:xfrm>
        </p:grpSpPr>
        <p:sp>
          <p:nvSpPr>
            <p:cNvPr id="1096" name="Google Shape;1096;p68"/>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97" name="Google Shape;1097;p68"/>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98" name="Google Shape;1098;p68"/>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99" name="Google Shape;1099;p68"/>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00" name="Google Shape;1100;p68"/>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01" name="Google Shape;1101;p68"/>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102" name="Google Shape;1102;p68"/>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103" name="Google Shape;1103;p68"/>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104" name="Google Shape;1104;p68"/>
          <p:cNvGrpSpPr/>
          <p:nvPr/>
        </p:nvGrpSpPr>
        <p:grpSpPr>
          <a:xfrm rot="-1936260">
            <a:off x="819357" y="4171119"/>
            <a:ext cx="654790" cy="845387"/>
            <a:chOff x="10766636" y="3941730"/>
            <a:chExt cx="1047922" cy="1352954"/>
          </a:xfrm>
        </p:grpSpPr>
        <p:sp>
          <p:nvSpPr>
            <p:cNvPr id="1105" name="Google Shape;1105;p68"/>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06" name="Google Shape;1106;p68"/>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07" name="Google Shape;1107;p68"/>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08" name="Google Shape;1108;p68"/>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09" name="Google Shape;1109;p68"/>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10" name="Google Shape;1110;p68"/>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111" name="Google Shape;1111;p68"/>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112" name="Google Shape;1112;p68"/>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113" name="Google Shape;1113;p68"/>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114" name="Google Shape;1114;p68"/>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115" name="Google Shape;1115;p68"/>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116" name="Google Shape;1116;p68"/>
          <p:cNvSpPr/>
          <p:nvPr/>
        </p:nvSpPr>
        <p:spPr>
          <a:xfrm>
            <a:off x="2894000" y="1402429"/>
            <a:ext cx="5615775" cy="28623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Các nhóm sẽ đọc những câu thơ, ca dao, tục ngữ viết về tình anh em. Nhóm nào ghi được nhiều nhất và đúng nhất sẽ chiến thắng</a:t>
            </a:r>
            <a:endParaRPr sz="36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1"/>
                                        </p:tgtEl>
                                        <p:attrNameLst>
                                          <p:attrName>style.visibility</p:attrName>
                                        </p:attrNameLst>
                                      </p:cBhvr>
                                      <p:to>
                                        <p:strVal val="visible"/>
                                      </p:to>
                                    </p:set>
                                    <p:animEffect transition="in" filter="fade">
                                      <p:cBhvr>
                                        <p:cTn id="7" dur="500"/>
                                        <p:tgtEl>
                                          <p:spTgt spid="1091"/>
                                        </p:tgtEl>
                                      </p:cBhvr>
                                    </p:animEffect>
                                  </p:childTnLst>
                                </p:cTn>
                              </p:par>
                              <p:par>
                                <p:cTn id="8" presetID="10" presetClass="entr" presetSubtype="0" fill="hold" nodeType="withEffect">
                                  <p:stCondLst>
                                    <p:cond delay="0"/>
                                  </p:stCondLst>
                                  <p:childTnLst>
                                    <p:set>
                                      <p:cBhvr>
                                        <p:cTn id="9" dur="1" fill="hold">
                                          <p:stCondLst>
                                            <p:cond delay="0"/>
                                          </p:stCondLst>
                                        </p:cTn>
                                        <p:tgtEl>
                                          <p:spTgt spid="1092"/>
                                        </p:tgtEl>
                                        <p:attrNameLst>
                                          <p:attrName>style.visibility</p:attrName>
                                        </p:attrNameLst>
                                      </p:cBhvr>
                                      <p:to>
                                        <p:strVal val="visible"/>
                                      </p:to>
                                    </p:set>
                                    <p:animEffect transition="in" filter="fade">
                                      <p:cBhvr>
                                        <p:cTn id="10" dur="500"/>
                                        <p:tgtEl>
                                          <p:spTgt spid="1092"/>
                                        </p:tgtEl>
                                      </p:cBhvr>
                                    </p:animEffect>
                                  </p:childTnLst>
                                </p:cTn>
                              </p:par>
                              <p:par>
                                <p:cTn id="11" presetID="10" presetClass="entr" presetSubtype="0" fill="hold" nodeType="withEffect">
                                  <p:stCondLst>
                                    <p:cond delay="0"/>
                                  </p:stCondLst>
                                  <p:childTnLst>
                                    <p:set>
                                      <p:cBhvr>
                                        <p:cTn id="12" dur="1" fill="hold">
                                          <p:stCondLst>
                                            <p:cond delay="0"/>
                                          </p:stCondLst>
                                        </p:cTn>
                                        <p:tgtEl>
                                          <p:spTgt spid="1093"/>
                                        </p:tgtEl>
                                        <p:attrNameLst>
                                          <p:attrName>style.visibility</p:attrName>
                                        </p:attrNameLst>
                                      </p:cBhvr>
                                      <p:to>
                                        <p:strVal val="visible"/>
                                      </p:to>
                                    </p:set>
                                    <p:animEffect transition="in" filter="fade">
                                      <p:cBhvr>
                                        <p:cTn id="13" dur="500"/>
                                        <p:tgtEl>
                                          <p:spTgt spid="1093"/>
                                        </p:tgtEl>
                                      </p:cBhvr>
                                    </p:animEffect>
                                  </p:childTnLst>
                                </p:cTn>
                              </p:par>
                              <p:par>
                                <p:cTn id="14" presetID="10" presetClass="entr" presetSubtype="0" fill="hold" nodeType="withEffect">
                                  <p:stCondLst>
                                    <p:cond delay="0"/>
                                  </p:stCondLst>
                                  <p:childTnLst>
                                    <p:set>
                                      <p:cBhvr>
                                        <p:cTn id="15" dur="1" fill="hold">
                                          <p:stCondLst>
                                            <p:cond delay="0"/>
                                          </p:stCondLst>
                                        </p:cTn>
                                        <p:tgtEl>
                                          <p:spTgt spid="1094"/>
                                        </p:tgtEl>
                                        <p:attrNameLst>
                                          <p:attrName>style.visibility</p:attrName>
                                        </p:attrNameLst>
                                      </p:cBhvr>
                                      <p:to>
                                        <p:strVal val="visible"/>
                                      </p:to>
                                    </p:set>
                                    <p:animEffect transition="in" filter="fade">
                                      <p:cBhvr>
                                        <p:cTn id="16" dur="500"/>
                                        <p:tgtEl>
                                          <p:spTgt spid="1094"/>
                                        </p:tgtEl>
                                      </p:cBhvr>
                                    </p:animEffect>
                                  </p:childTnLst>
                                </p:cTn>
                              </p:par>
                              <p:par>
                                <p:cTn id="17" presetID="10" presetClass="entr" presetSubtype="0" fill="hold" nodeType="withEffect">
                                  <p:stCondLst>
                                    <p:cond delay="0"/>
                                  </p:stCondLst>
                                  <p:childTnLst>
                                    <p:set>
                                      <p:cBhvr>
                                        <p:cTn id="18" dur="1" fill="hold">
                                          <p:stCondLst>
                                            <p:cond delay="0"/>
                                          </p:stCondLst>
                                        </p:cTn>
                                        <p:tgtEl>
                                          <p:spTgt spid="1095"/>
                                        </p:tgtEl>
                                        <p:attrNameLst>
                                          <p:attrName>style.visibility</p:attrName>
                                        </p:attrNameLst>
                                      </p:cBhvr>
                                      <p:to>
                                        <p:strVal val="visible"/>
                                      </p:to>
                                    </p:set>
                                    <p:animEffect transition="in" filter="fade">
                                      <p:cBhvr>
                                        <p:cTn id="19" dur="500"/>
                                        <p:tgtEl>
                                          <p:spTgt spid="1095"/>
                                        </p:tgtEl>
                                      </p:cBhvr>
                                    </p:animEffect>
                                  </p:childTnLst>
                                </p:cTn>
                              </p:par>
                              <p:par>
                                <p:cTn id="20" presetID="10" presetClass="entr" presetSubtype="0" fill="hold" nodeType="withEffect">
                                  <p:stCondLst>
                                    <p:cond delay="0"/>
                                  </p:stCondLst>
                                  <p:childTnLst>
                                    <p:set>
                                      <p:cBhvr>
                                        <p:cTn id="21" dur="1" fill="hold">
                                          <p:stCondLst>
                                            <p:cond delay="0"/>
                                          </p:stCondLst>
                                        </p:cTn>
                                        <p:tgtEl>
                                          <p:spTgt spid="1102"/>
                                        </p:tgtEl>
                                        <p:attrNameLst>
                                          <p:attrName>style.visibility</p:attrName>
                                        </p:attrNameLst>
                                      </p:cBhvr>
                                      <p:to>
                                        <p:strVal val="visible"/>
                                      </p:to>
                                    </p:set>
                                    <p:animEffect transition="in" filter="fade">
                                      <p:cBhvr>
                                        <p:cTn id="22" dur="500"/>
                                        <p:tgtEl>
                                          <p:spTgt spid="1102"/>
                                        </p:tgtEl>
                                      </p:cBhvr>
                                    </p:animEffect>
                                  </p:childTnLst>
                                </p:cTn>
                              </p:par>
                              <p:par>
                                <p:cTn id="23" presetID="10" presetClass="entr" presetSubtype="0" fill="hold" nodeType="withEffect">
                                  <p:stCondLst>
                                    <p:cond delay="0"/>
                                  </p:stCondLst>
                                  <p:childTnLst>
                                    <p:set>
                                      <p:cBhvr>
                                        <p:cTn id="24" dur="1" fill="hold">
                                          <p:stCondLst>
                                            <p:cond delay="0"/>
                                          </p:stCondLst>
                                        </p:cTn>
                                        <p:tgtEl>
                                          <p:spTgt spid="1103"/>
                                        </p:tgtEl>
                                        <p:attrNameLst>
                                          <p:attrName>style.visibility</p:attrName>
                                        </p:attrNameLst>
                                      </p:cBhvr>
                                      <p:to>
                                        <p:strVal val="visible"/>
                                      </p:to>
                                    </p:set>
                                    <p:animEffect transition="in" filter="fade">
                                      <p:cBhvr>
                                        <p:cTn id="25" dur="500"/>
                                        <p:tgtEl>
                                          <p:spTgt spid="1103"/>
                                        </p:tgtEl>
                                      </p:cBhvr>
                                    </p:animEffect>
                                  </p:childTnLst>
                                </p:cTn>
                              </p:par>
                              <p:par>
                                <p:cTn id="26" presetID="10" presetClass="entr" presetSubtype="0" fill="hold" nodeType="withEffect">
                                  <p:stCondLst>
                                    <p:cond delay="0"/>
                                  </p:stCondLst>
                                  <p:childTnLst>
                                    <p:set>
                                      <p:cBhvr>
                                        <p:cTn id="27" dur="1" fill="hold">
                                          <p:stCondLst>
                                            <p:cond delay="0"/>
                                          </p:stCondLst>
                                        </p:cTn>
                                        <p:tgtEl>
                                          <p:spTgt spid="1104"/>
                                        </p:tgtEl>
                                        <p:attrNameLst>
                                          <p:attrName>style.visibility</p:attrName>
                                        </p:attrNameLst>
                                      </p:cBhvr>
                                      <p:to>
                                        <p:strVal val="visible"/>
                                      </p:to>
                                    </p:set>
                                    <p:animEffect transition="in" filter="fade">
                                      <p:cBhvr>
                                        <p:cTn id="28" dur="500"/>
                                        <p:tgtEl>
                                          <p:spTgt spid="1104"/>
                                        </p:tgtEl>
                                      </p:cBhvr>
                                    </p:animEffect>
                                  </p:childTnLst>
                                </p:cTn>
                              </p:par>
                              <p:par>
                                <p:cTn id="29" presetID="10" presetClass="entr" presetSubtype="0" fill="hold" nodeType="withEffect">
                                  <p:stCondLst>
                                    <p:cond delay="0"/>
                                  </p:stCondLst>
                                  <p:childTnLst>
                                    <p:set>
                                      <p:cBhvr>
                                        <p:cTn id="30" dur="1" fill="hold">
                                          <p:stCondLst>
                                            <p:cond delay="0"/>
                                          </p:stCondLst>
                                        </p:cTn>
                                        <p:tgtEl>
                                          <p:spTgt spid="1111"/>
                                        </p:tgtEl>
                                        <p:attrNameLst>
                                          <p:attrName>style.visibility</p:attrName>
                                        </p:attrNameLst>
                                      </p:cBhvr>
                                      <p:to>
                                        <p:strVal val="visible"/>
                                      </p:to>
                                    </p:set>
                                    <p:animEffect transition="in" filter="fade">
                                      <p:cBhvr>
                                        <p:cTn id="31" dur="500"/>
                                        <p:tgtEl>
                                          <p:spTgt spid="1111"/>
                                        </p:tgtEl>
                                      </p:cBhvr>
                                    </p:animEffect>
                                  </p:childTnLst>
                                </p:cTn>
                              </p:par>
                              <p:par>
                                <p:cTn id="32" presetID="10" presetClass="entr" presetSubtype="0" fill="hold" nodeType="withEffect">
                                  <p:stCondLst>
                                    <p:cond delay="0"/>
                                  </p:stCondLst>
                                  <p:childTnLst>
                                    <p:set>
                                      <p:cBhvr>
                                        <p:cTn id="33" dur="1" fill="hold">
                                          <p:stCondLst>
                                            <p:cond delay="0"/>
                                          </p:stCondLst>
                                        </p:cTn>
                                        <p:tgtEl>
                                          <p:spTgt spid="1112"/>
                                        </p:tgtEl>
                                        <p:attrNameLst>
                                          <p:attrName>style.visibility</p:attrName>
                                        </p:attrNameLst>
                                      </p:cBhvr>
                                      <p:to>
                                        <p:strVal val="visible"/>
                                      </p:to>
                                    </p:set>
                                    <p:animEffect transition="in" filter="fade">
                                      <p:cBhvr>
                                        <p:cTn id="34" dur="500"/>
                                        <p:tgtEl>
                                          <p:spTgt spid="1112"/>
                                        </p:tgtEl>
                                      </p:cBhvr>
                                    </p:animEffect>
                                  </p:childTnLst>
                                </p:cTn>
                              </p:par>
                              <p:par>
                                <p:cTn id="35" presetID="10" presetClass="entr" presetSubtype="0" fill="hold" nodeType="withEffect">
                                  <p:stCondLst>
                                    <p:cond delay="0"/>
                                  </p:stCondLst>
                                  <p:childTnLst>
                                    <p:set>
                                      <p:cBhvr>
                                        <p:cTn id="36" dur="1" fill="hold">
                                          <p:stCondLst>
                                            <p:cond delay="0"/>
                                          </p:stCondLst>
                                        </p:cTn>
                                        <p:tgtEl>
                                          <p:spTgt spid="1113"/>
                                        </p:tgtEl>
                                        <p:attrNameLst>
                                          <p:attrName>style.visibility</p:attrName>
                                        </p:attrNameLst>
                                      </p:cBhvr>
                                      <p:to>
                                        <p:strVal val="visible"/>
                                      </p:to>
                                    </p:set>
                                    <p:animEffect transition="in" filter="fade">
                                      <p:cBhvr>
                                        <p:cTn id="37" dur="500"/>
                                        <p:tgtEl>
                                          <p:spTgt spid="1113"/>
                                        </p:tgtEl>
                                      </p:cBhvr>
                                    </p:animEffect>
                                  </p:childTnLst>
                                </p:cTn>
                              </p:par>
                              <p:par>
                                <p:cTn id="38" presetID="10" presetClass="entr" presetSubtype="0" fill="hold" nodeType="withEffect">
                                  <p:stCondLst>
                                    <p:cond delay="0"/>
                                  </p:stCondLst>
                                  <p:childTnLst>
                                    <p:set>
                                      <p:cBhvr>
                                        <p:cTn id="39" dur="1" fill="hold">
                                          <p:stCondLst>
                                            <p:cond delay="0"/>
                                          </p:stCondLst>
                                        </p:cTn>
                                        <p:tgtEl>
                                          <p:spTgt spid="1114"/>
                                        </p:tgtEl>
                                        <p:attrNameLst>
                                          <p:attrName>style.visibility</p:attrName>
                                        </p:attrNameLst>
                                      </p:cBhvr>
                                      <p:to>
                                        <p:strVal val="visible"/>
                                      </p:to>
                                    </p:set>
                                    <p:animEffect transition="in" filter="fade">
                                      <p:cBhvr>
                                        <p:cTn id="40" dur="500"/>
                                        <p:tgtEl>
                                          <p:spTgt spid="11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15"/>
                                        </p:tgtEl>
                                        <p:attrNameLst>
                                          <p:attrName>style.visibility</p:attrName>
                                        </p:attrNameLst>
                                      </p:cBhvr>
                                      <p:to>
                                        <p:strVal val="visible"/>
                                      </p:to>
                                    </p:set>
                                    <p:anim calcmode="lin" valueType="num">
                                      <p:cBhvr additive="base">
                                        <p:cTn id="45" dur="500"/>
                                        <p:tgtEl>
                                          <p:spTgt spid="1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121"/>
        <p:cNvGrpSpPr/>
        <p:nvPr/>
      </p:nvGrpSpPr>
      <p:grpSpPr>
        <a:xfrm>
          <a:off x="0" y="0"/>
          <a:ext cx="0" cy="0"/>
          <a:chOff x="0" y="0"/>
          <a:chExt cx="0" cy="0"/>
        </a:xfrm>
      </p:grpSpPr>
      <p:pic>
        <p:nvPicPr>
          <p:cNvPr id="1122" name="Google Shape;1122;p69"/>
          <p:cNvPicPr preferRelativeResize="0"/>
          <p:nvPr/>
        </p:nvPicPr>
        <p:blipFill rotWithShape="1">
          <a:blip r:embed="rId3">
            <a:alphaModFix/>
          </a:blip>
          <a:srcRect/>
          <a:stretch/>
        </p:blipFill>
        <p:spPr>
          <a:xfrm>
            <a:off x="952475" y="768538"/>
            <a:ext cx="9415718" cy="4336528"/>
          </a:xfrm>
          <a:prstGeom prst="rect">
            <a:avLst/>
          </a:prstGeom>
          <a:noFill/>
          <a:ln>
            <a:noFill/>
          </a:ln>
        </p:spPr>
      </p:pic>
      <p:pic>
        <p:nvPicPr>
          <p:cNvPr id="1123" name="Google Shape;1123;p69"/>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124" name="Google Shape;1124;p69"/>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125" name="Google Shape;1125;p69"/>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126" name="Google Shape;1126;p69"/>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127" name="Google Shape;1127;p69"/>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128" name="Google Shape;1128;p69"/>
          <p:cNvGrpSpPr/>
          <p:nvPr/>
        </p:nvGrpSpPr>
        <p:grpSpPr>
          <a:xfrm rot="1359389">
            <a:off x="9312337" y="152147"/>
            <a:ext cx="1827856" cy="1765542"/>
            <a:chOff x="10101876" y="4297860"/>
            <a:chExt cx="1826037" cy="1763786"/>
          </a:xfrm>
        </p:grpSpPr>
        <p:sp>
          <p:nvSpPr>
            <p:cNvPr id="1129" name="Google Shape;1129;p69"/>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0" name="Google Shape;1130;p69"/>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1" name="Google Shape;1131;p69"/>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2" name="Google Shape;1132;p69"/>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3" name="Google Shape;1133;p69"/>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4" name="Google Shape;1134;p69"/>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135" name="Google Shape;1135;p69"/>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136" name="Google Shape;1136;p69"/>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137" name="Google Shape;1137;p69"/>
          <p:cNvGrpSpPr/>
          <p:nvPr/>
        </p:nvGrpSpPr>
        <p:grpSpPr>
          <a:xfrm rot="-1936260">
            <a:off x="819357" y="4171119"/>
            <a:ext cx="654790" cy="845387"/>
            <a:chOff x="10766636" y="3941730"/>
            <a:chExt cx="1047922" cy="1352954"/>
          </a:xfrm>
        </p:grpSpPr>
        <p:sp>
          <p:nvSpPr>
            <p:cNvPr id="1138" name="Google Shape;1138;p69"/>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39" name="Google Shape;1139;p69"/>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0" name="Google Shape;1140;p69"/>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1" name="Google Shape;1141;p69"/>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2" name="Google Shape;1142;p69"/>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3" name="Google Shape;1143;p69"/>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144" name="Google Shape;1144;p69"/>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145" name="Google Shape;1145;p69"/>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146" name="Google Shape;1146;p69"/>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147" name="Google Shape;1147;p69"/>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148" name="Google Shape;1148;p69"/>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149" name="Google Shape;1149;p69"/>
          <p:cNvSpPr/>
          <p:nvPr/>
        </p:nvSpPr>
        <p:spPr>
          <a:xfrm>
            <a:off x="1753554" y="1524426"/>
            <a:ext cx="7203589"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 Chị ngã em nâng</a:t>
            </a:r>
            <a:endParaRPr/>
          </a:p>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 Máu chảy ruột mềm</a:t>
            </a:r>
            <a:endParaRPr/>
          </a:p>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 Anh em như thể tay chân…</a:t>
            </a:r>
            <a:endParaRPr/>
          </a:p>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 Chị em gái như trái cau non…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4"/>
                                        </p:tgtEl>
                                        <p:attrNameLst>
                                          <p:attrName>style.visibility</p:attrName>
                                        </p:attrNameLst>
                                      </p:cBhvr>
                                      <p:to>
                                        <p:strVal val="visible"/>
                                      </p:to>
                                    </p:set>
                                    <p:animEffect transition="in" filter="fade">
                                      <p:cBhvr>
                                        <p:cTn id="7" dur="500"/>
                                        <p:tgtEl>
                                          <p:spTgt spid="1124"/>
                                        </p:tgtEl>
                                      </p:cBhvr>
                                    </p:animEffect>
                                  </p:childTnLst>
                                </p:cTn>
                              </p:par>
                              <p:par>
                                <p:cTn id="8" presetID="10" presetClass="entr" presetSubtype="0" fill="hold" nodeType="withEffect">
                                  <p:stCondLst>
                                    <p:cond delay="0"/>
                                  </p:stCondLst>
                                  <p:childTnLst>
                                    <p:set>
                                      <p:cBhvr>
                                        <p:cTn id="9" dur="1" fill="hold">
                                          <p:stCondLst>
                                            <p:cond delay="0"/>
                                          </p:stCondLst>
                                        </p:cTn>
                                        <p:tgtEl>
                                          <p:spTgt spid="1125"/>
                                        </p:tgtEl>
                                        <p:attrNameLst>
                                          <p:attrName>style.visibility</p:attrName>
                                        </p:attrNameLst>
                                      </p:cBhvr>
                                      <p:to>
                                        <p:strVal val="visible"/>
                                      </p:to>
                                    </p:set>
                                    <p:animEffect transition="in" filter="fade">
                                      <p:cBhvr>
                                        <p:cTn id="10" dur="500"/>
                                        <p:tgtEl>
                                          <p:spTgt spid="1125"/>
                                        </p:tgtEl>
                                      </p:cBhvr>
                                    </p:animEffect>
                                  </p:childTnLst>
                                </p:cTn>
                              </p:par>
                              <p:par>
                                <p:cTn id="11" presetID="10" presetClass="entr" presetSubtype="0" fill="hold" nodeType="withEffect">
                                  <p:stCondLst>
                                    <p:cond delay="0"/>
                                  </p:stCondLst>
                                  <p:childTnLst>
                                    <p:set>
                                      <p:cBhvr>
                                        <p:cTn id="12" dur="1" fill="hold">
                                          <p:stCondLst>
                                            <p:cond delay="0"/>
                                          </p:stCondLst>
                                        </p:cTn>
                                        <p:tgtEl>
                                          <p:spTgt spid="1126"/>
                                        </p:tgtEl>
                                        <p:attrNameLst>
                                          <p:attrName>style.visibility</p:attrName>
                                        </p:attrNameLst>
                                      </p:cBhvr>
                                      <p:to>
                                        <p:strVal val="visible"/>
                                      </p:to>
                                    </p:set>
                                    <p:animEffect transition="in" filter="fade">
                                      <p:cBhvr>
                                        <p:cTn id="13" dur="500"/>
                                        <p:tgtEl>
                                          <p:spTgt spid="1126"/>
                                        </p:tgtEl>
                                      </p:cBhvr>
                                    </p:animEffect>
                                  </p:childTnLst>
                                </p:cTn>
                              </p:par>
                              <p:par>
                                <p:cTn id="14" presetID="10" presetClass="entr" presetSubtype="0" fill="hold" nodeType="withEffect">
                                  <p:stCondLst>
                                    <p:cond delay="0"/>
                                  </p:stCondLst>
                                  <p:childTnLst>
                                    <p:set>
                                      <p:cBhvr>
                                        <p:cTn id="15" dur="1" fill="hold">
                                          <p:stCondLst>
                                            <p:cond delay="0"/>
                                          </p:stCondLst>
                                        </p:cTn>
                                        <p:tgtEl>
                                          <p:spTgt spid="1127"/>
                                        </p:tgtEl>
                                        <p:attrNameLst>
                                          <p:attrName>style.visibility</p:attrName>
                                        </p:attrNameLst>
                                      </p:cBhvr>
                                      <p:to>
                                        <p:strVal val="visible"/>
                                      </p:to>
                                    </p:set>
                                    <p:animEffect transition="in" filter="fade">
                                      <p:cBhvr>
                                        <p:cTn id="16" dur="500"/>
                                        <p:tgtEl>
                                          <p:spTgt spid="1127"/>
                                        </p:tgtEl>
                                      </p:cBhvr>
                                    </p:animEffect>
                                  </p:childTnLst>
                                </p:cTn>
                              </p:par>
                              <p:par>
                                <p:cTn id="17" presetID="10" presetClass="entr" presetSubtype="0" fill="hold" nodeType="withEffect">
                                  <p:stCondLst>
                                    <p:cond delay="0"/>
                                  </p:stCondLst>
                                  <p:childTnLst>
                                    <p:set>
                                      <p:cBhvr>
                                        <p:cTn id="18" dur="1" fill="hold">
                                          <p:stCondLst>
                                            <p:cond delay="0"/>
                                          </p:stCondLst>
                                        </p:cTn>
                                        <p:tgtEl>
                                          <p:spTgt spid="1128"/>
                                        </p:tgtEl>
                                        <p:attrNameLst>
                                          <p:attrName>style.visibility</p:attrName>
                                        </p:attrNameLst>
                                      </p:cBhvr>
                                      <p:to>
                                        <p:strVal val="visible"/>
                                      </p:to>
                                    </p:set>
                                    <p:animEffect transition="in" filter="fade">
                                      <p:cBhvr>
                                        <p:cTn id="19" dur="500"/>
                                        <p:tgtEl>
                                          <p:spTgt spid="1128"/>
                                        </p:tgtEl>
                                      </p:cBhvr>
                                    </p:animEffect>
                                  </p:childTnLst>
                                </p:cTn>
                              </p:par>
                              <p:par>
                                <p:cTn id="20" presetID="10" presetClass="entr" presetSubtype="0" fill="hold" nodeType="withEffect">
                                  <p:stCondLst>
                                    <p:cond delay="0"/>
                                  </p:stCondLst>
                                  <p:childTnLst>
                                    <p:set>
                                      <p:cBhvr>
                                        <p:cTn id="21" dur="1" fill="hold">
                                          <p:stCondLst>
                                            <p:cond delay="0"/>
                                          </p:stCondLst>
                                        </p:cTn>
                                        <p:tgtEl>
                                          <p:spTgt spid="1135"/>
                                        </p:tgtEl>
                                        <p:attrNameLst>
                                          <p:attrName>style.visibility</p:attrName>
                                        </p:attrNameLst>
                                      </p:cBhvr>
                                      <p:to>
                                        <p:strVal val="visible"/>
                                      </p:to>
                                    </p:set>
                                    <p:animEffect transition="in" filter="fade">
                                      <p:cBhvr>
                                        <p:cTn id="22" dur="500"/>
                                        <p:tgtEl>
                                          <p:spTgt spid="1135"/>
                                        </p:tgtEl>
                                      </p:cBhvr>
                                    </p:animEffect>
                                  </p:childTnLst>
                                </p:cTn>
                              </p:par>
                              <p:par>
                                <p:cTn id="23" presetID="10" presetClass="entr" presetSubtype="0" fill="hold" nodeType="withEffect">
                                  <p:stCondLst>
                                    <p:cond delay="0"/>
                                  </p:stCondLst>
                                  <p:childTnLst>
                                    <p:set>
                                      <p:cBhvr>
                                        <p:cTn id="24" dur="1" fill="hold">
                                          <p:stCondLst>
                                            <p:cond delay="0"/>
                                          </p:stCondLst>
                                        </p:cTn>
                                        <p:tgtEl>
                                          <p:spTgt spid="1136"/>
                                        </p:tgtEl>
                                        <p:attrNameLst>
                                          <p:attrName>style.visibility</p:attrName>
                                        </p:attrNameLst>
                                      </p:cBhvr>
                                      <p:to>
                                        <p:strVal val="visible"/>
                                      </p:to>
                                    </p:set>
                                    <p:animEffect transition="in" filter="fade">
                                      <p:cBhvr>
                                        <p:cTn id="25" dur="500"/>
                                        <p:tgtEl>
                                          <p:spTgt spid="1136"/>
                                        </p:tgtEl>
                                      </p:cBhvr>
                                    </p:animEffect>
                                  </p:childTnLst>
                                </p:cTn>
                              </p:par>
                              <p:par>
                                <p:cTn id="26" presetID="10" presetClass="entr" presetSubtype="0" fill="hold" nodeType="withEffect">
                                  <p:stCondLst>
                                    <p:cond delay="0"/>
                                  </p:stCondLst>
                                  <p:childTnLst>
                                    <p:set>
                                      <p:cBhvr>
                                        <p:cTn id="27" dur="1" fill="hold">
                                          <p:stCondLst>
                                            <p:cond delay="0"/>
                                          </p:stCondLst>
                                        </p:cTn>
                                        <p:tgtEl>
                                          <p:spTgt spid="1137"/>
                                        </p:tgtEl>
                                        <p:attrNameLst>
                                          <p:attrName>style.visibility</p:attrName>
                                        </p:attrNameLst>
                                      </p:cBhvr>
                                      <p:to>
                                        <p:strVal val="visible"/>
                                      </p:to>
                                    </p:set>
                                    <p:animEffect transition="in" filter="fade">
                                      <p:cBhvr>
                                        <p:cTn id="28" dur="500"/>
                                        <p:tgtEl>
                                          <p:spTgt spid="1137"/>
                                        </p:tgtEl>
                                      </p:cBhvr>
                                    </p:animEffect>
                                  </p:childTnLst>
                                </p:cTn>
                              </p:par>
                              <p:par>
                                <p:cTn id="29" presetID="10" presetClass="entr" presetSubtype="0" fill="hold" nodeType="withEffect">
                                  <p:stCondLst>
                                    <p:cond delay="0"/>
                                  </p:stCondLst>
                                  <p:childTnLst>
                                    <p:set>
                                      <p:cBhvr>
                                        <p:cTn id="30" dur="1" fill="hold">
                                          <p:stCondLst>
                                            <p:cond delay="0"/>
                                          </p:stCondLst>
                                        </p:cTn>
                                        <p:tgtEl>
                                          <p:spTgt spid="1144"/>
                                        </p:tgtEl>
                                        <p:attrNameLst>
                                          <p:attrName>style.visibility</p:attrName>
                                        </p:attrNameLst>
                                      </p:cBhvr>
                                      <p:to>
                                        <p:strVal val="visible"/>
                                      </p:to>
                                    </p:set>
                                    <p:animEffect transition="in" filter="fade">
                                      <p:cBhvr>
                                        <p:cTn id="31" dur="500"/>
                                        <p:tgtEl>
                                          <p:spTgt spid="1144"/>
                                        </p:tgtEl>
                                      </p:cBhvr>
                                    </p:animEffect>
                                  </p:childTnLst>
                                </p:cTn>
                              </p:par>
                              <p:par>
                                <p:cTn id="32" presetID="10" presetClass="entr" presetSubtype="0" fill="hold" nodeType="withEffect">
                                  <p:stCondLst>
                                    <p:cond delay="0"/>
                                  </p:stCondLst>
                                  <p:childTnLst>
                                    <p:set>
                                      <p:cBhvr>
                                        <p:cTn id="33" dur="1" fill="hold">
                                          <p:stCondLst>
                                            <p:cond delay="0"/>
                                          </p:stCondLst>
                                        </p:cTn>
                                        <p:tgtEl>
                                          <p:spTgt spid="1145"/>
                                        </p:tgtEl>
                                        <p:attrNameLst>
                                          <p:attrName>style.visibility</p:attrName>
                                        </p:attrNameLst>
                                      </p:cBhvr>
                                      <p:to>
                                        <p:strVal val="visible"/>
                                      </p:to>
                                    </p:set>
                                    <p:animEffect transition="in" filter="fade">
                                      <p:cBhvr>
                                        <p:cTn id="34" dur="500"/>
                                        <p:tgtEl>
                                          <p:spTgt spid="1145"/>
                                        </p:tgtEl>
                                      </p:cBhvr>
                                    </p:animEffect>
                                  </p:childTnLst>
                                </p:cTn>
                              </p:par>
                              <p:par>
                                <p:cTn id="35" presetID="10" presetClass="entr" presetSubtype="0" fill="hold" nodeType="withEffect">
                                  <p:stCondLst>
                                    <p:cond delay="0"/>
                                  </p:stCondLst>
                                  <p:childTnLst>
                                    <p:set>
                                      <p:cBhvr>
                                        <p:cTn id="36" dur="1" fill="hold">
                                          <p:stCondLst>
                                            <p:cond delay="0"/>
                                          </p:stCondLst>
                                        </p:cTn>
                                        <p:tgtEl>
                                          <p:spTgt spid="1146"/>
                                        </p:tgtEl>
                                        <p:attrNameLst>
                                          <p:attrName>style.visibility</p:attrName>
                                        </p:attrNameLst>
                                      </p:cBhvr>
                                      <p:to>
                                        <p:strVal val="visible"/>
                                      </p:to>
                                    </p:set>
                                    <p:animEffect transition="in" filter="fade">
                                      <p:cBhvr>
                                        <p:cTn id="37" dur="500"/>
                                        <p:tgtEl>
                                          <p:spTgt spid="1146"/>
                                        </p:tgtEl>
                                      </p:cBhvr>
                                    </p:animEffect>
                                  </p:childTnLst>
                                </p:cTn>
                              </p:par>
                              <p:par>
                                <p:cTn id="38" presetID="10" presetClass="entr" presetSubtype="0" fill="hold" nodeType="withEffect">
                                  <p:stCondLst>
                                    <p:cond delay="0"/>
                                  </p:stCondLst>
                                  <p:childTnLst>
                                    <p:set>
                                      <p:cBhvr>
                                        <p:cTn id="39" dur="1" fill="hold">
                                          <p:stCondLst>
                                            <p:cond delay="0"/>
                                          </p:stCondLst>
                                        </p:cTn>
                                        <p:tgtEl>
                                          <p:spTgt spid="1147"/>
                                        </p:tgtEl>
                                        <p:attrNameLst>
                                          <p:attrName>style.visibility</p:attrName>
                                        </p:attrNameLst>
                                      </p:cBhvr>
                                      <p:to>
                                        <p:strVal val="visible"/>
                                      </p:to>
                                    </p:set>
                                    <p:animEffect transition="in" filter="fade">
                                      <p:cBhvr>
                                        <p:cTn id="40" dur="500"/>
                                        <p:tgtEl>
                                          <p:spTgt spid="114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48"/>
                                        </p:tgtEl>
                                        <p:attrNameLst>
                                          <p:attrName>style.visibility</p:attrName>
                                        </p:attrNameLst>
                                      </p:cBhvr>
                                      <p:to>
                                        <p:strVal val="visible"/>
                                      </p:to>
                                    </p:set>
                                    <p:anim calcmode="lin" valueType="num">
                                      <p:cBhvr additive="base">
                                        <p:cTn id="45" dur="500"/>
                                        <p:tgtEl>
                                          <p:spTgt spid="1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pic>
        <p:nvPicPr>
          <p:cNvPr id="1154" name="Google Shape;1154;p70"/>
          <p:cNvPicPr preferRelativeResize="0"/>
          <p:nvPr/>
        </p:nvPicPr>
        <p:blipFill rotWithShape="1">
          <a:blip r:embed="rId3">
            <a:alphaModFix/>
          </a:blip>
          <a:srcRect/>
          <a:stretch/>
        </p:blipFill>
        <p:spPr>
          <a:xfrm>
            <a:off x="546337" y="501955"/>
            <a:ext cx="4613491" cy="4056692"/>
          </a:xfrm>
          <a:prstGeom prst="rect">
            <a:avLst/>
          </a:prstGeom>
          <a:noFill/>
          <a:ln w="228600" cap="sq" cmpd="thickThin">
            <a:solidFill>
              <a:srgbClr val="000000"/>
            </a:solidFill>
            <a:prstDash val="solid"/>
            <a:miter lim="800000"/>
            <a:headEnd type="none" w="sm" len="sm"/>
            <a:tailEnd type="none" w="sm" len="sm"/>
          </a:ln>
        </p:spPr>
      </p:pic>
      <p:pic>
        <p:nvPicPr>
          <p:cNvPr id="1155" name="Google Shape;1155;p70" descr="Hình ảnh bé gái Mường Lát bồng em cùng đi học khiến ai cũng thương"/>
          <p:cNvPicPr preferRelativeResize="0"/>
          <p:nvPr/>
        </p:nvPicPr>
        <p:blipFill rotWithShape="1">
          <a:blip r:embed="rId4">
            <a:alphaModFix/>
          </a:blip>
          <a:srcRect/>
          <a:stretch/>
        </p:blipFill>
        <p:spPr>
          <a:xfrm>
            <a:off x="5997166" y="501955"/>
            <a:ext cx="5263017" cy="3971109"/>
          </a:xfrm>
          <a:prstGeom prst="rect">
            <a:avLst/>
          </a:prstGeom>
          <a:noFill/>
          <a:ln w="228600" cap="sq" cmpd="thickThin">
            <a:solidFill>
              <a:srgbClr val="000000"/>
            </a:solidFill>
            <a:prstDash val="solid"/>
            <a:miter lim="800000"/>
            <a:headEnd type="none" w="sm" len="sm"/>
            <a:tailEnd type="none" w="sm" len="sm"/>
          </a:ln>
        </p:spPr>
      </p:pic>
      <p:sp>
        <p:nvSpPr>
          <p:cNvPr id="1156" name="Google Shape;1156;p70"/>
          <p:cNvSpPr/>
          <p:nvPr/>
        </p:nvSpPr>
        <p:spPr>
          <a:xfrm>
            <a:off x="2687910" y="5563999"/>
            <a:ext cx="6096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2060"/>
                </a:solidFill>
                <a:latin typeface="Times New Roman"/>
                <a:ea typeface="Times New Roman"/>
                <a:cs typeface="Times New Roman"/>
                <a:sym typeface="Times New Roman"/>
              </a:rPr>
              <a:t>Hãy chia sẻ suy nghĩ của em về những hình ảnh này.</a:t>
            </a:r>
            <a:endParaRPr sz="3600" b="1">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4"/>
                                        </p:tgtEl>
                                        <p:attrNameLst>
                                          <p:attrName>style.visibility</p:attrName>
                                        </p:attrNameLst>
                                      </p:cBhvr>
                                      <p:to>
                                        <p:strVal val="visible"/>
                                      </p:to>
                                    </p:set>
                                    <p:animEffect transition="in" filter="fade">
                                      <p:cBhvr>
                                        <p:cTn id="7" dur="500"/>
                                        <p:tgtEl>
                                          <p:spTgt spid="1154"/>
                                        </p:tgtEl>
                                      </p:cBhvr>
                                    </p:animEffect>
                                  </p:childTnLst>
                                </p:cTn>
                              </p:par>
                              <p:par>
                                <p:cTn id="8" presetID="10" presetClass="entr" presetSubtype="0" fill="hold" nodeType="withEffect">
                                  <p:stCondLst>
                                    <p:cond delay="0"/>
                                  </p:stCondLst>
                                  <p:childTnLst>
                                    <p:set>
                                      <p:cBhvr>
                                        <p:cTn id="9" dur="1" fill="hold">
                                          <p:stCondLst>
                                            <p:cond delay="0"/>
                                          </p:stCondLst>
                                        </p:cTn>
                                        <p:tgtEl>
                                          <p:spTgt spid="1155"/>
                                        </p:tgtEl>
                                        <p:attrNameLst>
                                          <p:attrName>style.visibility</p:attrName>
                                        </p:attrNameLst>
                                      </p:cBhvr>
                                      <p:to>
                                        <p:strVal val="visible"/>
                                      </p:to>
                                    </p:set>
                                    <p:animEffect transition="in" filter="fade">
                                      <p:cBhvr>
                                        <p:cTn id="10" dur="500"/>
                                        <p:tgtEl>
                                          <p:spTgt spid="11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6"/>
                                        </p:tgtEl>
                                        <p:attrNameLst>
                                          <p:attrName>style.visibility</p:attrName>
                                        </p:attrNameLst>
                                      </p:cBhvr>
                                      <p:to>
                                        <p:strVal val="visible"/>
                                      </p:to>
                                    </p:set>
                                    <p:animEffect transition="in" filter="fade">
                                      <p:cBhvr>
                                        <p:cTn id="15" dur="500"/>
                                        <p:tgtEl>
                                          <p:spTgt spid="1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78"/>
        <p:cNvGrpSpPr/>
        <p:nvPr/>
      </p:nvGrpSpPr>
      <p:grpSpPr>
        <a:xfrm>
          <a:off x="0" y="0"/>
          <a:ext cx="0" cy="0"/>
          <a:chOff x="0" y="0"/>
          <a:chExt cx="0" cy="0"/>
        </a:xfrm>
      </p:grpSpPr>
      <p:pic>
        <p:nvPicPr>
          <p:cNvPr id="379" name="Google Shape;379;p44"/>
          <p:cNvPicPr preferRelativeResize="0"/>
          <p:nvPr/>
        </p:nvPicPr>
        <p:blipFill rotWithShape="1">
          <a:blip r:embed="rId3">
            <a:alphaModFix/>
          </a:blip>
          <a:srcRect/>
          <a:stretch/>
        </p:blipFill>
        <p:spPr>
          <a:xfrm>
            <a:off x="1910787" y="1041679"/>
            <a:ext cx="5844872" cy="3552364"/>
          </a:xfrm>
          <a:prstGeom prst="rect">
            <a:avLst/>
          </a:prstGeom>
          <a:noFill/>
          <a:ln>
            <a:noFill/>
          </a:ln>
        </p:spPr>
      </p:pic>
      <p:pic>
        <p:nvPicPr>
          <p:cNvPr id="380" name="Google Shape;380;p44"/>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381" name="Google Shape;381;p44"/>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382" name="Google Shape;382;p44"/>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383" name="Google Shape;383;p44"/>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384" name="Google Shape;384;p44"/>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385" name="Google Shape;385;p44"/>
          <p:cNvGrpSpPr/>
          <p:nvPr/>
        </p:nvGrpSpPr>
        <p:grpSpPr>
          <a:xfrm rot="1359389">
            <a:off x="9312337" y="152147"/>
            <a:ext cx="1827856" cy="1765542"/>
            <a:chOff x="10101876" y="4297860"/>
            <a:chExt cx="1826037" cy="1763786"/>
          </a:xfrm>
        </p:grpSpPr>
        <p:sp>
          <p:nvSpPr>
            <p:cNvPr id="386" name="Google Shape;386;p44"/>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387" name="Google Shape;387;p44"/>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388" name="Google Shape;388;p44"/>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389" name="Google Shape;389;p44"/>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390" name="Google Shape;390;p44"/>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391" name="Google Shape;391;p44"/>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392" name="Google Shape;392;p44"/>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393" name="Google Shape;393;p44"/>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394" name="Google Shape;394;p44"/>
          <p:cNvGrpSpPr/>
          <p:nvPr/>
        </p:nvGrpSpPr>
        <p:grpSpPr>
          <a:xfrm rot="-1936260">
            <a:off x="819357" y="4171119"/>
            <a:ext cx="654790" cy="845387"/>
            <a:chOff x="10766636" y="3941730"/>
            <a:chExt cx="1047922" cy="1352954"/>
          </a:xfrm>
        </p:grpSpPr>
        <p:sp>
          <p:nvSpPr>
            <p:cNvPr id="395" name="Google Shape;395;p44"/>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6" name="Google Shape;396;p44"/>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7" name="Google Shape;397;p44"/>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8" name="Google Shape;398;p44"/>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44"/>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44"/>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401" name="Google Shape;401;p44"/>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402" name="Google Shape;402;p44"/>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403" name="Google Shape;403;p44"/>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404" name="Google Shape;404;p44"/>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405" name="Google Shape;405;p44"/>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406" name="Google Shape;406;p44"/>
          <p:cNvSpPr/>
          <p:nvPr/>
        </p:nvSpPr>
        <p:spPr>
          <a:xfrm>
            <a:off x="2458035" y="1989656"/>
            <a:ext cx="4922921" cy="107721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b="1">
                <a:solidFill>
                  <a:srgbClr val="002060"/>
                </a:solidFill>
                <a:latin typeface="Times New Roman"/>
                <a:ea typeface="Times New Roman"/>
                <a:cs typeface="Times New Roman"/>
                <a:sym typeface="Times New Roman"/>
              </a:rPr>
              <a:t>XEM VIDEO VÀ CHIA SẺ CẢM NHẬN CỦA EM.</a:t>
            </a:r>
            <a:endParaRPr sz="3200" b="0"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par>
                                <p:cTn id="11" presetID="10" presetClass="entr" presetSubtype="0" fill="hold" nodeType="withEffect">
                                  <p:stCondLst>
                                    <p:cond delay="0"/>
                                  </p:stCondLst>
                                  <p:childTnLst>
                                    <p:set>
                                      <p:cBhvr>
                                        <p:cTn id="12" dur="1" fill="hold">
                                          <p:stCondLst>
                                            <p:cond delay="0"/>
                                          </p:stCondLst>
                                        </p:cTn>
                                        <p:tgtEl>
                                          <p:spTgt spid="383"/>
                                        </p:tgtEl>
                                        <p:attrNameLst>
                                          <p:attrName>style.visibility</p:attrName>
                                        </p:attrNameLst>
                                      </p:cBhvr>
                                      <p:to>
                                        <p:strVal val="visible"/>
                                      </p:to>
                                    </p:set>
                                    <p:animEffect transition="in" filter="fade">
                                      <p:cBhvr>
                                        <p:cTn id="13" dur="500"/>
                                        <p:tgtEl>
                                          <p:spTgt spid="383"/>
                                        </p:tgtEl>
                                      </p:cBhvr>
                                    </p:animEffect>
                                  </p:childTnLst>
                                </p:cTn>
                              </p:par>
                              <p:par>
                                <p:cTn id="14" presetID="10" presetClass="entr" presetSubtype="0" fill="hold" nodeType="withEffect">
                                  <p:stCondLst>
                                    <p:cond delay="0"/>
                                  </p:stCondLst>
                                  <p:childTnLst>
                                    <p:set>
                                      <p:cBhvr>
                                        <p:cTn id="15" dur="1" fill="hold">
                                          <p:stCondLst>
                                            <p:cond delay="0"/>
                                          </p:stCondLst>
                                        </p:cTn>
                                        <p:tgtEl>
                                          <p:spTgt spid="384"/>
                                        </p:tgtEl>
                                        <p:attrNameLst>
                                          <p:attrName>style.visibility</p:attrName>
                                        </p:attrNameLst>
                                      </p:cBhvr>
                                      <p:to>
                                        <p:strVal val="visible"/>
                                      </p:to>
                                    </p:set>
                                    <p:animEffect transition="in" filter="fade">
                                      <p:cBhvr>
                                        <p:cTn id="16" dur="500"/>
                                        <p:tgtEl>
                                          <p:spTgt spid="384"/>
                                        </p:tgtEl>
                                      </p:cBhvr>
                                    </p:animEffect>
                                  </p:childTnLst>
                                </p:cTn>
                              </p:par>
                              <p:par>
                                <p:cTn id="17" presetID="10" presetClass="entr" presetSubtype="0" fill="hold" nodeType="withEffect">
                                  <p:stCondLst>
                                    <p:cond delay="0"/>
                                  </p:stCondLst>
                                  <p:childTnLst>
                                    <p:set>
                                      <p:cBhvr>
                                        <p:cTn id="18" dur="1" fill="hold">
                                          <p:stCondLst>
                                            <p:cond delay="0"/>
                                          </p:stCondLst>
                                        </p:cTn>
                                        <p:tgtEl>
                                          <p:spTgt spid="385"/>
                                        </p:tgtEl>
                                        <p:attrNameLst>
                                          <p:attrName>style.visibility</p:attrName>
                                        </p:attrNameLst>
                                      </p:cBhvr>
                                      <p:to>
                                        <p:strVal val="visible"/>
                                      </p:to>
                                    </p:set>
                                    <p:animEffect transition="in" filter="fade">
                                      <p:cBhvr>
                                        <p:cTn id="19" dur="500"/>
                                        <p:tgtEl>
                                          <p:spTgt spid="385"/>
                                        </p:tgtEl>
                                      </p:cBhvr>
                                    </p:animEffect>
                                  </p:childTnLst>
                                </p:cTn>
                              </p:par>
                              <p:par>
                                <p:cTn id="20" presetID="10" presetClass="entr" presetSubtype="0" fill="hold" nodeType="withEffect">
                                  <p:stCondLst>
                                    <p:cond delay="0"/>
                                  </p:stCondLst>
                                  <p:childTnLst>
                                    <p:set>
                                      <p:cBhvr>
                                        <p:cTn id="21" dur="1" fill="hold">
                                          <p:stCondLst>
                                            <p:cond delay="0"/>
                                          </p:stCondLst>
                                        </p:cTn>
                                        <p:tgtEl>
                                          <p:spTgt spid="392"/>
                                        </p:tgtEl>
                                        <p:attrNameLst>
                                          <p:attrName>style.visibility</p:attrName>
                                        </p:attrNameLst>
                                      </p:cBhvr>
                                      <p:to>
                                        <p:strVal val="visible"/>
                                      </p:to>
                                    </p:set>
                                    <p:animEffect transition="in" filter="fade">
                                      <p:cBhvr>
                                        <p:cTn id="22" dur="500"/>
                                        <p:tgtEl>
                                          <p:spTgt spid="392"/>
                                        </p:tgtEl>
                                      </p:cBhvr>
                                    </p:animEffect>
                                  </p:childTnLst>
                                </p:cTn>
                              </p:par>
                              <p:par>
                                <p:cTn id="23" presetID="10" presetClass="entr" presetSubtype="0" fill="hold" nodeType="withEffect">
                                  <p:stCondLst>
                                    <p:cond delay="0"/>
                                  </p:stCondLst>
                                  <p:childTnLst>
                                    <p:set>
                                      <p:cBhvr>
                                        <p:cTn id="24" dur="1" fill="hold">
                                          <p:stCondLst>
                                            <p:cond delay="0"/>
                                          </p:stCondLst>
                                        </p:cTn>
                                        <p:tgtEl>
                                          <p:spTgt spid="393"/>
                                        </p:tgtEl>
                                        <p:attrNameLst>
                                          <p:attrName>style.visibility</p:attrName>
                                        </p:attrNameLst>
                                      </p:cBhvr>
                                      <p:to>
                                        <p:strVal val="visible"/>
                                      </p:to>
                                    </p:set>
                                    <p:animEffect transition="in" filter="fade">
                                      <p:cBhvr>
                                        <p:cTn id="25" dur="500"/>
                                        <p:tgtEl>
                                          <p:spTgt spid="393"/>
                                        </p:tgtEl>
                                      </p:cBhvr>
                                    </p:animEffect>
                                  </p:childTnLst>
                                </p:cTn>
                              </p:par>
                              <p:par>
                                <p:cTn id="26" presetID="10" presetClass="entr" presetSubtype="0" fill="hold" nodeType="withEffect">
                                  <p:stCondLst>
                                    <p:cond delay="0"/>
                                  </p:stCondLst>
                                  <p:childTnLst>
                                    <p:set>
                                      <p:cBhvr>
                                        <p:cTn id="27" dur="1" fill="hold">
                                          <p:stCondLst>
                                            <p:cond delay="0"/>
                                          </p:stCondLst>
                                        </p:cTn>
                                        <p:tgtEl>
                                          <p:spTgt spid="394"/>
                                        </p:tgtEl>
                                        <p:attrNameLst>
                                          <p:attrName>style.visibility</p:attrName>
                                        </p:attrNameLst>
                                      </p:cBhvr>
                                      <p:to>
                                        <p:strVal val="visible"/>
                                      </p:to>
                                    </p:set>
                                    <p:animEffect transition="in" filter="fade">
                                      <p:cBhvr>
                                        <p:cTn id="28" dur="500"/>
                                        <p:tgtEl>
                                          <p:spTgt spid="394"/>
                                        </p:tgtEl>
                                      </p:cBhvr>
                                    </p:animEffect>
                                  </p:childTnLst>
                                </p:cTn>
                              </p:par>
                              <p:par>
                                <p:cTn id="29" presetID="10" presetClass="entr" presetSubtype="0" fill="hold"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fade">
                                      <p:cBhvr>
                                        <p:cTn id="31" dur="500"/>
                                        <p:tgtEl>
                                          <p:spTgt spid="401"/>
                                        </p:tgtEl>
                                      </p:cBhvr>
                                    </p:animEffect>
                                  </p:childTnLst>
                                </p:cTn>
                              </p:par>
                              <p:par>
                                <p:cTn id="32" presetID="10" presetClass="entr" presetSubtype="0" fill="hold" nodeType="withEffect">
                                  <p:stCondLst>
                                    <p:cond delay="0"/>
                                  </p:stCondLst>
                                  <p:childTnLst>
                                    <p:set>
                                      <p:cBhvr>
                                        <p:cTn id="33" dur="1" fill="hold">
                                          <p:stCondLst>
                                            <p:cond delay="0"/>
                                          </p:stCondLst>
                                        </p:cTn>
                                        <p:tgtEl>
                                          <p:spTgt spid="402"/>
                                        </p:tgtEl>
                                        <p:attrNameLst>
                                          <p:attrName>style.visibility</p:attrName>
                                        </p:attrNameLst>
                                      </p:cBhvr>
                                      <p:to>
                                        <p:strVal val="visible"/>
                                      </p:to>
                                    </p:set>
                                    <p:animEffect transition="in" filter="fade">
                                      <p:cBhvr>
                                        <p:cTn id="34" dur="500"/>
                                        <p:tgtEl>
                                          <p:spTgt spid="402"/>
                                        </p:tgtEl>
                                      </p:cBhvr>
                                    </p:animEffect>
                                  </p:childTnLst>
                                </p:cTn>
                              </p:par>
                              <p:par>
                                <p:cTn id="35" presetID="10" presetClass="entr" presetSubtype="0" fill="hold" nodeType="with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fade">
                                      <p:cBhvr>
                                        <p:cTn id="37" dur="500"/>
                                        <p:tgtEl>
                                          <p:spTgt spid="403"/>
                                        </p:tgtEl>
                                      </p:cBhvr>
                                    </p:animEffect>
                                  </p:childTnLst>
                                </p:cTn>
                              </p:par>
                              <p:par>
                                <p:cTn id="38" presetID="10" presetClass="entr" presetSubtype="0" fill="hold" nodeType="with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fade">
                                      <p:cBhvr>
                                        <p:cTn id="40" dur="500"/>
                                        <p:tgtEl>
                                          <p:spTgt spid="40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05"/>
                                        </p:tgtEl>
                                        <p:attrNameLst>
                                          <p:attrName>style.visibility</p:attrName>
                                        </p:attrNameLst>
                                      </p:cBhvr>
                                      <p:to>
                                        <p:strVal val="visible"/>
                                      </p:to>
                                    </p:set>
                                    <p:anim calcmode="lin" valueType="num">
                                      <p:cBhvr additive="base">
                                        <p:cTn id="45" dur="500"/>
                                        <p:tgtEl>
                                          <p:spTgt spid="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161"/>
        <p:cNvGrpSpPr/>
        <p:nvPr/>
      </p:nvGrpSpPr>
      <p:grpSpPr>
        <a:xfrm>
          <a:off x="0" y="0"/>
          <a:ext cx="0" cy="0"/>
          <a:chOff x="0" y="0"/>
          <a:chExt cx="0" cy="0"/>
        </a:xfrm>
      </p:grpSpPr>
      <p:pic>
        <p:nvPicPr>
          <p:cNvPr id="1162" name="Google Shape;1162;p71"/>
          <p:cNvPicPr preferRelativeResize="0"/>
          <p:nvPr/>
        </p:nvPicPr>
        <p:blipFill rotWithShape="1">
          <a:blip r:embed="rId3">
            <a:alphaModFix/>
          </a:blip>
          <a:srcRect/>
          <a:stretch/>
        </p:blipFill>
        <p:spPr>
          <a:xfrm>
            <a:off x="952475" y="768538"/>
            <a:ext cx="9415718" cy="4336528"/>
          </a:xfrm>
          <a:prstGeom prst="rect">
            <a:avLst/>
          </a:prstGeom>
          <a:noFill/>
          <a:ln>
            <a:noFill/>
          </a:ln>
        </p:spPr>
      </p:pic>
      <p:pic>
        <p:nvPicPr>
          <p:cNvPr id="1163" name="Google Shape;1163;p71"/>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164" name="Google Shape;1164;p71"/>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165" name="Google Shape;1165;p71"/>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166" name="Google Shape;1166;p71"/>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167" name="Google Shape;1167;p71"/>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168" name="Google Shape;1168;p71"/>
          <p:cNvGrpSpPr/>
          <p:nvPr/>
        </p:nvGrpSpPr>
        <p:grpSpPr>
          <a:xfrm rot="1359389">
            <a:off x="9312337" y="152147"/>
            <a:ext cx="1827856" cy="1765542"/>
            <a:chOff x="10101876" y="4297860"/>
            <a:chExt cx="1826037" cy="1763786"/>
          </a:xfrm>
        </p:grpSpPr>
        <p:sp>
          <p:nvSpPr>
            <p:cNvPr id="1169" name="Google Shape;1169;p71"/>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0" name="Google Shape;1170;p71"/>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1" name="Google Shape;1171;p71"/>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2" name="Google Shape;1172;p71"/>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3" name="Google Shape;1173;p71"/>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4" name="Google Shape;1174;p71"/>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175" name="Google Shape;1175;p71"/>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176" name="Google Shape;1176;p71"/>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177" name="Google Shape;1177;p71"/>
          <p:cNvGrpSpPr/>
          <p:nvPr/>
        </p:nvGrpSpPr>
        <p:grpSpPr>
          <a:xfrm rot="-1936260">
            <a:off x="819357" y="4171119"/>
            <a:ext cx="654790" cy="845387"/>
            <a:chOff x="10766636" y="3941730"/>
            <a:chExt cx="1047922" cy="1352954"/>
          </a:xfrm>
        </p:grpSpPr>
        <p:sp>
          <p:nvSpPr>
            <p:cNvPr id="1178" name="Google Shape;1178;p71"/>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9" name="Google Shape;1179;p71"/>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0" name="Google Shape;1180;p71"/>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1" name="Google Shape;1181;p71"/>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2" name="Google Shape;1182;p71"/>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3" name="Google Shape;1183;p71"/>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184" name="Google Shape;1184;p71"/>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185" name="Google Shape;1185;p71"/>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186" name="Google Shape;1186;p71"/>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187" name="Google Shape;1187;p71"/>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188" name="Google Shape;1188;p71"/>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189" name="Google Shape;1189;p71"/>
          <p:cNvSpPr/>
          <p:nvPr/>
        </p:nvSpPr>
        <p:spPr>
          <a:xfrm>
            <a:off x="3184962" y="2059639"/>
            <a:ext cx="3956241"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600"/>
              <a:buFont typeface="Times New Roman"/>
              <a:buNone/>
            </a:pPr>
            <a:r>
              <a:rPr lang="en-US" sz="3600" b="1" i="1" u="none" strike="noStrike" cap="none">
                <a:solidFill>
                  <a:srgbClr val="002060"/>
                </a:solidFill>
                <a:latin typeface="Times New Roman"/>
                <a:ea typeface="Times New Roman"/>
                <a:cs typeface="Times New Roman"/>
                <a:sym typeface="Times New Roman"/>
              </a:rPr>
              <a:t>TRÒ CHƠI “AI NHANH HƠN”</a:t>
            </a:r>
            <a:endParaRPr sz="36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fade">
                                      <p:cBhvr>
                                        <p:cTn id="7" dur="500"/>
                                        <p:tgtEl>
                                          <p:spTgt spid="1164"/>
                                        </p:tgtEl>
                                      </p:cBhvr>
                                    </p:animEffect>
                                  </p:childTnLst>
                                </p:cTn>
                              </p:par>
                              <p:par>
                                <p:cTn id="8" presetID="10" presetClass="entr" presetSubtype="0" fill="hold" nodeType="withEffect">
                                  <p:stCondLst>
                                    <p:cond delay="0"/>
                                  </p:stCondLst>
                                  <p:childTnLst>
                                    <p:set>
                                      <p:cBhvr>
                                        <p:cTn id="9" dur="1" fill="hold">
                                          <p:stCondLst>
                                            <p:cond delay="0"/>
                                          </p:stCondLst>
                                        </p:cTn>
                                        <p:tgtEl>
                                          <p:spTgt spid="1165"/>
                                        </p:tgtEl>
                                        <p:attrNameLst>
                                          <p:attrName>style.visibility</p:attrName>
                                        </p:attrNameLst>
                                      </p:cBhvr>
                                      <p:to>
                                        <p:strVal val="visible"/>
                                      </p:to>
                                    </p:set>
                                    <p:animEffect transition="in" filter="fade">
                                      <p:cBhvr>
                                        <p:cTn id="10" dur="500"/>
                                        <p:tgtEl>
                                          <p:spTgt spid="1165"/>
                                        </p:tgtEl>
                                      </p:cBhvr>
                                    </p:animEffect>
                                  </p:childTnLst>
                                </p:cTn>
                              </p:par>
                              <p:par>
                                <p:cTn id="11" presetID="10" presetClass="entr" presetSubtype="0" fill="hold" nodeType="withEffect">
                                  <p:stCondLst>
                                    <p:cond delay="0"/>
                                  </p:stCondLst>
                                  <p:childTnLst>
                                    <p:set>
                                      <p:cBhvr>
                                        <p:cTn id="12" dur="1" fill="hold">
                                          <p:stCondLst>
                                            <p:cond delay="0"/>
                                          </p:stCondLst>
                                        </p:cTn>
                                        <p:tgtEl>
                                          <p:spTgt spid="1166"/>
                                        </p:tgtEl>
                                        <p:attrNameLst>
                                          <p:attrName>style.visibility</p:attrName>
                                        </p:attrNameLst>
                                      </p:cBhvr>
                                      <p:to>
                                        <p:strVal val="visible"/>
                                      </p:to>
                                    </p:set>
                                    <p:animEffect transition="in" filter="fade">
                                      <p:cBhvr>
                                        <p:cTn id="13" dur="500"/>
                                        <p:tgtEl>
                                          <p:spTgt spid="1166"/>
                                        </p:tgtEl>
                                      </p:cBhvr>
                                    </p:animEffect>
                                  </p:childTnLst>
                                </p:cTn>
                              </p:par>
                              <p:par>
                                <p:cTn id="14" presetID="10" presetClass="entr" presetSubtype="0" fill="hold" nodeType="withEffect">
                                  <p:stCondLst>
                                    <p:cond delay="0"/>
                                  </p:stCondLst>
                                  <p:childTnLst>
                                    <p:set>
                                      <p:cBhvr>
                                        <p:cTn id="15" dur="1" fill="hold">
                                          <p:stCondLst>
                                            <p:cond delay="0"/>
                                          </p:stCondLst>
                                        </p:cTn>
                                        <p:tgtEl>
                                          <p:spTgt spid="1167"/>
                                        </p:tgtEl>
                                        <p:attrNameLst>
                                          <p:attrName>style.visibility</p:attrName>
                                        </p:attrNameLst>
                                      </p:cBhvr>
                                      <p:to>
                                        <p:strVal val="visible"/>
                                      </p:to>
                                    </p:set>
                                    <p:animEffect transition="in" filter="fade">
                                      <p:cBhvr>
                                        <p:cTn id="16" dur="500"/>
                                        <p:tgtEl>
                                          <p:spTgt spid="1167"/>
                                        </p:tgtEl>
                                      </p:cBhvr>
                                    </p:animEffect>
                                  </p:childTnLst>
                                </p:cTn>
                              </p:par>
                              <p:par>
                                <p:cTn id="17" presetID="10" presetClass="entr" presetSubtype="0" fill="hold" nodeType="withEffect">
                                  <p:stCondLst>
                                    <p:cond delay="0"/>
                                  </p:stCondLst>
                                  <p:childTnLst>
                                    <p:set>
                                      <p:cBhvr>
                                        <p:cTn id="18" dur="1" fill="hold">
                                          <p:stCondLst>
                                            <p:cond delay="0"/>
                                          </p:stCondLst>
                                        </p:cTn>
                                        <p:tgtEl>
                                          <p:spTgt spid="1168"/>
                                        </p:tgtEl>
                                        <p:attrNameLst>
                                          <p:attrName>style.visibility</p:attrName>
                                        </p:attrNameLst>
                                      </p:cBhvr>
                                      <p:to>
                                        <p:strVal val="visible"/>
                                      </p:to>
                                    </p:set>
                                    <p:animEffect transition="in" filter="fade">
                                      <p:cBhvr>
                                        <p:cTn id="19" dur="500"/>
                                        <p:tgtEl>
                                          <p:spTgt spid="1168"/>
                                        </p:tgtEl>
                                      </p:cBhvr>
                                    </p:animEffect>
                                  </p:childTnLst>
                                </p:cTn>
                              </p:par>
                              <p:par>
                                <p:cTn id="20" presetID="10" presetClass="entr" presetSubtype="0" fill="hold" nodeType="withEffect">
                                  <p:stCondLst>
                                    <p:cond delay="0"/>
                                  </p:stCondLst>
                                  <p:childTnLst>
                                    <p:set>
                                      <p:cBhvr>
                                        <p:cTn id="21" dur="1" fill="hold">
                                          <p:stCondLst>
                                            <p:cond delay="0"/>
                                          </p:stCondLst>
                                        </p:cTn>
                                        <p:tgtEl>
                                          <p:spTgt spid="1175"/>
                                        </p:tgtEl>
                                        <p:attrNameLst>
                                          <p:attrName>style.visibility</p:attrName>
                                        </p:attrNameLst>
                                      </p:cBhvr>
                                      <p:to>
                                        <p:strVal val="visible"/>
                                      </p:to>
                                    </p:set>
                                    <p:animEffect transition="in" filter="fade">
                                      <p:cBhvr>
                                        <p:cTn id="22" dur="500"/>
                                        <p:tgtEl>
                                          <p:spTgt spid="1175"/>
                                        </p:tgtEl>
                                      </p:cBhvr>
                                    </p:animEffect>
                                  </p:childTnLst>
                                </p:cTn>
                              </p:par>
                              <p:par>
                                <p:cTn id="23" presetID="10"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500"/>
                                        <p:tgtEl>
                                          <p:spTgt spid="1176"/>
                                        </p:tgtEl>
                                      </p:cBhvr>
                                    </p:animEffect>
                                  </p:childTnLst>
                                </p:cTn>
                              </p:par>
                              <p:par>
                                <p:cTn id="26" presetID="10" presetClass="entr" presetSubtype="0" fill="hold" nodeType="withEffect">
                                  <p:stCondLst>
                                    <p:cond delay="0"/>
                                  </p:stCondLst>
                                  <p:childTnLst>
                                    <p:set>
                                      <p:cBhvr>
                                        <p:cTn id="27" dur="1" fill="hold">
                                          <p:stCondLst>
                                            <p:cond delay="0"/>
                                          </p:stCondLst>
                                        </p:cTn>
                                        <p:tgtEl>
                                          <p:spTgt spid="1177"/>
                                        </p:tgtEl>
                                        <p:attrNameLst>
                                          <p:attrName>style.visibility</p:attrName>
                                        </p:attrNameLst>
                                      </p:cBhvr>
                                      <p:to>
                                        <p:strVal val="visible"/>
                                      </p:to>
                                    </p:set>
                                    <p:animEffect transition="in" filter="fade">
                                      <p:cBhvr>
                                        <p:cTn id="28" dur="500"/>
                                        <p:tgtEl>
                                          <p:spTgt spid="1177"/>
                                        </p:tgtEl>
                                      </p:cBhvr>
                                    </p:animEffect>
                                  </p:childTnLst>
                                </p:cTn>
                              </p:par>
                              <p:par>
                                <p:cTn id="29" presetID="10" presetClass="entr" presetSubtype="0" fill="hold" nodeType="withEffect">
                                  <p:stCondLst>
                                    <p:cond delay="0"/>
                                  </p:stCondLst>
                                  <p:childTnLst>
                                    <p:set>
                                      <p:cBhvr>
                                        <p:cTn id="30" dur="1" fill="hold">
                                          <p:stCondLst>
                                            <p:cond delay="0"/>
                                          </p:stCondLst>
                                        </p:cTn>
                                        <p:tgtEl>
                                          <p:spTgt spid="1184"/>
                                        </p:tgtEl>
                                        <p:attrNameLst>
                                          <p:attrName>style.visibility</p:attrName>
                                        </p:attrNameLst>
                                      </p:cBhvr>
                                      <p:to>
                                        <p:strVal val="visible"/>
                                      </p:to>
                                    </p:set>
                                    <p:animEffect transition="in" filter="fade">
                                      <p:cBhvr>
                                        <p:cTn id="31" dur="500"/>
                                        <p:tgtEl>
                                          <p:spTgt spid="1184"/>
                                        </p:tgtEl>
                                      </p:cBhvr>
                                    </p:animEffect>
                                  </p:childTnLst>
                                </p:cTn>
                              </p:par>
                              <p:par>
                                <p:cTn id="32" presetID="10" presetClass="entr" presetSubtype="0" fill="hold" nodeType="withEffect">
                                  <p:stCondLst>
                                    <p:cond delay="0"/>
                                  </p:stCondLst>
                                  <p:childTnLst>
                                    <p:set>
                                      <p:cBhvr>
                                        <p:cTn id="33" dur="1" fill="hold">
                                          <p:stCondLst>
                                            <p:cond delay="0"/>
                                          </p:stCondLst>
                                        </p:cTn>
                                        <p:tgtEl>
                                          <p:spTgt spid="1185"/>
                                        </p:tgtEl>
                                        <p:attrNameLst>
                                          <p:attrName>style.visibility</p:attrName>
                                        </p:attrNameLst>
                                      </p:cBhvr>
                                      <p:to>
                                        <p:strVal val="visible"/>
                                      </p:to>
                                    </p:set>
                                    <p:animEffect transition="in" filter="fade">
                                      <p:cBhvr>
                                        <p:cTn id="34" dur="500"/>
                                        <p:tgtEl>
                                          <p:spTgt spid="1185"/>
                                        </p:tgtEl>
                                      </p:cBhvr>
                                    </p:animEffect>
                                  </p:childTnLst>
                                </p:cTn>
                              </p:par>
                              <p:par>
                                <p:cTn id="35" presetID="10" presetClass="entr" presetSubtype="0" fill="hold" nodeType="withEffect">
                                  <p:stCondLst>
                                    <p:cond delay="0"/>
                                  </p:stCondLst>
                                  <p:childTnLst>
                                    <p:set>
                                      <p:cBhvr>
                                        <p:cTn id="36" dur="1" fill="hold">
                                          <p:stCondLst>
                                            <p:cond delay="0"/>
                                          </p:stCondLst>
                                        </p:cTn>
                                        <p:tgtEl>
                                          <p:spTgt spid="1186"/>
                                        </p:tgtEl>
                                        <p:attrNameLst>
                                          <p:attrName>style.visibility</p:attrName>
                                        </p:attrNameLst>
                                      </p:cBhvr>
                                      <p:to>
                                        <p:strVal val="visible"/>
                                      </p:to>
                                    </p:set>
                                    <p:animEffect transition="in" filter="fade">
                                      <p:cBhvr>
                                        <p:cTn id="37" dur="500"/>
                                        <p:tgtEl>
                                          <p:spTgt spid="1186"/>
                                        </p:tgtEl>
                                      </p:cBhvr>
                                    </p:animEffect>
                                  </p:childTnLst>
                                </p:cTn>
                              </p:par>
                              <p:par>
                                <p:cTn id="38" presetID="10" presetClass="entr" presetSubtype="0" fill="hold" nodeType="withEffect">
                                  <p:stCondLst>
                                    <p:cond delay="0"/>
                                  </p:stCondLst>
                                  <p:childTnLst>
                                    <p:set>
                                      <p:cBhvr>
                                        <p:cTn id="39" dur="1" fill="hold">
                                          <p:stCondLst>
                                            <p:cond delay="0"/>
                                          </p:stCondLst>
                                        </p:cTn>
                                        <p:tgtEl>
                                          <p:spTgt spid="1187"/>
                                        </p:tgtEl>
                                        <p:attrNameLst>
                                          <p:attrName>style.visibility</p:attrName>
                                        </p:attrNameLst>
                                      </p:cBhvr>
                                      <p:to>
                                        <p:strVal val="visible"/>
                                      </p:to>
                                    </p:set>
                                    <p:animEffect transition="in" filter="fade">
                                      <p:cBhvr>
                                        <p:cTn id="40" dur="500"/>
                                        <p:tgtEl>
                                          <p:spTgt spid="118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88"/>
                                        </p:tgtEl>
                                        <p:attrNameLst>
                                          <p:attrName>style.visibility</p:attrName>
                                        </p:attrNameLst>
                                      </p:cBhvr>
                                      <p:to>
                                        <p:strVal val="visible"/>
                                      </p:to>
                                    </p:set>
                                    <p:anim calcmode="lin" valueType="num">
                                      <p:cBhvr additive="base">
                                        <p:cTn id="45" dur="500"/>
                                        <p:tgtEl>
                                          <p:spTgt spid="1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3"/>
        <p:cNvGrpSpPr/>
        <p:nvPr/>
      </p:nvGrpSpPr>
      <p:grpSpPr>
        <a:xfrm>
          <a:off x="0" y="0"/>
          <a:ext cx="0" cy="0"/>
          <a:chOff x="0" y="0"/>
          <a:chExt cx="0" cy="0"/>
        </a:xfrm>
      </p:grpSpPr>
      <p:sp>
        <p:nvSpPr>
          <p:cNvPr id="1194" name="Google Shape;1194;p72"/>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1. Thái độ của chị gái đối với em là </a:t>
            </a:r>
            <a:endParaRPr sz="4000" b="0" i="0" u="none" strike="noStrike" cap="none">
              <a:solidFill>
                <a:srgbClr val="FFFFFF"/>
              </a:solidFill>
              <a:latin typeface="Times New Roman"/>
              <a:ea typeface="Times New Roman"/>
              <a:cs typeface="Times New Roman"/>
              <a:sym typeface="Times New Roman"/>
            </a:endParaRPr>
          </a:p>
        </p:txBody>
      </p:sp>
      <p:sp>
        <p:nvSpPr>
          <p:cNvPr id="1195" name="Google Shape;1195;p72"/>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lạnh lùng, ghét em.</a:t>
            </a:r>
            <a:endParaRPr sz="1800" b="0" i="0" u="none" strike="noStrike" cap="none">
              <a:solidFill>
                <a:srgbClr val="FFFFFF"/>
              </a:solidFill>
              <a:latin typeface="Calibri"/>
              <a:ea typeface="Calibri"/>
              <a:cs typeface="Calibri"/>
              <a:sym typeface="Calibri"/>
            </a:endParaRPr>
          </a:p>
        </p:txBody>
      </p:sp>
      <p:sp>
        <p:nvSpPr>
          <p:cNvPr id="1196" name="Google Shape;1196;p72"/>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Luôn gần gũi em.</a:t>
            </a:r>
            <a:endParaRPr sz="1800" b="0" i="0" u="none" strike="noStrike" cap="none">
              <a:solidFill>
                <a:srgbClr val="FFFFFF"/>
              </a:solidFill>
              <a:latin typeface="Calibri"/>
              <a:ea typeface="Calibri"/>
              <a:cs typeface="Calibri"/>
              <a:sym typeface="Calibri"/>
            </a:endParaRPr>
          </a:p>
        </p:txBody>
      </p:sp>
      <p:sp>
        <p:nvSpPr>
          <p:cNvPr id="1197" name="Google Shape;1197;p72"/>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Yêu thương em.</a:t>
            </a:r>
            <a:endParaRPr sz="1800" b="0" i="0" u="none" strike="noStrike" cap="none">
              <a:solidFill>
                <a:srgbClr val="FFFFFF"/>
              </a:solidFill>
              <a:latin typeface="Calibri"/>
              <a:ea typeface="Calibri"/>
              <a:cs typeface="Calibri"/>
              <a:sym typeface="Calibri"/>
            </a:endParaRPr>
          </a:p>
        </p:txBody>
      </p:sp>
      <p:sp>
        <p:nvSpPr>
          <p:cNvPr id="1198" name="Google Shape;1198;p72"/>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Luôn chăm sóc bảo vệ em.</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fade">
                                      <p:cBhvr>
                                        <p:cTn id="7" dur="500"/>
                                        <p:tgtEl>
                                          <p:spTgt spid="1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5"/>
                                        </p:tgtEl>
                                        <p:attrNameLst>
                                          <p:attrName>style.visibility</p:attrName>
                                        </p:attrNameLst>
                                      </p:cBhvr>
                                      <p:to>
                                        <p:strVal val="visible"/>
                                      </p:to>
                                    </p:set>
                                    <p:animEffect transition="in" filter="fade">
                                      <p:cBhvr>
                                        <p:cTn id="12" dur="500"/>
                                        <p:tgtEl>
                                          <p:spTgt spid="1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7"/>
                                        </p:tgtEl>
                                        <p:attrNameLst>
                                          <p:attrName>style.visibility</p:attrName>
                                        </p:attrNameLst>
                                      </p:cBhvr>
                                      <p:to>
                                        <p:strVal val="visible"/>
                                      </p:to>
                                    </p:set>
                                    <p:animEffect transition="in" filter="fade">
                                      <p:cBhvr>
                                        <p:cTn id="17" dur="500"/>
                                        <p:tgtEl>
                                          <p:spTgt spid="1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8"/>
                                        </p:tgtEl>
                                        <p:attrNameLst>
                                          <p:attrName>style.visibility</p:attrName>
                                        </p:attrNameLst>
                                      </p:cBhvr>
                                      <p:to>
                                        <p:strVal val="visible"/>
                                      </p:to>
                                    </p:set>
                                    <p:animEffect transition="in" filter="fade">
                                      <p:cBhvr>
                                        <p:cTn id="22" dur="500"/>
                                        <p:tgtEl>
                                          <p:spTgt spid="11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6"/>
                                        </p:tgtEl>
                                        <p:attrNameLst>
                                          <p:attrName>style.visibility</p:attrName>
                                        </p:attrNameLst>
                                      </p:cBhvr>
                                      <p:to>
                                        <p:strVal val="visible"/>
                                      </p:to>
                                    </p:set>
                                    <p:animEffect transition="in" filter="fade">
                                      <p:cBhvr>
                                        <p:cTn id="27" dur="500"/>
                                        <p:tgtEl>
                                          <p:spTgt spid="11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95"/>
                                        </p:tgtEl>
                                      </p:cBhvr>
                                    </p:animEffect>
                                    <p:set>
                                      <p:cBhvr>
                                        <p:cTn id="32" dur="1" fill="hold">
                                          <p:stCondLst>
                                            <p:cond delay="500"/>
                                          </p:stCondLst>
                                        </p:cTn>
                                        <p:tgtEl>
                                          <p:spTgt spid="11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97"/>
                                        </p:tgtEl>
                                      </p:cBhvr>
                                    </p:animEffect>
                                    <p:set>
                                      <p:cBhvr>
                                        <p:cTn id="37" dur="1" fill="hold">
                                          <p:stCondLst>
                                            <p:cond delay="500"/>
                                          </p:stCondLst>
                                        </p:cTn>
                                        <p:tgtEl>
                                          <p:spTgt spid="11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98"/>
                                        </p:tgtEl>
                                      </p:cBhvr>
                                    </p:animEffect>
                                    <p:set>
                                      <p:cBhvr>
                                        <p:cTn id="42" dur="1" fill="hold">
                                          <p:stCondLst>
                                            <p:cond delay="500"/>
                                          </p:stCondLst>
                                        </p:cTn>
                                        <p:tgtEl>
                                          <p:spTgt spid="11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96"/>
                                        </p:tgtEl>
                                      </p:cBhvr>
                                    </p:animEffect>
                                    <p:set>
                                      <p:cBhvr>
                                        <p:cTn id="47" dur="1" fill="hold">
                                          <p:stCondLst>
                                            <p:cond delay="500"/>
                                          </p:stCondLst>
                                        </p:cTn>
                                        <p:tgtEl>
                                          <p:spTgt spid="1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2"/>
        <p:cNvGrpSpPr/>
        <p:nvPr/>
      </p:nvGrpSpPr>
      <p:grpSpPr>
        <a:xfrm>
          <a:off x="0" y="0"/>
          <a:ext cx="0" cy="0"/>
          <a:chOff x="0" y="0"/>
          <a:chExt cx="0" cy="0"/>
        </a:xfrm>
      </p:grpSpPr>
      <p:sp>
        <p:nvSpPr>
          <p:cNvPr id="1203" name="Google Shape;1203;p73"/>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2. Trước mặt mọi người, hành động của chị đối với em  </a:t>
            </a:r>
            <a:endParaRPr sz="4000" b="0" i="0" u="none" strike="noStrike" cap="none">
              <a:solidFill>
                <a:srgbClr val="FFFFFF"/>
              </a:solidFill>
              <a:latin typeface="Times New Roman"/>
              <a:ea typeface="Times New Roman"/>
              <a:cs typeface="Times New Roman"/>
              <a:sym typeface="Times New Roman"/>
            </a:endParaRPr>
          </a:p>
        </p:txBody>
      </p:sp>
      <p:sp>
        <p:nvSpPr>
          <p:cNvPr id="1204" name="Google Shape;1204;p73"/>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đánh đập em. </a:t>
            </a:r>
            <a:endParaRPr sz="1800" b="0" i="0" u="none" strike="noStrike" cap="none">
              <a:solidFill>
                <a:srgbClr val="FFFFFF"/>
              </a:solidFill>
              <a:latin typeface="Calibri"/>
              <a:ea typeface="Calibri"/>
              <a:cs typeface="Calibri"/>
              <a:sym typeface="Calibri"/>
            </a:endParaRPr>
          </a:p>
        </p:txBody>
      </p:sp>
      <p:sp>
        <p:nvSpPr>
          <p:cNvPr id="1205" name="Google Shape;1205;p73"/>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giả vờ tốt bụng.</a:t>
            </a:r>
            <a:endParaRPr sz="1800" b="0" i="0" u="none" strike="noStrike" cap="none">
              <a:solidFill>
                <a:srgbClr val="FFFFFF"/>
              </a:solidFill>
              <a:latin typeface="Calibri"/>
              <a:ea typeface="Calibri"/>
              <a:cs typeface="Calibri"/>
              <a:sym typeface="Calibri"/>
            </a:endParaRPr>
          </a:p>
        </p:txBody>
      </p:sp>
      <p:sp>
        <p:nvSpPr>
          <p:cNvPr id="1206" name="Google Shape;1206;p73"/>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Ghét bỏ em.</a:t>
            </a:r>
            <a:endParaRPr sz="1800" b="0" i="0" u="none" strike="noStrike" cap="none">
              <a:solidFill>
                <a:srgbClr val="FFFFFF"/>
              </a:solidFill>
              <a:latin typeface="Calibri"/>
              <a:ea typeface="Calibri"/>
              <a:cs typeface="Calibri"/>
              <a:sym typeface="Calibri"/>
            </a:endParaRPr>
          </a:p>
        </p:txBody>
      </p:sp>
      <p:sp>
        <p:nvSpPr>
          <p:cNvPr id="1207" name="Google Shape;1207;p73"/>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Hay chửi mắng em.</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4"/>
                                        </p:tgtEl>
                                        <p:attrNameLst>
                                          <p:attrName>style.visibility</p:attrName>
                                        </p:attrNameLst>
                                      </p:cBhvr>
                                      <p:to>
                                        <p:strVal val="visible"/>
                                      </p:to>
                                    </p:set>
                                    <p:animEffect transition="in" filter="fade">
                                      <p:cBhvr>
                                        <p:cTn id="12" dur="500"/>
                                        <p:tgtEl>
                                          <p:spTgt spid="1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6"/>
                                        </p:tgtEl>
                                        <p:attrNameLst>
                                          <p:attrName>style.visibility</p:attrName>
                                        </p:attrNameLst>
                                      </p:cBhvr>
                                      <p:to>
                                        <p:strVal val="visible"/>
                                      </p:to>
                                    </p:set>
                                    <p:animEffect transition="in" filter="fade">
                                      <p:cBhvr>
                                        <p:cTn id="17" dur="500"/>
                                        <p:tgtEl>
                                          <p:spTgt spid="1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7"/>
                                        </p:tgtEl>
                                        <p:attrNameLst>
                                          <p:attrName>style.visibility</p:attrName>
                                        </p:attrNameLst>
                                      </p:cBhvr>
                                      <p:to>
                                        <p:strVal val="visible"/>
                                      </p:to>
                                    </p:set>
                                    <p:animEffect transition="in" filter="fade">
                                      <p:cBhvr>
                                        <p:cTn id="22" dur="500"/>
                                        <p:tgtEl>
                                          <p:spTgt spid="1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5"/>
                                        </p:tgtEl>
                                        <p:attrNameLst>
                                          <p:attrName>style.visibility</p:attrName>
                                        </p:attrNameLst>
                                      </p:cBhvr>
                                      <p:to>
                                        <p:strVal val="visible"/>
                                      </p:to>
                                    </p:set>
                                    <p:animEffect transition="in" filter="fade">
                                      <p:cBhvr>
                                        <p:cTn id="27" dur="500"/>
                                        <p:tgtEl>
                                          <p:spTgt spid="12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04"/>
                                        </p:tgtEl>
                                      </p:cBhvr>
                                    </p:animEffect>
                                    <p:set>
                                      <p:cBhvr>
                                        <p:cTn id="32" dur="1" fill="hold">
                                          <p:stCondLst>
                                            <p:cond delay="500"/>
                                          </p:stCondLst>
                                        </p:cTn>
                                        <p:tgtEl>
                                          <p:spTgt spid="12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06"/>
                                        </p:tgtEl>
                                      </p:cBhvr>
                                    </p:animEffect>
                                    <p:set>
                                      <p:cBhvr>
                                        <p:cTn id="37" dur="1" fill="hold">
                                          <p:stCondLst>
                                            <p:cond delay="500"/>
                                          </p:stCondLst>
                                        </p:cTn>
                                        <p:tgtEl>
                                          <p:spTgt spid="120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07"/>
                                        </p:tgtEl>
                                      </p:cBhvr>
                                    </p:animEffect>
                                    <p:set>
                                      <p:cBhvr>
                                        <p:cTn id="42" dur="1" fill="hold">
                                          <p:stCondLst>
                                            <p:cond delay="500"/>
                                          </p:stCondLst>
                                        </p:cTn>
                                        <p:tgtEl>
                                          <p:spTgt spid="120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05"/>
                                        </p:tgtEl>
                                      </p:cBhvr>
                                    </p:animEffect>
                                    <p:set>
                                      <p:cBhvr>
                                        <p:cTn id="47" dur="1" fill="hold">
                                          <p:stCondLst>
                                            <p:cond delay="500"/>
                                          </p:stCondLst>
                                        </p:cTn>
                                        <p:tgtEl>
                                          <p:spTgt spid="1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1"/>
        <p:cNvGrpSpPr/>
        <p:nvPr/>
      </p:nvGrpSpPr>
      <p:grpSpPr>
        <a:xfrm>
          <a:off x="0" y="0"/>
          <a:ext cx="0" cy="0"/>
          <a:chOff x="0" y="0"/>
          <a:chExt cx="0" cy="0"/>
        </a:xfrm>
      </p:grpSpPr>
      <p:sp>
        <p:nvSpPr>
          <p:cNvPr id="1212" name="Google Shape;1212;p74"/>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3. Vì sao người chị lại có hành động không tốt đối với em? </a:t>
            </a:r>
            <a:endParaRPr sz="4000" b="0" i="0" u="none" strike="noStrike" cap="none">
              <a:solidFill>
                <a:srgbClr val="FFFFFF"/>
              </a:solidFill>
              <a:latin typeface="Times New Roman"/>
              <a:ea typeface="Times New Roman"/>
              <a:cs typeface="Times New Roman"/>
              <a:sym typeface="Times New Roman"/>
            </a:endParaRPr>
          </a:p>
        </p:txBody>
      </p:sp>
      <p:sp>
        <p:nvSpPr>
          <p:cNvPr id="1213" name="Google Shape;1213;p74"/>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Vì em chưa ngoan. </a:t>
            </a:r>
            <a:endParaRPr sz="1800" b="0" i="0" u="none" strike="noStrike" cap="none">
              <a:solidFill>
                <a:srgbClr val="FFFFFF"/>
              </a:solidFill>
              <a:latin typeface="Calibri"/>
              <a:ea typeface="Calibri"/>
              <a:cs typeface="Calibri"/>
              <a:sym typeface="Calibri"/>
            </a:endParaRPr>
          </a:p>
        </p:txBody>
      </p:sp>
      <p:sp>
        <p:nvSpPr>
          <p:cNvPr id="1214" name="Google Shape;1214;p74"/>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Vì giận em.</a:t>
            </a:r>
            <a:endParaRPr sz="1800" b="0" i="0" u="none" strike="noStrike" cap="none">
              <a:solidFill>
                <a:srgbClr val="FFFFFF"/>
              </a:solidFill>
              <a:latin typeface="Calibri"/>
              <a:ea typeface="Calibri"/>
              <a:cs typeface="Calibri"/>
              <a:sym typeface="Calibri"/>
            </a:endParaRPr>
          </a:p>
        </p:txBody>
      </p:sp>
      <p:sp>
        <p:nvSpPr>
          <p:cNvPr id="1215" name="Google Shape;1215;p74"/>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Vì em là đứa trẻ không bình thường.</a:t>
            </a:r>
            <a:endParaRPr sz="1800" b="0" i="0" u="none" strike="noStrike" cap="none">
              <a:solidFill>
                <a:srgbClr val="FFFFFF"/>
              </a:solidFill>
              <a:latin typeface="Calibri"/>
              <a:ea typeface="Calibri"/>
              <a:cs typeface="Calibri"/>
              <a:sym typeface="Calibri"/>
            </a:endParaRPr>
          </a:p>
        </p:txBody>
      </p:sp>
      <p:sp>
        <p:nvSpPr>
          <p:cNvPr id="1216" name="Google Shape;1216;p74"/>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Vì em được ba mẹ cưng chiều.</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2"/>
                                        </p:tgtEl>
                                        <p:attrNameLst>
                                          <p:attrName>style.visibility</p:attrName>
                                        </p:attrNameLst>
                                      </p:cBhvr>
                                      <p:to>
                                        <p:strVal val="visible"/>
                                      </p:to>
                                    </p:set>
                                    <p:animEffect transition="in" filter="fade">
                                      <p:cBhvr>
                                        <p:cTn id="7" dur="500"/>
                                        <p:tgtEl>
                                          <p:spTgt spid="1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3"/>
                                        </p:tgtEl>
                                        <p:attrNameLst>
                                          <p:attrName>style.visibility</p:attrName>
                                        </p:attrNameLst>
                                      </p:cBhvr>
                                      <p:to>
                                        <p:strVal val="visible"/>
                                      </p:to>
                                    </p:set>
                                    <p:animEffect transition="in" filter="fade">
                                      <p:cBhvr>
                                        <p:cTn id="12" dur="500"/>
                                        <p:tgtEl>
                                          <p:spTgt spid="1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5"/>
                                        </p:tgtEl>
                                        <p:attrNameLst>
                                          <p:attrName>style.visibility</p:attrName>
                                        </p:attrNameLst>
                                      </p:cBhvr>
                                      <p:to>
                                        <p:strVal val="visible"/>
                                      </p:to>
                                    </p:set>
                                    <p:animEffect transition="in" filter="fade">
                                      <p:cBhvr>
                                        <p:cTn id="17" dur="500"/>
                                        <p:tgtEl>
                                          <p:spTgt spid="1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6"/>
                                        </p:tgtEl>
                                        <p:attrNameLst>
                                          <p:attrName>style.visibility</p:attrName>
                                        </p:attrNameLst>
                                      </p:cBhvr>
                                      <p:to>
                                        <p:strVal val="visible"/>
                                      </p:to>
                                    </p:set>
                                    <p:animEffect transition="in" filter="fade">
                                      <p:cBhvr>
                                        <p:cTn id="22" dur="500"/>
                                        <p:tgtEl>
                                          <p:spTgt spid="12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4"/>
                                        </p:tgtEl>
                                        <p:attrNameLst>
                                          <p:attrName>style.visibility</p:attrName>
                                        </p:attrNameLst>
                                      </p:cBhvr>
                                      <p:to>
                                        <p:strVal val="visible"/>
                                      </p:to>
                                    </p:set>
                                    <p:animEffect transition="in" filter="fade">
                                      <p:cBhvr>
                                        <p:cTn id="27" dur="500"/>
                                        <p:tgtEl>
                                          <p:spTgt spid="12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13"/>
                                        </p:tgtEl>
                                      </p:cBhvr>
                                    </p:animEffect>
                                    <p:set>
                                      <p:cBhvr>
                                        <p:cTn id="32" dur="1" fill="hold">
                                          <p:stCondLst>
                                            <p:cond delay="500"/>
                                          </p:stCondLst>
                                        </p:cTn>
                                        <p:tgtEl>
                                          <p:spTgt spid="12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15"/>
                                        </p:tgtEl>
                                      </p:cBhvr>
                                    </p:animEffect>
                                    <p:set>
                                      <p:cBhvr>
                                        <p:cTn id="37" dur="1" fill="hold">
                                          <p:stCondLst>
                                            <p:cond delay="500"/>
                                          </p:stCondLst>
                                        </p:cTn>
                                        <p:tgtEl>
                                          <p:spTgt spid="12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16"/>
                                        </p:tgtEl>
                                      </p:cBhvr>
                                    </p:animEffect>
                                    <p:set>
                                      <p:cBhvr>
                                        <p:cTn id="42" dur="1" fill="hold">
                                          <p:stCondLst>
                                            <p:cond delay="500"/>
                                          </p:stCondLst>
                                        </p:cTn>
                                        <p:tgtEl>
                                          <p:spTgt spid="12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14"/>
                                        </p:tgtEl>
                                      </p:cBhvr>
                                    </p:animEffect>
                                    <p:set>
                                      <p:cBhvr>
                                        <p:cTn id="47" dur="1" fill="hold">
                                          <p:stCondLst>
                                            <p:cond delay="500"/>
                                          </p:stCondLst>
                                        </p:cTn>
                                        <p:tgtEl>
                                          <p:spTgt spid="1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0"/>
        <p:cNvGrpSpPr/>
        <p:nvPr/>
      </p:nvGrpSpPr>
      <p:grpSpPr>
        <a:xfrm>
          <a:off x="0" y="0"/>
          <a:ext cx="0" cy="0"/>
          <a:chOff x="0" y="0"/>
          <a:chExt cx="0" cy="0"/>
        </a:xfrm>
      </p:grpSpPr>
      <p:sp>
        <p:nvSpPr>
          <p:cNvPr id="1221" name="Google Shape;1221;p75"/>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4. Người chị đã nhận ra điều gì khi nghe em và bố nói chuyện? </a:t>
            </a:r>
            <a:endParaRPr sz="4000" b="0" i="0" u="none" strike="noStrike" cap="none">
              <a:solidFill>
                <a:srgbClr val="FFFFFF"/>
              </a:solidFill>
              <a:latin typeface="Times New Roman"/>
              <a:ea typeface="Times New Roman"/>
              <a:cs typeface="Times New Roman"/>
              <a:sym typeface="Times New Roman"/>
            </a:endParaRPr>
          </a:p>
        </p:txBody>
      </p:sp>
      <p:sp>
        <p:nvSpPr>
          <p:cNvPr id="1222" name="Google Shape;1222;p75"/>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Em rất yêu quý mình.</a:t>
            </a: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1223" name="Google Shape;1223;p75"/>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Em không muốn gặp chị.</a:t>
            </a:r>
            <a:endParaRPr sz="1800" b="0" i="0" u="none" strike="noStrike" cap="none">
              <a:solidFill>
                <a:srgbClr val="FFFFFF"/>
              </a:solidFill>
              <a:latin typeface="Calibri"/>
              <a:ea typeface="Calibri"/>
              <a:cs typeface="Calibri"/>
              <a:sym typeface="Calibri"/>
            </a:endParaRPr>
          </a:p>
        </p:txBody>
      </p:sp>
      <p:sp>
        <p:nvSpPr>
          <p:cNvPr id="1224" name="Google Shape;1224;p75"/>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Em oán hận mình.</a:t>
            </a:r>
            <a:endParaRPr sz="1800" b="0" i="0" u="none" strike="noStrike" cap="none">
              <a:solidFill>
                <a:srgbClr val="FFFFFF"/>
              </a:solidFill>
              <a:latin typeface="Calibri"/>
              <a:ea typeface="Calibri"/>
              <a:cs typeface="Calibri"/>
              <a:sym typeface="Calibri"/>
            </a:endParaRPr>
          </a:p>
        </p:txBody>
      </p:sp>
      <p:sp>
        <p:nvSpPr>
          <p:cNvPr id="1225" name="Google Shape;1225;p75"/>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Em rất sợ hãi.</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1"/>
                                        </p:tgtEl>
                                        <p:attrNameLst>
                                          <p:attrName>style.visibility</p:attrName>
                                        </p:attrNameLst>
                                      </p:cBhvr>
                                      <p:to>
                                        <p:strVal val="visible"/>
                                      </p:to>
                                    </p:set>
                                    <p:animEffect transition="in" filter="fade">
                                      <p:cBhvr>
                                        <p:cTn id="7" dur="500"/>
                                        <p:tgtEl>
                                          <p:spTgt spid="1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2"/>
                                        </p:tgtEl>
                                        <p:attrNameLst>
                                          <p:attrName>style.visibility</p:attrName>
                                        </p:attrNameLst>
                                      </p:cBhvr>
                                      <p:to>
                                        <p:strVal val="visible"/>
                                      </p:to>
                                    </p:set>
                                    <p:animEffect transition="in" filter="fade">
                                      <p:cBhvr>
                                        <p:cTn id="12" dur="500"/>
                                        <p:tgtEl>
                                          <p:spTgt spid="1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4"/>
                                        </p:tgtEl>
                                        <p:attrNameLst>
                                          <p:attrName>style.visibility</p:attrName>
                                        </p:attrNameLst>
                                      </p:cBhvr>
                                      <p:to>
                                        <p:strVal val="visible"/>
                                      </p:to>
                                    </p:set>
                                    <p:animEffect transition="in" filter="fade">
                                      <p:cBhvr>
                                        <p:cTn id="17" dur="500"/>
                                        <p:tgtEl>
                                          <p:spTgt spid="1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5"/>
                                        </p:tgtEl>
                                        <p:attrNameLst>
                                          <p:attrName>style.visibility</p:attrName>
                                        </p:attrNameLst>
                                      </p:cBhvr>
                                      <p:to>
                                        <p:strVal val="visible"/>
                                      </p:to>
                                    </p:set>
                                    <p:animEffect transition="in" filter="fade">
                                      <p:cBhvr>
                                        <p:cTn id="22" dur="500"/>
                                        <p:tgtEl>
                                          <p:spTgt spid="12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3"/>
                                        </p:tgtEl>
                                        <p:attrNameLst>
                                          <p:attrName>style.visibility</p:attrName>
                                        </p:attrNameLst>
                                      </p:cBhvr>
                                      <p:to>
                                        <p:strVal val="visible"/>
                                      </p:to>
                                    </p:set>
                                    <p:animEffect transition="in" filter="fade">
                                      <p:cBhvr>
                                        <p:cTn id="27" dur="500"/>
                                        <p:tgtEl>
                                          <p:spTgt spid="12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22"/>
                                        </p:tgtEl>
                                      </p:cBhvr>
                                    </p:animEffect>
                                    <p:set>
                                      <p:cBhvr>
                                        <p:cTn id="32" dur="1" fill="hold">
                                          <p:stCondLst>
                                            <p:cond delay="500"/>
                                          </p:stCondLst>
                                        </p:cTn>
                                        <p:tgtEl>
                                          <p:spTgt spid="12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24"/>
                                        </p:tgtEl>
                                      </p:cBhvr>
                                    </p:animEffect>
                                    <p:set>
                                      <p:cBhvr>
                                        <p:cTn id="37" dur="1" fill="hold">
                                          <p:stCondLst>
                                            <p:cond delay="500"/>
                                          </p:stCondLst>
                                        </p:cTn>
                                        <p:tgtEl>
                                          <p:spTgt spid="12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25"/>
                                        </p:tgtEl>
                                      </p:cBhvr>
                                    </p:animEffect>
                                    <p:set>
                                      <p:cBhvr>
                                        <p:cTn id="42" dur="1" fill="hold">
                                          <p:stCondLst>
                                            <p:cond delay="500"/>
                                          </p:stCondLst>
                                        </p:cTn>
                                        <p:tgtEl>
                                          <p:spTgt spid="12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23"/>
                                        </p:tgtEl>
                                      </p:cBhvr>
                                    </p:animEffect>
                                    <p:set>
                                      <p:cBhvr>
                                        <p:cTn id="47" dur="1" fill="hold">
                                          <p:stCondLst>
                                            <p:cond delay="500"/>
                                          </p:stCondLst>
                                        </p:cTn>
                                        <p:tgtEl>
                                          <p:spTgt spid="1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9"/>
        <p:cNvGrpSpPr/>
        <p:nvPr/>
      </p:nvGrpSpPr>
      <p:grpSpPr>
        <a:xfrm>
          <a:off x="0" y="0"/>
          <a:ext cx="0" cy="0"/>
          <a:chOff x="0" y="0"/>
          <a:chExt cx="0" cy="0"/>
        </a:xfrm>
      </p:grpSpPr>
      <p:sp>
        <p:nvSpPr>
          <p:cNvPr id="1230" name="Google Shape;1230;p76"/>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5. Cậu em trai là một người  </a:t>
            </a:r>
            <a:endParaRPr sz="4000" b="0" i="0" u="none" strike="noStrike" cap="none">
              <a:solidFill>
                <a:srgbClr val="FFFFFF"/>
              </a:solidFill>
              <a:latin typeface="Times New Roman"/>
              <a:ea typeface="Times New Roman"/>
              <a:cs typeface="Times New Roman"/>
              <a:sym typeface="Times New Roman"/>
            </a:endParaRPr>
          </a:p>
        </p:txBody>
      </p:sp>
      <p:sp>
        <p:nvSpPr>
          <p:cNvPr id="1231" name="Google Shape;1231;p76"/>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ích kỉ. </a:t>
            </a:r>
            <a:endParaRPr sz="1800" b="0" i="0" u="none" strike="noStrike" cap="none">
              <a:solidFill>
                <a:srgbClr val="FFFFFF"/>
              </a:solidFill>
              <a:latin typeface="Calibri"/>
              <a:ea typeface="Calibri"/>
              <a:cs typeface="Calibri"/>
              <a:sym typeface="Calibri"/>
            </a:endParaRPr>
          </a:p>
        </p:txBody>
      </p:sp>
      <p:sp>
        <p:nvSpPr>
          <p:cNvPr id="1232" name="Google Shape;1232;p76"/>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xấu tính.</a:t>
            </a:r>
            <a:endParaRPr sz="1800" b="0" i="0" u="none" strike="noStrike" cap="none">
              <a:solidFill>
                <a:srgbClr val="FFFFFF"/>
              </a:solidFill>
              <a:latin typeface="Calibri"/>
              <a:ea typeface="Calibri"/>
              <a:cs typeface="Calibri"/>
              <a:sym typeface="Calibri"/>
            </a:endParaRPr>
          </a:p>
        </p:txBody>
      </p:sp>
      <p:sp>
        <p:nvSpPr>
          <p:cNvPr id="1233" name="Google Shape;1233;p76"/>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thô lỗ.</a:t>
            </a:r>
            <a:endParaRPr sz="1800" b="0" i="0" u="none" strike="noStrike" cap="none">
              <a:solidFill>
                <a:srgbClr val="FFFFFF"/>
              </a:solidFill>
              <a:latin typeface="Calibri"/>
              <a:ea typeface="Calibri"/>
              <a:cs typeface="Calibri"/>
              <a:sym typeface="Calibri"/>
            </a:endParaRPr>
          </a:p>
        </p:txBody>
      </p:sp>
      <p:sp>
        <p:nvSpPr>
          <p:cNvPr id="1234" name="Google Shape;1234;p76"/>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nhân hậu, khoan dung.</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0"/>
                                        </p:tgtEl>
                                        <p:attrNameLst>
                                          <p:attrName>style.visibility</p:attrName>
                                        </p:attrNameLst>
                                      </p:cBhvr>
                                      <p:to>
                                        <p:strVal val="visible"/>
                                      </p:to>
                                    </p:set>
                                    <p:animEffect transition="in" filter="fade">
                                      <p:cBhvr>
                                        <p:cTn id="7" dur="500"/>
                                        <p:tgtEl>
                                          <p:spTgt spid="1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
                                        </p:tgtEl>
                                        <p:attrNameLst>
                                          <p:attrName>style.visibility</p:attrName>
                                        </p:attrNameLst>
                                      </p:cBhvr>
                                      <p:to>
                                        <p:strVal val="visible"/>
                                      </p:to>
                                    </p:set>
                                    <p:animEffect transition="in" filter="fade">
                                      <p:cBhvr>
                                        <p:cTn id="12" dur="500"/>
                                        <p:tgtEl>
                                          <p:spTgt spid="1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4"/>
                                        </p:tgtEl>
                                        <p:attrNameLst>
                                          <p:attrName>style.visibility</p:attrName>
                                        </p:attrNameLst>
                                      </p:cBhvr>
                                      <p:to>
                                        <p:strVal val="visible"/>
                                      </p:to>
                                    </p:set>
                                    <p:animEffect transition="in" filter="fade">
                                      <p:cBhvr>
                                        <p:cTn id="22" dur="500"/>
                                        <p:tgtEl>
                                          <p:spTgt spid="12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2"/>
                                        </p:tgtEl>
                                        <p:attrNameLst>
                                          <p:attrName>style.visibility</p:attrName>
                                        </p:attrNameLst>
                                      </p:cBhvr>
                                      <p:to>
                                        <p:strVal val="visible"/>
                                      </p:to>
                                    </p:set>
                                    <p:animEffect transition="in" filter="fade">
                                      <p:cBhvr>
                                        <p:cTn id="27" dur="500"/>
                                        <p:tgtEl>
                                          <p:spTgt spid="12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31"/>
                                        </p:tgtEl>
                                      </p:cBhvr>
                                    </p:animEffect>
                                    <p:set>
                                      <p:cBhvr>
                                        <p:cTn id="32" dur="1" fill="hold">
                                          <p:stCondLst>
                                            <p:cond delay="500"/>
                                          </p:stCondLst>
                                        </p:cTn>
                                        <p:tgtEl>
                                          <p:spTgt spid="12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33"/>
                                        </p:tgtEl>
                                      </p:cBhvr>
                                    </p:animEffect>
                                    <p:set>
                                      <p:cBhvr>
                                        <p:cTn id="37" dur="1" fill="hold">
                                          <p:stCondLst>
                                            <p:cond delay="500"/>
                                          </p:stCondLst>
                                        </p:cTn>
                                        <p:tgtEl>
                                          <p:spTgt spid="12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34"/>
                                        </p:tgtEl>
                                      </p:cBhvr>
                                    </p:animEffect>
                                    <p:set>
                                      <p:cBhvr>
                                        <p:cTn id="42" dur="1" fill="hold">
                                          <p:stCondLst>
                                            <p:cond delay="500"/>
                                          </p:stCondLst>
                                        </p:cTn>
                                        <p:tgtEl>
                                          <p:spTgt spid="12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32"/>
                                        </p:tgtEl>
                                      </p:cBhvr>
                                    </p:animEffect>
                                    <p:set>
                                      <p:cBhvr>
                                        <p:cTn id="47" dur="1" fill="hold">
                                          <p:stCondLst>
                                            <p:cond delay="500"/>
                                          </p:stCondLst>
                                        </p:cTn>
                                        <p:tgtEl>
                                          <p:spTgt spid="12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8"/>
        <p:cNvGrpSpPr/>
        <p:nvPr/>
      </p:nvGrpSpPr>
      <p:grpSpPr>
        <a:xfrm>
          <a:off x="0" y="0"/>
          <a:ext cx="0" cy="0"/>
          <a:chOff x="0" y="0"/>
          <a:chExt cx="0" cy="0"/>
        </a:xfrm>
      </p:grpSpPr>
      <p:sp>
        <p:nvSpPr>
          <p:cNvPr id="1239" name="Google Shape;1239;p77"/>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6. Điều gì đã cảm hóa được người chị? </a:t>
            </a:r>
            <a:endParaRPr sz="4000" b="0" i="0" u="none" strike="noStrike" cap="none">
              <a:solidFill>
                <a:srgbClr val="FFFFFF"/>
              </a:solidFill>
              <a:latin typeface="Times New Roman"/>
              <a:ea typeface="Times New Roman"/>
              <a:cs typeface="Times New Roman"/>
              <a:sym typeface="Times New Roman"/>
            </a:endParaRPr>
          </a:p>
        </p:txBody>
      </p:sp>
      <p:sp>
        <p:nvSpPr>
          <p:cNvPr id="1240" name="Google Shape;1240;p77"/>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Lòng tốt của người em.</a:t>
            </a:r>
            <a:endParaRPr sz="1800" b="0" i="0" u="none" strike="noStrike" cap="none">
              <a:solidFill>
                <a:srgbClr val="FFFFFF"/>
              </a:solidFill>
              <a:latin typeface="Calibri"/>
              <a:ea typeface="Calibri"/>
              <a:cs typeface="Calibri"/>
              <a:sym typeface="Calibri"/>
            </a:endParaRPr>
          </a:p>
        </p:txBody>
      </p:sp>
      <p:sp>
        <p:nvSpPr>
          <p:cNvPr id="1241" name="Google Shape;1241;p77"/>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Cả A, B đều sai.</a:t>
            </a:r>
            <a:endParaRPr sz="1800" b="0" i="0" u="none" strike="noStrike" cap="none">
              <a:solidFill>
                <a:srgbClr val="FFFFFF"/>
              </a:solidFill>
              <a:latin typeface="Calibri"/>
              <a:ea typeface="Calibri"/>
              <a:cs typeface="Calibri"/>
              <a:sym typeface="Calibri"/>
            </a:endParaRPr>
          </a:p>
        </p:txBody>
      </p:sp>
      <p:sp>
        <p:nvSpPr>
          <p:cNvPr id="1242" name="Google Shape;1242;p77"/>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Người bố đã nói chuyện với người chị.</a:t>
            </a:r>
            <a:endParaRPr sz="1800" b="0" i="0" u="none" strike="noStrike" cap="none">
              <a:solidFill>
                <a:srgbClr val="FFFFFF"/>
              </a:solidFill>
              <a:latin typeface="Calibri"/>
              <a:ea typeface="Calibri"/>
              <a:cs typeface="Calibri"/>
              <a:sym typeface="Calibri"/>
            </a:endParaRPr>
          </a:p>
        </p:txBody>
      </p:sp>
      <p:sp>
        <p:nvSpPr>
          <p:cNvPr id="1243" name="Google Shape;1243;p77"/>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Cả A, B đều đúng.</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
                                        </p:tgtEl>
                                        <p:attrNameLst>
                                          <p:attrName>style.visibility</p:attrName>
                                        </p:attrNameLst>
                                      </p:cBhvr>
                                      <p:to>
                                        <p:strVal val="visible"/>
                                      </p:to>
                                    </p:set>
                                    <p:animEffect transition="in" filter="fade">
                                      <p:cBhvr>
                                        <p:cTn id="7" dur="500"/>
                                        <p:tgtEl>
                                          <p:spTgt spid="1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Effect transition="in" filter="fade">
                                      <p:cBhvr>
                                        <p:cTn id="12" dur="500"/>
                                        <p:tgtEl>
                                          <p:spTgt spid="1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2"/>
                                        </p:tgtEl>
                                        <p:attrNameLst>
                                          <p:attrName>style.visibility</p:attrName>
                                        </p:attrNameLst>
                                      </p:cBhvr>
                                      <p:to>
                                        <p:strVal val="visible"/>
                                      </p:to>
                                    </p:set>
                                    <p:animEffect transition="in" filter="fade">
                                      <p:cBhvr>
                                        <p:cTn id="17" dur="500"/>
                                        <p:tgtEl>
                                          <p:spTgt spid="1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3"/>
                                        </p:tgtEl>
                                        <p:attrNameLst>
                                          <p:attrName>style.visibility</p:attrName>
                                        </p:attrNameLst>
                                      </p:cBhvr>
                                      <p:to>
                                        <p:strVal val="visible"/>
                                      </p:to>
                                    </p:set>
                                    <p:animEffect transition="in" filter="fade">
                                      <p:cBhvr>
                                        <p:cTn id="22" dur="500"/>
                                        <p:tgtEl>
                                          <p:spTgt spid="1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1"/>
                                        </p:tgtEl>
                                        <p:attrNameLst>
                                          <p:attrName>style.visibility</p:attrName>
                                        </p:attrNameLst>
                                      </p:cBhvr>
                                      <p:to>
                                        <p:strVal val="visible"/>
                                      </p:to>
                                    </p:set>
                                    <p:animEffect transition="in" filter="fade">
                                      <p:cBhvr>
                                        <p:cTn id="27" dur="500"/>
                                        <p:tgtEl>
                                          <p:spTgt spid="12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40"/>
                                        </p:tgtEl>
                                      </p:cBhvr>
                                    </p:animEffect>
                                    <p:set>
                                      <p:cBhvr>
                                        <p:cTn id="32" dur="1" fill="hold">
                                          <p:stCondLst>
                                            <p:cond delay="500"/>
                                          </p:stCondLst>
                                        </p:cTn>
                                        <p:tgtEl>
                                          <p:spTgt spid="12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42"/>
                                        </p:tgtEl>
                                      </p:cBhvr>
                                    </p:animEffect>
                                    <p:set>
                                      <p:cBhvr>
                                        <p:cTn id="37" dur="1" fill="hold">
                                          <p:stCondLst>
                                            <p:cond delay="500"/>
                                          </p:stCondLst>
                                        </p:cTn>
                                        <p:tgtEl>
                                          <p:spTgt spid="124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43"/>
                                        </p:tgtEl>
                                      </p:cBhvr>
                                    </p:animEffect>
                                    <p:set>
                                      <p:cBhvr>
                                        <p:cTn id="42" dur="1" fill="hold">
                                          <p:stCondLst>
                                            <p:cond delay="500"/>
                                          </p:stCondLst>
                                        </p:cTn>
                                        <p:tgtEl>
                                          <p:spTgt spid="12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41"/>
                                        </p:tgtEl>
                                      </p:cBhvr>
                                    </p:animEffect>
                                    <p:set>
                                      <p:cBhvr>
                                        <p:cTn id="47" dur="1" fill="hold">
                                          <p:stCondLst>
                                            <p:cond delay="500"/>
                                          </p:stCondLst>
                                        </p:cTn>
                                        <p:tgtEl>
                                          <p:spTgt spid="1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7"/>
        <p:cNvGrpSpPr/>
        <p:nvPr/>
      </p:nvGrpSpPr>
      <p:grpSpPr>
        <a:xfrm>
          <a:off x="0" y="0"/>
          <a:ext cx="0" cy="0"/>
          <a:chOff x="0" y="0"/>
          <a:chExt cx="0" cy="0"/>
        </a:xfrm>
      </p:grpSpPr>
      <p:sp>
        <p:nvSpPr>
          <p:cNvPr id="1248" name="Google Shape;1248;p78"/>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7. Đâu là câu tục ngữ nói về tình chị em? </a:t>
            </a:r>
            <a:endParaRPr sz="4000" b="0" i="0" u="none" strike="noStrike" cap="none">
              <a:solidFill>
                <a:srgbClr val="FFFFFF"/>
              </a:solidFill>
              <a:latin typeface="Times New Roman"/>
              <a:ea typeface="Times New Roman"/>
              <a:cs typeface="Times New Roman"/>
              <a:sym typeface="Times New Roman"/>
            </a:endParaRPr>
          </a:p>
        </p:txBody>
      </p:sp>
      <p:sp>
        <p:nvSpPr>
          <p:cNvPr id="1249" name="Google Shape;1249;p78"/>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Học ăn, học nói, học gói, học mở. </a:t>
            </a:r>
            <a:endParaRPr sz="1800" b="0" i="0" u="none" strike="noStrike" cap="none">
              <a:solidFill>
                <a:srgbClr val="FFFFFF"/>
              </a:solidFill>
              <a:latin typeface="Calibri"/>
              <a:ea typeface="Calibri"/>
              <a:cs typeface="Calibri"/>
              <a:sym typeface="Calibri"/>
            </a:endParaRPr>
          </a:p>
        </p:txBody>
      </p:sp>
      <p:sp>
        <p:nvSpPr>
          <p:cNvPr id="1250" name="Google Shape;1250;p78"/>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Tốt gỗ hơn tốt nước sơn.</a:t>
            </a:r>
            <a:endParaRPr sz="1800" b="0" i="0" u="none" strike="noStrike" cap="none">
              <a:solidFill>
                <a:srgbClr val="FFFFFF"/>
              </a:solidFill>
              <a:latin typeface="Calibri"/>
              <a:ea typeface="Calibri"/>
              <a:cs typeface="Calibri"/>
              <a:sym typeface="Calibri"/>
            </a:endParaRPr>
          </a:p>
        </p:txBody>
      </p:sp>
      <p:sp>
        <p:nvSpPr>
          <p:cNvPr id="1251" name="Google Shape;1251;p78"/>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Chị ngã, em nâng.</a:t>
            </a:r>
            <a:endParaRPr sz="1800" b="0" i="0" u="none" strike="noStrike" cap="none">
              <a:solidFill>
                <a:srgbClr val="FFFFFF"/>
              </a:solidFill>
              <a:latin typeface="Calibri"/>
              <a:ea typeface="Calibri"/>
              <a:cs typeface="Calibri"/>
              <a:sym typeface="Calibri"/>
            </a:endParaRPr>
          </a:p>
        </p:txBody>
      </p:sp>
      <p:sp>
        <p:nvSpPr>
          <p:cNvPr id="1252" name="Google Shape;1252;p78"/>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Có công mài sắt, có ngày nên kim.</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fade">
                                      <p:cBhvr>
                                        <p:cTn id="7" dur="500"/>
                                        <p:tgtEl>
                                          <p:spTgt spid="1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1"/>
                                        </p:tgtEl>
                                        <p:attrNameLst>
                                          <p:attrName>style.visibility</p:attrName>
                                        </p:attrNameLst>
                                      </p:cBhvr>
                                      <p:to>
                                        <p:strVal val="visible"/>
                                      </p:to>
                                    </p:set>
                                    <p:animEffect transition="in" filter="fade">
                                      <p:cBhvr>
                                        <p:cTn id="17" dur="500"/>
                                        <p:tgtEl>
                                          <p:spTgt spid="1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2"/>
                                        </p:tgtEl>
                                        <p:attrNameLst>
                                          <p:attrName>style.visibility</p:attrName>
                                        </p:attrNameLst>
                                      </p:cBhvr>
                                      <p:to>
                                        <p:strVal val="visible"/>
                                      </p:to>
                                    </p:set>
                                    <p:animEffect transition="in" filter="fade">
                                      <p:cBhvr>
                                        <p:cTn id="22" dur="500"/>
                                        <p:tgtEl>
                                          <p:spTgt spid="1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0"/>
                                        </p:tgtEl>
                                        <p:attrNameLst>
                                          <p:attrName>style.visibility</p:attrName>
                                        </p:attrNameLst>
                                      </p:cBhvr>
                                      <p:to>
                                        <p:strVal val="visible"/>
                                      </p:to>
                                    </p:set>
                                    <p:animEffect transition="in" filter="fade">
                                      <p:cBhvr>
                                        <p:cTn id="27" dur="500"/>
                                        <p:tgtEl>
                                          <p:spTgt spid="1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49"/>
                                        </p:tgtEl>
                                      </p:cBhvr>
                                    </p:animEffect>
                                    <p:set>
                                      <p:cBhvr>
                                        <p:cTn id="32" dur="1" fill="hold">
                                          <p:stCondLst>
                                            <p:cond delay="500"/>
                                          </p:stCondLst>
                                        </p:cTn>
                                        <p:tgtEl>
                                          <p:spTgt spid="12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51"/>
                                        </p:tgtEl>
                                      </p:cBhvr>
                                    </p:animEffect>
                                    <p:set>
                                      <p:cBhvr>
                                        <p:cTn id="37" dur="1" fill="hold">
                                          <p:stCondLst>
                                            <p:cond delay="500"/>
                                          </p:stCondLst>
                                        </p:cTn>
                                        <p:tgtEl>
                                          <p:spTgt spid="12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52"/>
                                        </p:tgtEl>
                                      </p:cBhvr>
                                    </p:animEffect>
                                    <p:set>
                                      <p:cBhvr>
                                        <p:cTn id="42" dur="1" fill="hold">
                                          <p:stCondLst>
                                            <p:cond delay="500"/>
                                          </p:stCondLst>
                                        </p:cTn>
                                        <p:tgtEl>
                                          <p:spTgt spid="12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50"/>
                                        </p:tgtEl>
                                      </p:cBhvr>
                                    </p:animEffect>
                                    <p:set>
                                      <p:cBhvr>
                                        <p:cTn id="47" dur="1" fill="hold">
                                          <p:stCondLst>
                                            <p:cond delay="500"/>
                                          </p:stCondLst>
                                        </p:cTn>
                                        <p:tgtEl>
                                          <p:spTgt spid="1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6"/>
        <p:cNvGrpSpPr/>
        <p:nvPr/>
      </p:nvGrpSpPr>
      <p:grpSpPr>
        <a:xfrm>
          <a:off x="0" y="0"/>
          <a:ext cx="0" cy="0"/>
          <a:chOff x="0" y="0"/>
          <a:chExt cx="0" cy="0"/>
        </a:xfrm>
      </p:grpSpPr>
      <p:sp>
        <p:nvSpPr>
          <p:cNvPr id="1257" name="Google Shape;1257;p79"/>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8. Truyện được kể theo ngôi thứ mấy? </a:t>
            </a:r>
            <a:endParaRPr sz="4000" b="0" i="0" u="none" strike="noStrike" cap="none">
              <a:solidFill>
                <a:srgbClr val="FFFFFF"/>
              </a:solidFill>
              <a:latin typeface="Times New Roman"/>
              <a:ea typeface="Times New Roman"/>
              <a:cs typeface="Times New Roman"/>
              <a:sym typeface="Times New Roman"/>
            </a:endParaRPr>
          </a:p>
        </p:txBody>
      </p:sp>
      <p:sp>
        <p:nvSpPr>
          <p:cNvPr id="1258" name="Google Shape;1258;p79"/>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4 </a:t>
            </a:r>
            <a:endParaRPr sz="1800" b="0" i="0" u="none" strike="noStrike" cap="none">
              <a:solidFill>
                <a:srgbClr val="FFFFFF"/>
              </a:solidFill>
              <a:latin typeface="Calibri"/>
              <a:ea typeface="Calibri"/>
              <a:cs typeface="Calibri"/>
              <a:sym typeface="Calibri"/>
            </a:endParaRPr>
          </a:p>
        </p:txBody>
      </p:sp>
      <p:sp>
        <p:nvSpPr>
          <p:cNvPr id="1259" name="Google Shape;1259;p79"/>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1</a:t>
            </a:r>
            <a:endParaRPr sz="1800" b="0" i="0" u="none" strike="noStrike" cap="none">
              <a:solidFill>
                <a:srgbClr val="FFFFFF"/>
              </a:solidFill>
              <a:latin typeface="Calibri"/>
              <a:ea typeface="Calibri"/>
              <a:cs typeface="Calibri"/>
              <a:sym typeface="Calibri"/>
            </a:endParaRPr>
          </a:p>
        </p:txBody>
      </p:sp>
      <p:sp>
        <p:nvSpPr>
          <p:cNvPr id="1260" name="Google Shape;1260;p79"/>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3</a:t>
            </a:r>
            <a:endParaRPr sz="1800" b="0" i="0" u="none" strike="noStrike" cap="none">
              <a:solidFill>
                <a:srgbClr val="FFFFFF"/>
              </a:solidFill>
              <a:latin typeface="Calibri"/>
              <a:ea typeface="Calibri"/>
              <a:cs typeface="Calibri"/>
              <a:sym typeface="Calibri"/>
            </a:endParaRPr>
          </a:p>
        </p:txBody>
      </p:sp>
      <p:sp>
        <p:nvSpPr>
          <p:cNvPr id="1261" name="Google Shape;1261;p79"/>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2</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7"/>
                                        </p:tgtEl>
                                        <p:attrNameLst>
                                          <p:attrName>style.visibility</p:attrName>
                                        </p:attrNameLst>
                                      </p:cBhvr>
                                      <p:to>
                                        <p:strVal val="visible"/>
                                      </p:to>
                                    </p:set>
                                    <p:animEffect transition="in" filter="fade">
                                      <p:cBhvr>
                                        <p:cTn id="7" dur="500"/>
                                        <p:tgtEl>
                                          <p:spTgt spid="1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Effect transition="in" filter="fade">
                                      <p:cBhvr>
                                        <p:cTn id="12" dur="500"/>
                                        <p:tgtEl>
                                          <p:spTgt spid="1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0"/>
                                        </p:tgtEl>
                                        <p:attrNameLst>
                                          <p:attrName>style.visibility</p:attrName>
                                        </p:attrNameLst>
                                      </p:cBhvr>
                                      <p:to>
                                        <p:strVal val="visible"/>
                                      </p:to>
                                    </p:set>
                                    <p:animEffect transition="in" filter="fade">
                                      <p:cBhvr>
                                        <p:cTn id="17" dur="500"/>
                                        <p:tgtEl>
                                          <p:spTgt spid="12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1"/>
                                        </p:tgtEl>
                                        <p:attrNameLst>
                                          <p:attrName>style.visibility</p:attrName>
                                        </p:attrNameLst>
                                      </p:cBhvr>
                                      <p:to>
                                        <p:strVal val="visible"/>
                                      </p:to>
                                    </p:set>
                                    <p:animEffect transition="in" filter="fade">
                                      <p:cBhvr>
                                        <p:cTn id="22" dur="500"/>
                                        <p:tgtEl>
                                          <p:spTgt spid="1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9"/>
                                        </p:tgtEl>
                                        <p:attrNameLst>
                                          <p:attrName>style.visibility</p:attrName>
                                        </p:attrNameLst>
                                      </p:cBhvr>
                                      <p:to>
                                        <p:strVal val="visible"/>
                                      </p:to>
                                    </p:set>
                                    <p:animEffect transition="in" filter="fade">
                                      <p:cBhvr>
                                        <p:cTn id="27" dur="500"/>
                                        <p:tgtEl>
                                          <p:spTgt spid="12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58"/>
                                        </p:tgtEl>
                                      </p:cBhvr>
                                    </p:animEffect>
                                    <p:set>
                                      <p:cBhvr>
                                        <p:cTn id="32" dur="1" fill="hold">
                                          <p:stCondLst>
                                            <p:cond delay="500"/>
                                          </p:stCondLst>
                                        </p:cTn>
                                        <p:tgtEl>
                                          <p:spTgt spid="12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0"/>
                                        </p:tgtEl>
                                      </p:cBhvr>
                                    </p:animEffect>
                                    <p:set>
                                      <p:cBhvr>
                                        <p:cTn id="37" dur="1" fill="hold">
                                          <p:stCondLst>
                                            <p:cond delay="500"/>
                                          </p:stCondLst>
                                        </p:cTn>
                                        <p:tgtEl>
                                          <p:spTgt spid="126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1"/>
                                        </p:tgtEl>
                                      </p:cBhvr>
                                    </p:animEffect>
                                    <p:set>
                                      <p:cBhvr>
                                        <p:cTn id="42" dur="1" fill="hold">
                                          <p:stCondLst>
                                            <p:cond delay="500"/>
                                          </p:stCondLst>
                                        </p:cTn>
                                        <p:tgtEl>
                                          <p:spTgt spid="126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59"/>
                                        </p:tgtEl>
                                      </p:cBhvr>
                                    </p:animEffect>
                                    <p:set>
                                      <p:cBhvr>
                                        <p:cTn id="47" dur="1" fill="hold">
                                          <p:stCondLst>
                                            <p:cond delay="500"/>
                                          </p:stCondLst>
                                        </p:cTn>
                                        <p:tgtEl>
                                          <p:spTgt spid="12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5"/>
        <p:cNvGrpSpPr/>
        <p:nvPr/>
      </p:nvGrpSpPr>
      <p:grpSpPr>
        <a:xfrm>
          <a:off x="0" y="0"/>
          <a:ext cx="0" cy="0"/>
          <a:chOff x="0" y="0"/>
          <a:chExt cx="0" cy="0"/>
        </a:xfrm>
      </p:grpSpPr>
      <p:sp>
        <p:nvSpPr>
          <p:cNvPr id="1266" name="Google Shape;1266;p80"/>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9. Tác dụng của ngôi kể thứ nhất là</a:t>
            </a:r>
            <a:endParaRPr sz="4000" b="0" i="0" u="none" strike="noStrike" cap="none">
              <a:solidFill>
                <a:srgbClr val="FFFFFF"/>
              </a:solidFill>
              <a:latin typeface="Times New Roman"/>
              <a:ea typeface="Times New Roman"/>
              <a:cs typeface="Times New Roman"/>
              <a:sym typeface="Times New Roman"/>
            </a:endParaRPr>
          </a:p>
        </p:txBody>
      </p:sp>
      <p:sp>
        <p:nvSpPr>
          <p:cNvPr id="1267" name="Google Shape;1267;p80"/>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Giúp nhân vật bộc lộ tình cảm, cảm xúc.</a:t>
            </a:r>
            <a:endParaRPr sz="1800" b="0" i="0" u="none" strike="noStrike" cap="none">
              <a:solidFill>
                <a:srgbClr val="FFFFFF"/>
              </a:solidFill>
              <a:latin typeface="Calibri"/>
              <a:ea typeface="Calibri"/>
              <a:cs typeface="Calibri"/>
              <a:sym typeface="Calibri"/>
            </a:endParaRPr>
          </a:p>
        </p:txBody>
      </p:sp>
      <p:sp>
        <p:nvSpPr>
          <p:cNvPr id="1268" name="Google Shape;1268;p80"/>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Cả A và B đều sai.</a:t>
            </a:r>
            <a:endParaRPr sz="1800" b="0" i="0" u="none" strike="noStrike" cap="none">
              <a:solidFill>
                <a:srgbClr val="FFFFFF"/>
              </a:solidFill>
              <a:latin typeface="Calibri"/>
              <a:ea typeface="Calibri"/>
              <a:cs typeface="Calibri"/>
              <a:sym typeface="Calibri"/>
            </a:endParaRPr>
          </a:p>
        </p:txBody>
      </p:sp>
      <p:sp>
        <p:nvSpPr>
          <p:cNvPr id="1269" name="Google Shape;1269;p80"/>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Câu chuyện mang tính khách quan.</a:t>
            </a:r>
            <a:endParaRPr sz="1800" b="0" i="0" u="none" strike="noStrike" cap="none">
              <a:solidFill>
                <a:srgbClr val="FFFFFF"/>
              </a:solidFill>
              <a:latin typeface="Calibri"/>
              <a:ea typeface="Calibri"/>
              <a:cs typeface="Calibri"/>
              <a:sym typeface="Calibri"/>
            </a:endParaRPr>
          </a:p>
        </p:txBody>
      </p:sp>
      <p:sp>
        <p:nvSpPr>
          <p:cNvPr id="1270" name="Google Shape;1270;p80"/>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Cả A, B đúng.</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6"/>
                                        </p:tgtEl>
                                        <p:attrNameLst>
                                          <p:attrName>style.visibility</p:attrName>
                                        </p:attrNameLst>
                                      </p:cBhvr>
                                      <p:to>
                                        <p:strVal val="visible"/>
                                      </p:to>
                                    </p:set>
                                    <p:animEffect transition="in" filter="fade">
                                      <p:cBhvr>
                                        <p:cTn id="7" dur="500"/>
                                        <p:tgtEl>
                                          <p:spTgt spid="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7"/>
                                        </p:tgtEl>
                                        <p:attrNameLst>
                                          <p:attrName>style.visibility</p:attrName>
                                        </p:attrNameLst>
                                      </p:cBhvr>
                                      <p:to>
                                        <p:strVal val="visible"/>
                                      </p:to>
                                    </p:set>
                                    <p:animEffect transition="in" filter="fade">
                                      <p:cBhvr>
                                        <p:cTn id="12" dur="500"/>
                                        <p:tgtEl>
                                          <p:spTgt spid="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9"/>
                                        </p:tgtEl>
                                        <p:attrNameLst>
                                          <p:attrName>style.visibility</p:attrName>
                                        </p:attrNameLst>
                                      </p:cBhvr>
                                      <p:to>
                                        <p:strVal val="visible"/>
                                      </p:to>
                                    </p:set>
                                    <p:animEffect transition="in" filter="fade">
                                      <p:cBhvr>
                                        <p:cTn id="17" dur="500"/>
                                        <p:tgtEl>
                                          <p:spTgt spid="1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0"/>
                                        </p:tgtEl>
                                        <p:attrNameLst>
                                          <p:attrName>style.visibility</p:attrName>
                                        </p:attrNameLst>
                                      </p:cBhvr>
                                      <p:to>
                                        <p:strVal val="visible"/>
                                      </p:to>
                                    </p:set>
                                    <p:animEffect transition="in" filter="fade">
                                      <p:cBhvr>
                                        <p:cTn id="22" dur="500"/>
                                        <p:tgtEl>
                                          <p:spTgt spid="12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8"/>
                                        </p:tgtEl>
                                        <p:attrNameLst>
                                          <p:attrName>style.visibility</p:attrName>
                                        </p:attrNameLst>
                                      </p:cBhvr>
                                      <p:to>
                                        <p:strVal val="visible"/>
                                      </p:to>
                                    </p:set>
                                    <p:animEffect transition="in" filter="fade">
                                      <p:cBhvr>
                                        <p:cTn id="27" dur="500"/>
                                        <p:tgtEl>
                                          <p:spTgt spid="12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7"/>
                                        </p:tgtEl>
                                      </p:cBhvr>
                                    </p:animEffect>
                                    <p:set>
                                      <p:cBhvr>
                                        <p:cTn id="32" dur="1" fill="hold">
                                          <p:stCondLst>
                                            <p:cond delay="500"/>
                                          </p:stCondLst>
                                        </p:cTn>
                                        <p:tgtEl>
                                          <p:spTgt spid="12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9"/>
                                        </p:tgtEl>
                                      </p:cBhvr>
                                    </p:animEffect>
                                    <p:set>
                                      <p:cBhvr>
                                        <p:cTn id="37" dur="1" fill="hold">
                                          <p:stCondLst>
                                            <p:cond delay="500"/>
                                          </p:stCondLst>
                                        </p:cTn>
                                        <p:tgtEl>
                                          <p:spTgt spid="126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70"/>
                                        </p:tgtEl>
                                      </p:cBhvr>
                                    </p:animEffect>
                                    <p:set>
                                      <p:cBhvr>
                                        <p:cTn id="42" dur="1" fill="hold">
                                          <p:stCondLst>
                                            <p:cond delay="500"/>
                                          </p:stCondLst>
                                        </p:cTn>
                                        <p:tgtEl>
                                          <p:spTgt spid="127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68"/>
                                        </p:tgtEl>
                                      </p:cBhvr>
                                    </p:animEffect>
                                    <p:set>
                                      <p:cBhvr>
                                        <p:cTn id="47" dur="1" fill="hold">
                                          <p:stCondLst>
                                            <p:cond delay="500"/>
                                          </p:stCondLst>
                                        </p:cTn>
                                        <p:tgtEl>
                                          <p:spTgt spid="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5"/>
          <p:cNvSpPr/>
          <p:nvPr/>
        </p:nvSpPr>
        <p:spPr>
          <a:xfrm>
            <a:off x="-1" y="0"/>
            <a:ext cx="6361611" cy="68580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45"/>
          <p:cNvSpPr/>
          <p:nvPr/>
        </p:nvSpPr>
        <p:spPr>
          <a:xfrm>
            <a:off x="4023360" y="0"/>
            <a:ext cx="8168640" cy="6858000"/>
          </a:xfrm>
          <a:prstGeom prst="rect">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3" name="Google Shape;413;p45"/>
          <p:cNvPicPr preferRelativeResize="0"/>
          <p:nvPr/>
        </p:nvPicPr>
        <p:blipFill rotWithShape="1">
          <a:blip r:embed="rId3">
            <a:alphaModFix/>
          </a:blip>
          <a:srcRect/>
          <a:stretch/>
        </p:blipFill>
        <p:spPr>
          <a:xfrm>
            <a:off x="1362890" y="418010"/>
            <a:ext cx="9614263" cy="5708469"/>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4"/>
        <p:cNvGrpSpPr/>
        <p:nvPr/>
      </p:nvGrpSpPr>
      <p:grpSpPr>
        <a:xfrm>
          <a:off x="0" y="0"/>
          <a:ext cx="0" cy="0"/>
          <a:chOff x="0" y="0"/>
          <a:chExt cx="0" cy="0"/>
        </a:xfrm>
      </p:grpSpPr>
      <p:sp>
        <p:nvSpPr>
          <p:cNvPr id="1275" name="Google Shape;1275;p81"/>
          <p:cNvSpPr/>
          <p:nvPr/>
        </p:nvSpPr>
        <p:spPr>
          <a:xfrm>
            <a:off x="1227907" y="169818"/>
            <a:ext cx="9065623" cy="1946366"/>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4000"/>
              <a:buFont typeface="Times New Roman"/>
              <a:buNone/>
            </a:pPr>
            <a:r>
              <a:rPr lang="en-US" sz="4000" b="0" i="0" u="none" strike="noStrike" cap="none">
                <a:solidFill>
                  <a:srgbClr val="FFFFFF"/>
                </a:solidFill>
                <a:latin typeface="Times New Roman"/>
                <a:ea typeface="Times New Roman"/>
                <a:cs typeface="Times New Roman"/>
                <a:sym typeface="Times New Roman"/>
              </a:rPr>
              <a:t>Câu 10. Nhân vật chính trong truyện là </a:t>
            </a:r>
            <a:endParaRPr sz="4000" b="0" i="0" u="none" strike="noStrike" cap="none">
              <a:solidFill>
                <a:srgbClr val="FFFFFF"/>
              </a:solidFill>
              <a:latin typeface="Times New Roman"/>
              <a:ea typeface="Times New Roman"/>
              <a:cs typeface="Times New Roman"/>
              <a:sym typeface="Times New Roman"/>
            </a:endParaRPr>
          </a:p>
        </p:txBody>
      </p:sp>
      <p:sp>
        <p:nvSpPr>
          <p:cNvPr id="1276" name="Google Shape;1276;p81"/>
          <p:cNvSpPr/>
          <p:nvPr/>
        </p:nvSpPr>
        <p:spPr>
          <a:xfrm>
            <a:off x="0" y="3370217"/>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A. Người chị. </a:t>
            </a:r>
            <a:endParaRPr sz="1800" b="0" i="0" u="none" strike="noStrike" cap="none">
              <a:solidFill>
                <a:srgbClr val="FFFFFF"/>
              </a:solidFill>
              <a:latin typeface="Calibri"/>
              <a:ea typeface="Calibri"/>
              <a:cs typeface="Calibri"/>
              <a:sym typeface="Calibri"/>
            </a:endParaRPr>
          </a:p>
        </p:txBody>
      </p:sp>
      <p:sp>
        <p:nvSpPr>
          <p:cNvPr id="1277" name="Google Shape;1277;p81"/>
          <p:cNvSpPr/>
          <p:nvPr/>
        </p:nvSpPr>
        <p:spPr>
          <a:xfrm>
            <a:off x="6553968" y="5368831"/>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D. Tất cả đều sai.</a:t>
            </a:r>
            <a:endParaRPr sz="1800" b="0" i="0" u="none" strike="noStrike" cap="none">
              <a:solidFill>
                <a:srgbClr val="FFFFFF"/>
              </a:solidFill>
              <a:latin typeface="Calibri"/>
              <a:ea typeface="Calibri"/>
              <a:cs typeface="Calibri"/>
              <a:sym typeface="Calibri"/>
            </a:endParaRPr>
          </a:p>
        </p:txBody>
      </p:sp>
      <p:sp>
        <p:nvSpPr>
          <p:cNvPr id="1278" name="Google Shape;1278;p81"/>
          <p:cNvSpPr/>
          <p:nvPr/>
        </p:nvSpPr>
        <p:spPr>
          <a:xfrm>
            <a:off x="6535783" y="3370220"/>
            <a:ext cx="5656217"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B. Người em.</a:t>
            </a:r>
            <a:endParaRPr sz="1800" b="0" i="0" u="none" strike="noStrike" cap="none">
              <a:solidFill>
                <a:srgbClr val="FFFFFF"/>
              </a:solidFill>
              <a:latin typeface="Calibri"/>
              <a:ea typeface="Calibri"/>
              <a:cs typeface="Calibri"/>
              <a:sym typeface="Calibri"/>
            </a:endParaRPr>
          </a:p>
        </p:txBody>
      </p:sp>
      <p:sp>
        <p:nvSpPr>
          <p:cNvPr id="1279" name="Google Shape;1279;p81"/>
          <p:cNvSpPr/>
          <p:nvPr/>
        </p:nvSpPr>
        <p:spPr>
          <a:xfrm>
            <a:off x="0" y="5368830"/>
            <a:ext cx="5656218" cy="1489165"/>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C. Người chị và người em trai.</a:t>
            </a: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5"/>
                                        </p:tgtEl>
                                        <p:attrNameLst>
                                          <p:attrName>style.visibility</p:attrName>
                                        </p:attrNameLst>
                                      </p:cBhvr>
                                      <p:to>
                                        <p:strVal val="visible"/>
                                      </p:to>
                                    </p:set>
                                    <p:animEffect transition="in" filter="fade">
                                      <p:cBhvr>
                                        <p:cTn id="7" dur="500"/>
                                        <p:tgtEl>
                                          <p:spTgt spid="1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6"/>
                                        </p:tgtEl>
                                        <p:attrNameLst>
                                          <p:attrName>style.visibility</p:attrName>
                                        </p:attrNameLst>
                                      </p:cBhvr>
                                      <p:to>
                                        <p:strVal val="visible"/>
                                      </p:to>
                                    </p:set>
                                    <p:animEffect transition="in" filter="fade">
                                      <p:cBhvr>
                                        <p:cTn id="12" dur="500"/>
                                        <p:tgtEl>
                                          <p:spTgt spid="1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8"/>
                                        </p:tgtEl>
                                        <p:attrNameLst>
                                          <p:attrName>style.visibility</p:attrName>
                                        </p:attrNameLst>
                                      </p:cBhvr>
                                      <p:to>
                                        <p:strVal val="visible"/>
                                      </p:to>
                                    </p:set>
                                    <p:animEffect transition="in" filter="fade">
                                      <p:cBhvr>
                                        <p:cTn id="17" dur="500"/>
                                        <p:tgtEl>
                                          <p:spTgt spid="12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9"/>
                                        </p:tgtEl>
                                        <p:attrNameLst>
                                          <p:attrName>style.visibility</p:attrName>
                                        </p:attrNameLst>
                                      </p:cBhvr>
                                      <p:to>
                                        <p:strVal val="visible"/>
                                      </p:to>
                                    </p:set>
                                    <p:animEffect transition="in" filter="fade">
                                      <p:cBhvr>
                                        <p:cTn id="22" dur="500"/>
                                        <p:tgtEl>
                                          <p:spTgt spid="12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7"/>
                                        </p:tgtEl>
                                        <p:attrNameLst>
                                          <p:attrName>style.visibility</p:attrName>
                                        </p:attrNameLst>
                                      </p:cBhvr>
                                      <p:to>
                                        <p:strVal val="visible"/>
                                      </p:to>
                                    </p:set>
                                    <p:animEffect transition="in" filter="fade">
                                      <p:cBhvr>
                                        <p:cTn id="27" dur="500"/>
                                        <p:tgtEl>
                                          <p:spTgt spid="12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76"/>
                                        </p:tgtEl>
                                      </p:cBhvr>
                                    </p:animEffect>
                                    <p:set>
                                      <p:cBhvr>
                                        <p:cTn id="32" dur="1" fill="hold">
                                          <p:stCondLst>
                                            <p:cond delay="500"/>
                                          </p:stCondLst>
                                        </p:cTn>
                                        <p:tgtEl>
                                          <p:spTgt spid="12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78"/>
                                        </p:tgtEl>
                                      </p:cBhvr>
                                    </p:animEffect>
                                    <p:set>
                                      <p:cBhvr>
                                        <p:cTn id="37" dur="1" fill="hold">
                                          <p:stCondLst>
                                            <p:cond delay="500"/>
                                          </p:stCondLst>
                                        </p:cTn>
                                        <p:tgtEl>
                                          <p:spTgt spid="127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79"/>
                                        </p:tgtEl>
                                      </p:cBhvr>
                                    </p:animEffect>
                                    <p:set>
                                      <p:cBhvr>
                                        <p:cTn id="42" dur="1" fill="hold">
                                          <p:stCondLst>
                                            <p:cond delay="500"/>
                                          </p:stCondLst>
                                        </p:cTn>
                                        <p:tgtEl>
                                          <p:spTgt spid="127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77"/>
                                        </p:tgtEl>
                                      </p:cBhvr>
                                    </p:animEffect>
                                    <p:set>
                                      <p:cBhvr>
                                        <p:cTn id="47" dur="1" fill="hold">
                                          <p:stCondLst>
                                            <p:cond delay="500"/>
                                          </p:stCondLst>
                                        </p:cTn>
                                        <p:tgtEl>
                                          <p:spTgt spid="1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82"/>
          <p:cNvSpPr txBox="1"/>
          <p:nvPr/>
        </p:nvSpPr>
        <p:spPr>
          <a:xfrm flipH="1">
            <a:off x="3871043" y="4077756"/>
            <a:ext cx="4791840"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5400"/>
              <a:buFont typeface="Times New Roman"/>
              <a:buNone/>
            </a:pPr>
            <a:r>
              <a:rPr lang="en-US" sz="5400" b="1" i="0" u="none" strike="noStrike" cap="none">
                <a:solidFill>
                  <a:srgbClr val="002060"/>
                </a:solidFill>
                <a:latin typeface="Times New Roman"/>
                <a:ea typeface="Times New Roman"/>
                <a:cs typeface="Times New Roman"/>
                <a:sym typeface="Times New Roman"/>
              </a:rPr>
              <a:t>VẬN DỤNG</a:t>
            </a:r>
            <a:endParaRPr sz="5400" b="1" i="0" u="none" strike="noStrike" cap="none">
              <a:solidFill>
                <a:srgbClr val="002060"/>
              </a:solidFill>
              <a:latin typeface="Times New Roman"/>
              <a:ea typeface="Times New Roman"/>
              <a:cs typeface="Times New Roman"/>
              <a:sym typeface="Times New Roman"/>
            </a:endParaRPr>
          </a:p>
        </p:txBody>
      </p:sp>
      <p:sp>
        <p:nvSpPr>
          <p:cNvPr id="1286" name="Google Shape;1286;p82"/>
          <p:cNvSpPr/>
          <p:nvPr/>
        </p:nvSpPr>
        <p:spPr>
          <a:xfrm flipH="1">
            <a:off x="1217259" y="2387940"/>
            <a:ext cx="585223" cy="379444"/>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287" name="Google Shape;1287;p82"/>
          <p:cNvGrpSpPr/>
          <p:nvPr/>
        </p:nvGrpSpPr>
        <p:grpSpPr>
          <a:xfrm>
            <a:off x="2560029" y="4984964"/>
            <a:ext cx="6965448" cy="503056"/>
            <a:chOff x="2453503" y="5381090"/>
            <a:chExt cx="6965448" cy="503056"/>
          </a:xfrm>
        </p:grpSpPr>
        <p:sp>
          <p:nvSpPr>
            <p:cNvPr id="1288" name="Google Shape;1288;p82"/>
            <p:cNvSpPr/>
            <p:nvPr/>
          </p:nvSpPr>
          <p:spPr>
            <a:xfrm>
              <a:off x="8625557" y="5381090"/>
              <a:ext cx="793394" cy="459363"/>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89" name="Google Shape;1289;p82"/>
            <p:cNvSpPr/>
            <p:nvPr/>
          </p:nvSpPr>
          <p:spPr>
            <a:xfrm>
              <a:off x="3532280" y="5475339"/>
              <a:ext cx="5024077" cy="401116"/>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0" name="Google Shape;1290;p82"/>
            <p:cNvSpPr/>
            <p:nvPr/>
          </p:nvSpPr>
          <p:spPr>
            <a:xfrm>
              <a:off x="2453503" y="5467647"/>
              <a:ext cx="988875" cy="416499"/>
            </a:xfrm>
            <a:custGeom>
              <a:avLst/>
              <a:gdLst/>
              <a:ahLst/>
              <a:cxnLst/>
              <a:rect l="l" t="t" r="r" b="b"/>
              <a:pathLst>
                <a:path w="1736283" h="421458" extrusionOk="0">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91" name="Google Shape;1291;p82"/>
          <p:cNvSpPr/>
          <p:nvPr/>
        </p:nvSpPr>
        <p:spPr>
          <a:xfrm>
            <a:off x="2045516" y="2636816"/>
            <a:ext cx="466974" cy="800526"/>
          </a:xfrm>
          <a:custGeom>
            <a:avLst/>
            <a:gdLst/>
            <a:ahLst/>
            <a:cxnLst/>
            <a:rect l="l" t="t" r="r" b="b"/>
            <a:pathLst>
              <a:path w="786063" h="1347536" extrusionOk="0">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292" name="Google Shape;1292;p82"/>
          <p:cNvGrpSpPr/>
          <p:nvPr/>
        </p:nvGrpSpPr>
        <p:grpSpPr>
          <a:xfrm>
            <a:off x="4530829" y="377539"/>
            <a:ext cx="3130342" cy="3293432"/>
            <a:chOff x="4427538" y="954088"/>
            <a:chExt cx="3333750" cy="3729038"/>
          </a:xfrm>
        </p:grpSpPr>
        <p:sp>
          <p:nvSpPr>
            <p:cNvPr id="1293" name="Google Shape;1293;p82"/>
            <p:cNvSpPr/>
            <p:nvPr/>
          </p:nvSpPr>
          <p:spPr>
            <a:xfrm>
              <a:off x="5026026" y="1547813"/>
              <a:ext cx="2144713" cy="2363788"/>
            </a:xfrm>
            <a:custGeom>
              <a:avLst/>
              <a:gdLst/>
              <a:ahLst/>
              <a:cxnLst/>
              <a:rect l="l" t="t" r="r" b="b"/>
              <a:pathLst>
                <a:path w="570" h="629" extrusionOk="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4" name="Google Shape;1294;p82"/>
            <p:cNvSpPr/>
            <p:nvPr/>
          </p:nvSpPr>
          <p:spPr>
            <a:xfrm>
              <a:off x="5462588" y="2581276"/>
              <a:ext cx="1274763" cy="1308100"/>
            </a:xfrm>
            <a:custGeom>
              <a:avLst/>
              <a:gdLst/>
              <a:ahLst/>
              <a:cxnLst/>
              <a:rect l="l" t="t" r="r" b="b"/>
              <a:pathLst>
                <a:path w="339" h="348" extrusionOk="0">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5" name="Google Shape;1295;p82"/>
            <p:cNvSpPr/>
            <p:nvPr/>
          </p:nvSpPr>
          <p:spPr>
            <a:xfrm>
              <a:off x="4999038" y="1325563"/>
              <a:ext cx="285750" cy="315913"/>
            </a:xfrm>
            <a:custGeom>
              <a:avLst/>
              <a:gdLst/>
              <a:ahLst/>
              <a:cxnLst/>
              <a:rect l="l" t="t" r="r" b="b"/>
              <a:pathLst>
                <a:path w="76" h="84" extrusionOk="0">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6" name="Google Shape;1296;p82"/>
            <p:cNvSpPr/>
            <p:nvPr/>
          </p:nvSpPr>
          <p:spPr>
            <a:xfrm>
              <a:off x="5988051" y="987426"/>
              <a:ext cx="188913" cy="354013"/>
            </a:xfrm>
            <a:custGeom>
              <a:avLst/>
              <a:gdLst/>
              <a:ahLst/>
              <a:cxnLst/>
              <a:rect l="l" t="t" r="r" b="b"/>
              <a:pathLst>
                <a:path w="50" h="94" extrusionOk="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7" name="Google Shape;1297;p82"/>
            <p:cNvSpPr/>
            <p:nvPr/>
          </p:nvSpPr>
          <p:spPr>
            <a:xfrm>
              <a:off x="6869113" y="1319213"/>
              <a:ext cx="320675" cy="352425"/>
            </a:xfrm>
            <a:custGeom>
              <a:avLst/>
              <a:gdLst/>
              <a:ahLst/>
              <a:cxnLst/>
              <a:rect l="l" t="t" r="r" b="b"/>
              <a:pathLst>
                <a:path w="85" h="94" extrusionOk="0">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8" name="Google Shape;1298;p82"/>
            <p:cNvSpPr/>
            <p:nvPr/>
          </p:nvSpPr>
          <p:spPr>
            <a:xfrm>
              <a:off x="7351713" y="2228851"/>
              <a:ext cx="349250" cy="179388"/>
            </a:xfrm>
            <a:custGeom>
              <a:avLst/>
              <a:gdLst/>
              <a:ahLst/>
              <a:cxnLst/>
              <a:rect l="l" t="t" r="r" b="b"/>
              <a:pathLst>
                <a:path w="93" h="48" extrusionOk="0">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9" name="Google Shape;1299;p82"/>
            <p:cNvSpPr/>
            <p:nvPr/>
          </p:nvSpPr>
          <p:spPr>
            <a:xfrm>
              <a:off x="7234238" y="3190876"/>
              <a:ext cx="368300" cy="247650"/>
            </a:xfrm>
            <a:custGeom>
              <a:avLst/>
              <a:gdLst/>
              <a:ahLst/>
              <a:cxnLst/>
              <a:rect l="l" t="t" r="r" b="b"/>
              <a:pathLst>
                <a:path w="98" h="66" extrusionOk="0">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0" name="Google Shape;1300;p82"/>
            <p:cNvSpPr/>
            <p:nvPr/>
          </p:nvSpPr>
          <p:spPr>
            <a:xfrm>
              <a:off x="4600576" y="3221038"/>
              <a:ext cx="349250" cy="209550"/>
            </a:xfrm>
            <a:custGeom>
              <a:avLst/>
              <a:gdLst/>
              <a:ahLst/>
              <a:cxnLst/>
              <a:rect l="l" t="t" r="r" b="b"/>
              <a:pathLst>
                <a:path w="93" h="56" extrusionOk="0">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1" name="Google Shape;1301;p82"/>
            <p:cNvSpPr/>
            <p:nvPr/>
          </p:nvSpPr>
          <p:spPr>
            <a:xfrm>
              <a:off x="4441826" y="2228851"/>
              <a:ext cx="381000" cy="195263"/>
            </a:xfrm>
            <a:custGeom>
              <a:avLst/>
              <a:gdLst/>
              <a:ahLst/>
              <a:cxnLst/>
              <a:rect l="l" t="t" r="r" b="b"/>
              <a:pathLst>
                <a:path w="101" h="52" extrusionOk="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2" name="Google Shape;1302;p82"/>
            <p:cNvSpPr/>
            <p:nvPr/>
          </p:nvSpPr>
          <p:spPr>
            <a:xfrm>
              <a:off x="5619751" y="3903663"/>
              <a:ext cx="971550" cy="142875"/>
            </a:xfrm>
            <a:custGeom>
              <a:avLst/>
              <a:gdLst/>
              <a:ahLst/>
              <a:cxnLst/>
              <a:rect l="l" t="t" r="r" b="b"/>
              <a:pathLst>
                <a:path w="258" h="38" extrusionOk="0">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3" name="Google Shape;1303;p82"/>
            <p:cNvSpPr/>
            <p:nvPr/>
          </p:nvSpPr>
          <p:spPr>
            <a:xfrm>
              <a:off x="5605463" y="4081463"/>
              <a:ext cx="974725" cy="153988"/>
            </a:xfrm>
            <a:custGeom>
              <a:avLst/>
              <a:gdLst/>
              <a:ahLst/>
              <a:cxnLst/>
              <a:rect l="l" t="t" r="r" b="b"/>
              <a:pathLst>
                <a:path w="259" h="41" extrusionOk="0">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4" name="Google Shape;1304;p82"/>
            <p:cNvSpPr/>
            <p:nvPr/>
          </p:nvSpPr>
          <p:spPr>
            <a:xfrm>
              <a:off x="5619751" y="4230688"/>
              <a:ext cx="925513" cy="403225"/>
            </a:xfrm>
            <a:custGeom>
              <a:avLst/>
              <a:gdLst/>
              <a:ahLst/>
              <a:cxnLst/>
              <a:rect l="l" t="t" r="r" b="b"/>
              <a:pathLst>
                <a:path w="246" h="107" extrusionOk="0">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5" name="Google Shape;1305;p82"/>
            <p:cNvSpPr/>
            <p:nvPr/>
          </p:nvSpPr>
          <p:spPr>
            <a:xfrm>
              <a:off x="7475538" y="3452813"/>
              <a:ext cx="11113" cy="7938"/>
            </a:xfrm>
            <a:custGeom>
              <a:avLst/>
              <a:gdLst/>
              <a:ahLst/>
              <a:cxnLst/>
              <a:rect l="l" t="t" r="r" b="b"/>
              <a:pathLst>
                <a:path w="3" h="2" extrusionOk="0">
                  <a:moveTo>
                    <a:pt x="3" y="2"/>
                  </a:moveTo>
                  <a:cubicBezTo>
                    <a:pt x="2" y="1"/>
                    <a:pt x="1" y="1"/>
                    <a:pt x="0" y="0"/>
                  </a:cubicBezTo>
                  <a:cubicBezTo>
                    <a:pt x="0" y="0"/>
                    <a:pt x="1" y="1"/>
                    <a:pt x="1" y="1"/>
                  </a:cubicBezTo>
                  <a:cubicBezTo>
                    <a:pt x="2" y="1"/>
                    <a:pt x="3" y="1"/>
                    <a:pt x="3"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6" name="Google Shape;1306;p82"/>
            <p:cNvSpPr/>
            <p:nvPr/>
          </p:nvSpPr>
          <p:spPr>
            <a:xfrm>
              <a:off x="7489826" y="3460751"/>
              <a:ext cx="11113" cy="3175"/>
            </a:xfrm>
            <a:custGeom>
              <a:avLst/>
              <a:gdLst/>
              <a:ahLst/>
              <a:cxnLst/>
              <a:rect l="l" t="t" r="r" b="b"/>
              <a:pathLst>
                <a:path w="3" h="1" extrusionOk="0">
                  <a:moveTo>
                    <a:pt x="0" y="0"/>
                  </a:moveTo>
                  <a:cubicBezTo>
                    <a:pt x="1" y="0"/>
                    <a:pt x="2" y="0"/>
                    <a:pt x="3" y="1"/>
                  </a:cubicBezTo>
                  <a:cubicBezTo>
                    <a:pt x="2"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7" name="Google Shape;1307;p82"/>
            <p:cNvSpPr/>
            <p:nvPr/>
          </p:nvSpPr>
          <p:spPr>
            <a:xfrm>
              <a:off x="7486651" y="3460751"/>
              <a:ext cx="3175"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8" name="Google Shape;1308;p82"/>
            <p:cNvSpPr/>
            <p:nvPr/>
          </p:nvSpPr>
          <p:spPr>
            <a:xfrm>
              <a:off x="7475538" y="34528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9" name="Google Shape;1309;p82"/>
            <p:cNvSpPr/>
            <p:nvPr/>
          </p:nvSpPr>
          <p:spPr>
            <a:xfrm>
              <a:off x="7212013" y="3141663"/>
              <a:ext cx="420688" cy="322263"/>
            </a:xfrm>
            <a:custGeom>
              <a:avLst/>
              <a:gdLst/>
              <a:ahLst/>
              <a:cxnLst/>
              <a:rect l="l" t="t" r="r" b="b"/>
              <a:pathLst>
                <a:path w="112" h="86" extrusionOk="0">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0" name="Google Shape;1310;p82"/>
            <p:cNvSpPr/>
            <p:nvPr/>
          </p:nvSpPr>
          <p:spPr>
            <a:xfrm>
              <a:off x="4559301" y="3144838"/>
              <a:ext cx="417513" cy="315913"/>
            </a:xfrm>
            <a:custGeom>
              <a:avLst/>
              <a:gdLst/>
              <a:ahLst/>
              <a:cxnLst/>
              <a:rect l="l" t="t" r="r" b="b"/>
              <a:pathLst>
                <a:path w="111" h="84" extrusionOk="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1" name="Google Shape;1311;p82"/>
            <p:cNvSpPr/>
            <p:nvPr/>
          </p:nvSpPr>
          <p:spPr>
            <a:xfrm>
              <a:off x="7693026" y="2405063"/>
              <a:ext cx="4763"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2" name="Google Shape;1312;p82"/>
            <p:cNvSpPr/>
            <p:nvPr/>
          </p:nvSpPr>
          <p:spPr>
            <a:xfrm>
              <a:off x="7697788" y="2397126"/>
              <a:ext cx="11113" cy="7938"/>
            </a:xfrm>
            <a:custGeom>
              <a:avLst/>
              <a:gdLst/>
              <a:ahLst/>
              <a:cxnLst/>
              <a:rect l="l" t="t" r="r" b="b"/>
              <a:pathLst>
                <a:path w="3" h="2" extrusionOk="0">
                  <a:moveTo>
                    <a:pt x="0" y="2"/>
                  </a:moveTo>
                  <a:cubicBezTo>
                    <a:pt x="1" y="2"/>
                    <a:pt x="2" y="1"/>
                    <a:pt x="3" y="0"/>
                  </a:cubicBezTo>
                  <a:cubicBezTo>
                    <a:pt x="2" y="1"/>
                    <a:pt x="1" y="2"/>
                    <a:pt x="0"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3" name="Google Shape;1313;p82"/>
            <p:cNvSpPr/>
            <p:nvPr/>
          </p:nvSpPr>
          <p:spPr>
            <a:xfrm>
              <a:off x="7316788" y="2201863"/>
              <a:ext cx="444500" cy="258763"/>
            </a:xfrm>
            <a:custGeom>
              <a:avLst/>
              <a:gdLst/>
              <a:ahLst/>
              <a:cxnLst/>
              <a:rect l="l" t="t" r="r" b="b"/>
              <a:pathLst>
                <a:path w="118" h="69" extrusionOk="0">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4" name="Google Shape;1314;p82"/>
            <p:cNvSpPr/>
            <p:nvPr/>
          </p:nvSpPr>
          <p:spPr>
            <a:xfrm>
              <a:off x="4427538" y="2193926"/>
              <a:ext cx="431800" cy="266700"/>
            </a:xfrm>
            <a:custGeom>
              <a:avLst/>
              <a:gdLst/>
              <a:ahLst/>
              <a:cxnLst/>
              <a:rect l="l" t="t" r="r" b="b"/>
              <a:pathLst>
                <a:path w="115" h="71" extrusionOk="0">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5" name="Google Shape;1315;p82"/>
            <p:cNvSpPr/>
            <p:nvPr/>
          </p:nvSpPr>
          <p:spPr>
            <a:xfrm>
              <a:off x="6843713" y="1300163"/>
              <a:ext cx="363538" cy="390525"/>
            </a:xfrm>
            <a:custGeom>
              <a:avLst/>
              <a:gdLst/>
              <a:ahLst/>
              <a:cxnLst/>
              <a:rect l="l" t="t" r="r" b="b"/>
              <a:pathLst>
                <a:path w="97" h="104" extrusionOk="0">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6" name="Google Shape;1316;p82"/>
            <p:cNvSpPr/>
            <p:nvPr/>
          </p:nvSpPr>
          <p:spPr>
            <a:xfrm>
              <a:off x="5175251" y="1671638"/>
              <a:ext cx="4763"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7" name="Google Shape;1317;p82"/>
            <p:cNvSpPr/>
            <p:nvPr/>
          </p:nvSpPr>
          <p:spPr>
            <a:xfrm>
              <a:off x="5160963" y="1660526"/>
              <a:ext cx="3175" cy="3175"/>
            </a:xfrm>
            <a:custGeom>
              <a:avLst/>
              <a:gdLst/>
              <a:ahLst/>
              <a:cxnLst/>
              <a:rect l="l" t="t" r="r" b="b"/>
              <a:pathLst>
                <a:path w="1" h="1" extrusionOk="0">
                  <a:moveTo>
                    <a:pt x="1" y="1"/>
                  </a:moveTo>
                  <a:cubicBezTo>
                    <a:pt x="1" y="0"/>
                    <a:pt x="0" y="0"/>
                    <a:pt x="0" y="0"/>
                  </a:cubicBezTo>
                  <a:cubicBezTo>
                    <a:pt x="0" y="0"/>
                    <a:pt x="0" y="0"/>
                    <a:pt x="0" y="0"/>
                  </a:cubicBezTo>
                  <a:cubicBezTo>
                    <a:pt x="1" y="0"/>
                    <a:pt x="1" y="1"/>
                    <a:pt x="1"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8" name="Google Shape;1318;p82"/>
            <p:cNvSpPr/>
            <p:nvPr/>
          </p:nvSpPr>
          <p:spPr>
            <a:xfrm>
              <a:off x="5180013" y="1674813"/>
              <a:ext cx="11113" cy="4763"/>
            </a:xfrm>
            <a:custGeom>
              <a:avLst/>
              <a:gdLst/>
              <a:ahLst/>
              <a:cxnLst/>
              <a:rect l="l" t="t" r="r" b="b"/>
              <a:pathLst>
                <a:path w="3" h="1" extrusionOk="0">
                  <a:moveTo>
                    <a:pt x="0" y="0"/>
                  </a:moveTo>
                  <a:cubicBezTo>
                    <a:pt x="1" y="1"/>
                    <a:pt x="2" y="1"/>
                    <a:pt x="3" y="1"/>
                  </a:cubicBezTo>
                  <a:cubicBezTo>
                    <a:pt x="2" y="1"/>
                    <a:pt x="1"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9" name="Google Shape;1319;p82"/>
            <p:cNvSpPr/>
            <p:nvPr/>
          </p:nvSpPr>
          <p:spPr>
            <a:xfrm>
              <a:off x="5164138" y="1663701"/>
              <a:ext cx="7938" cy="4763"/>
            </a:xfrm>
            <a:custGeom>
              <a:avLst/>
              <a:gdLst/>
              <a:ahLst/>
              <a:cxnLst/>
              <a:rect l="l" t="t" r="r" b="b"/>
              <a:pathLst>
                <a:path w="2" h="1" extrusionOk="0">
                  <a:moveTo>
                    <a:pt x="2" y="1"/>
                  </a:moveTo>
                  <a:cubicBezTo>
                    <a:pt x="1" y="1"/>
                    <a:pt x="0" y="0"/>
                    <a:pt x="0" y="0"/>
                  </a:cubicBezTo>
                  <a:cubicBezTo>
                    <a:pt x="0" y="0"/>
                    <a:pt x="0" y="0"/>
                    <a:pt x="1" y="1"/>
                  </a:cubicBezTo>
                  <a:cubicBezTo>
                    <a:pt x="1" y="1"/>
                    <a:pt x="1" y="1"/>
                    <a:pt x="2"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0" name="Google Shape;1320;p82"/>
            <p:cNvSpPr/>
            <p:nvPr/>
          </p:nvSpPr>
          <p:spPr>
            <a:xfrm>
              <a:off x="5172076" y="1668463"/>
              <a:ext cx="3175"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1" name="Google Shape;1321;p82"/>
            <p:cNvSpPr/>
            <p:nvPr/>
          </p:nvSpPr>
          <p:spPr>
            <a:xfrm>
              <a:off x="4987926" y="1292226"/>
              <a:ext cx="360363" cy="398463"/>
            </a:xfrm>
            <a:custGeom>
              <a:avLst/>
              <a:gdLst/>
              <a:ahLst/>
              <a:cxnLst/>
              <a:rect l="l" t="t" r="r" b="b"/>
              <a:pathLst>
                <a:path w="96" h="106" extrusionOk="0">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2" name="Google Shape;1322;p82"/>
            <p:cNvSpPr/>
            <p:nvPr/>
          </p:nvSpPr>
          <p:spPr>
            <a:xfrm>
              <a:off x="5984876" y="954088"/>
              <a:ext cx="222250" cy="431800"/>
            </a:xfrm>
            <a:custGeom>
              <a:avLst/>
              <a:gdLst/>
              <a:ahLst/>
              <a:cxnLst/>
              <a:rect l="l" t="t" r="r" b="b"/>
              <a:pathLst>
                <a:path w="59" h="115" extrusionOk="0">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3" name="Google Shape;1323;p82"/>
            <p:cNvSpPr/>
            <p:nvPr/>
          </p:nvSpPr>
          <p:spPr>
            <a:xfrm>
              <a:off x="6292851" y="2822576"/>
              <a:ext cx="49213" cy="33338"/>
            </a:xfrm>
            <a:custGeom>
              <a:avLst/>
              <a:gdLst/>
              <a:ahLst/>
              <a:cxnLst/>
              <a:rect l="l" t="t" r="r" b="b"/>
              <a:pathLst>
                <a:path w="13" h="9" extrusionOk="0">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4" name="Google Shape;1324;p82"/>
            <p:cNvSpPr/>
            <p:nvPr/>
          </p:nvSpPr>
          <p:spPr>
            <a:xfrm>
              <a:off x="6289676" y="2833688"/>
              <a:ext cx="3175" cy="22225"/>
            </a:xfrm>
            <a:custGeom>
              <a:avLst/>
              <a:gdLst/>
              <a:ahLst/>
              <a:cxnLst/>
              <a:rect l="l" t="t" r="r" b="b"/>
              <a:pathLst>
                <a:path w="2" h="14" extrusionOk="0">
                  <a:moveTo>
                    <a:pt x="2" y="14"/>
                  </a:moveTo>
                  <a:lnTo>
                    <a:pt x="2" y="14"/>
                  </a:lnTo>
                  <a:lnTo>
                    <a:pt x="0" y="0"/>
                  </a:lnTo>
                  <a:lnTo>
                    <a:pt x="2"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5" name="Google Shape;1325;p82"/>
            <p:cNvSpPr/>
            <p:nvPr/>
          </p:nvSpPr>
          <p:spPr>
            <a:xfrm>
              <a:off x="6286501" y="2674938"/>
              <a:ext cx="120650" cy="177800"/>
            </a:xfrm>
            <a:custGeom>
              <a:avLst/>
              <a:gdLst/>
              <a:ahLst/>
              <a:cxnLst/>
              <a:rect l="l" t="t" r="r" b="b"/>
              <a:pathLst>
                <a:path w="32" h="47" extrusionOk="0">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6" name="Google Shape;1326;p82"/>
            <p:cNvSpPr/>
            <p:nvPr/>
          </p:nvSpPr>
          <p:spPr>
            <a:xfrm>
              <a:off x="5940426" y="2652713"/>
              <a:ext cx="112713" cy="173038"/>
            </a:xfrm>
            <a:custGeom>
              <a:avLst/>
              <a:gdLst/>
              <a:ahLst/>
              <a:cxnLst/>
              <a:rect l="l" t="t" r="r" b="b"/>
              <a:pathLst>
                <a:path w="30" h="46" extrusionOk="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7" name="Google Shape;1327;p82"/>
            <p:cNvSpPr/>
            <p:nvPr/>
          </p:nvSpPr>
          <p:spPr>
            <a:xfrm>
              <a:off x="5534026" y="2908301"/>
              <a:ext cx="160338" cy="146050"/>
            </a:xfrm>
            <a:custGeom>
              <a:avLst/>
              <a:gdLst/>
              <a:ahLst/>
              <a:cxnLst/>
              <a:rect l="l" t="t" r="r" b="b"/>
              <a:pathLst>
                <a:path w="43" h="39" extrusionOk="0">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8" name="Google Shape;1328;p82"/>
            <p:cNvSpPr/>
            <p:nvPr/>
          </p:nvSpPr>
          <p:spPr>
            <a:xfrm>
              <a:off x="6613526" y="2957513"/>
              <a:ext cx="0" cy="3175"/>
            </a:xfrm>
            <a:custGeom>
              <a:avLst/>
              <a:gdLst/>
              <a:ahLst/>
              <a:cxnLst/>
              <a:rect l="l" t="t" r="r" b="b"/>
              <a:pathLst>
                <a:path w="120000" h="1" extrusionOk="0">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9" name="Google Shape;1329;p82"/>
            <p:cNvSpPr/>
            <p:nvPr/>
          </p:nvSpPr>
          <p:spPr>
            <a:xfrm>
              <a:off x="6613526" y="29606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0" name="Google Shape;1330;p82"/>
            <p:cNvSpPr/>
            <p:nvPr/>
          </p:nvSpPr>
          <p:spPr>
            <a:xfrm>
              <a:off x="6616701" y="296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1" name="Google Shape;1331;p82"/>
            <p:cNvSpPr/>
            <p:nvPr/>
          </p:nvSpPr>
          <p:spPr>
            <a:xfrm>
              <a:off x="6503988" y="2938463"/>
              <a:ext cx="150813" cy="153988"/>
            </a:xfrm>
            <a:custGeom>
              <a:avLst/>
              <a:gdLst/>
              <a:ahLst/>
              <a:cxnLst/>
              <a:rect l="l" t="t" r="r" b="b"/>
              <a:pathLst>
                <a:path w="40" h="41" extrusionOk="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2" name="Google Shape;1332;p82"/>
            <p:cNvSpPr/>
            <p:nvPr/>
          </p:nvSpPr>
          <p:spPr>
            <a:xfrm>
              <a:off x="6613526" y="29575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3" name="Google Shape;1333;p82"/>
            <p:cNvSpPr/>
            <p:nvPr/>
          </p:nvSpPr>
          <p:spPr>
            <a:xfrm>
              <a:off x="6613526" y="2960688"/>
              <a:ext cx="3175" cy="0"/>
            </a:xfrm>
            <a:custGeom>
              <a:avLst/>
              <a:gdLst/>
              <a:ahLst/>
              <a:cxnLst/>
              <a:rect l="l" t="t" r="r" b="b"/>
              <a:pathLst>
                <a:path w="1" h="120000" extrusionOk="0">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4" name="Google Shape;1334;p82"/>
            <p:cNvSpPr/>
            <p:nvPr/>
          </p:nvSpPr>
          <p:spPr>
            <a:xfrm>
              <a:off x="4999038" y="1544638"/>
              <a:ext cx="2201863" cy="3138488"/>
            </a:xfrm>
            <a:custGeom>
              <a:avLst/>
              <a:gdLst/>
              <a:ahLst/>
              <a:cxnLst/>
              <a:rect l="l" t="t" r="r" b="b"/>
              <a:pathLst>
                <a:path w="585" h="835" extrusionOk="0">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335" name="Google Shape;1335;p82"/>
          <p:cNvSpPr txBox="1"/>
          <p:nvPr/>
        </p:nvSpPr>
        <p:spPr>
          <a:xfrm flipH="1">
            <a:off x="4953040" y="871916"/>
            <a:ext cx="226479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Times New Roman"/>
              <a:buNone/>
            </a:pPr>
            <a:r>
              <a:rPr lang="en-US" sz="7200" b="1" i="0" u="none" strike="noStrike" cap="none">
                <a:solidFill>
                  <a:srgbClr val="000000"/>
                </a:solidFill>
                <a:latin typeface="Times New Roman"/>
                <a:ea typeface="Times New Roman"/>
                <a:cs typeface="Times New Roman"/>
                <a:sym typeface="Times New Roman"/>
              </a:rPr>
              <a:t>03</a:t>
            </a:r>
            <a:endParaRPr sz="7200" b="1" i="0" u="none" strike="noStrike" cap="none">
              <a:solidFill>
                <a:srgbClr val="000000"/>
              </a:solidFill>
              <a:latin typeface="Times New Roman"/>
              <a:ea typeface="Times New Roman"/>
              <a:cs typeface="Times New Roman"/>
              <a:sym typeface="Times New Roman"/>
            </a:endParaRPr>
          </a:p>
        </p:txBody>
      </p:sp>
      <p:pic>
        <p:nvPicPr>
          <p:cNvPr id="1336" name="Google Shape;1336;p82"/>
          <p:cNvPicPr preferRelativeResize="0"/>
          <p:nvPr/>
        </p:nvPicPr>
        <p:blipFill rotWithShape="1">
          <a:blip r:embed="rId3">
            <a:alphaModFix/>
          </a:blip>
          <a:srcRect/>
          <a:stretch/>
        </p:blipFill>
        <p:spPr>
          <a:xfrm>
            <a:off x="340316" y="516091"/>
            <a:ext cx="1566018" cy="1108172"/>
          </a:xfrm>
          <a:prstGeom prst="rect">
            <a:avLst/>
          </a:prstGeom>
          <a:noFill/>
          <a:ln>
            <a:noFill/>
          </a:ln>
        </p:spPr>
      </p:pic>
      <p:pic>
        <p:nvPicPr>
          <p:cNvPr id="1337" name="Google Shape;1337;p82"/>
          <p:cNvPicPr preferRelativeResize="0"/>
          <p:nvPr/>
        </p:nvPicPr>
        <p:blipFill rotWithShape="1">
          <a:blip r:embed="rId3">
            <a:alphaModFix/>
          </a:blip>
          <a:srcRect/>
          <a:stretch/>
        </p:blipFill>
        <p:spPr>
          <a:xfrm>
            <a:off x="2931557" y="160967"/>
            <a:ext cx="964437" cy="6824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fade">
                                      <p:cBhvr>
                                        <p:cTn id="7" dur="750"/>
                                        <p:tgtEl>
                                          <p:spTgt spid="12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35"/>
                                        </p:tgtEl>
                                        <p:attrNameLst>
                                          <p:attrName>style.visibility</p:attrName>
                                        </p:attrNameLst>
                                      </p:cBhvr>
                                      <p:to>
                                        <p:strVal val="visible"/>
                                      </p:to>
                                    </p:set>
                                    <p:animEffect transition="in" filter="fade">
                                      <p:cBhvr>
                                        <p:cTn id="11" dur="500"/>
                                        <p:tgtEl>
                                          <p:spTgt spid="1335"/>
                                        </p:tgtEl>
                                      </p:cBhvr>
                                    </p:animEffect>
                                  </p:childTnLst>
                                </p:cTn>
                              </p:par>
                            </p:childTnLst>
                          </p:cTn>
                        </p:par>
                        <p:par>
                          <p:cTn id="12" fill="hold">
                            <p:stCondLst>
                              <p:cond delay="1250"/>
                            </p:stCondLst>
                            <p:childTnLst>
                              <p:par>
                                <p:cTn id="13" presetID="23" presetClass="entr" presetSubtype="16" fill="hold" nodeType="afterEffect">
                                  <p:stCondLst>
                                    <p:cond delay="0"/>
                                  </p:stCondLst>
                                  <p:childTnLst>
                                    <p:set>
                                      <p:cBhvr>
                                        <p:cTn id="14" dur="1" fill="hold">
                                          <p:stCondLst>
                                            <p:cond delay="0"/>
                                          </p:stCondLst>
                                        </p:cTn>
                                        <p:tgtEl>
                                          <p:spTgt spid="1285"/>
                                        </p:tgtEl>
                                        <p:attrNameLst>
                                          <p:attrName>style.visibility</p:attrName>
                                        </p:attrNameLst>
                                      </p:cBhvr>
                                      <p:to>
                                        <p:strVal val="visible"/>
                                      </p:to>
                                    </p:set>
                                    <p:anim calcmode="lin" valueType="num">
                                      <p:cBhvr additive="base">
                                        <p:cTn id="15" dur="500"/>
                                        <p:tgtEl>
                                          <p:spTgt spid="1285"/>
                                        </p:tgtEl>
                                        <p:attrNameLst>
                                          <p:attrName>ppt_w</p:attrName>
                                        </p:attrNameLst>
                                      </p:cBhvr>
                                      <p:tavLst>
                                        <p:tav tm="0">
                                          <p:val>
                                            <p:strVal val="0"/>
                                          </p:val>
                                        </p:tav>
                                        <p:tav tm="100000">
                                          <p:val>
                                            <p:strVal val="#ppt_w"/>
                                          </p:val>
                                        </p:tav>
                                      </p:tavLst>
                                    </p:anim>
                                    <p:anim calcmode="lin" valueType="num">
                                      <p:cBhvr additive="base">
                                        <p:cTn id="16" dur="500"/>
                                        <p:tgtEl>
                                          <p:spTgt spid="1285"/>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336"/>
                                        </p:tgtEl>
                                        <p:attrNameLst>
                                          <p:attrName>style.visibility</p:attrName>
                                        </p:attrNameLst>
                                      </p:cBhvr>
                                      <p:to>
                                        <p:strVal val="visible"/>
                                      </p:to>
                                    </p:set>
                                    <p:animEffect transition="in" filter="fade">
                                      <p:cBhvr>
                                        <p:cTn id="19" dur="500"/>
                                        <p:tgtEl>
                                          <p:spTgt spid="1336"/>
                                        </p:tgtEl>
                                      </p:cBhvr>
                                    </p:animEffect>
                                  </p:childTnLst>
                                </p:cTn>
                              </p:par>
                              <p:par>
                                <p:cTn id="20" presetID="10" presetClass="entr" presetSubtype="0" fill="hold" nodeType="withEffect">
                                  <p:stCondLst>
                                    <p:cond delay="0"/>
                                  </p:stCondLst>
                                  <p:childTnLst>
                                    <p:set>
                                      <p:cBhvr>
                                        <p:cTn id="21" dur="1" fill="hold">
                                          <p:stCondLst>
                                            <p:cond delay="0"/>
                                          </p:stCondLst>
                                        </p:cTn>
                                        <p:tgtEl>
                                          <p:spTgt spid="1337"/>
                                        </p:tgtEl>
                                        <p:attrNameLst>
                                          <p:attrName>style.visibility</p:attrName>
                                        </p:attrNameLst>
                                      </p:cBhvr>
                                      <p:to>
                                        <p:strVal val="visible"/>
                                      </p:to>
                                    </p:set>
                                    <p:animEffect transition="in" filter="fade">
                                      <p:cBhvr>
                                        <p:cTn id="22" dur="500"/>
                                        <p:tgtEl>
                                          <p:spTgt spid="1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342"/>
        <p:cNvGrpSpPr/>
        <p:nvPr/>
      </p:nvGrpSpPr>
      <p:grpSpPr>
        <a:xfrm>
          <a:off x="0" y="0"/>
          <a:ext cx="0" cy="0"/>
          <a:chOff x="0" y="0"/>
          <a:chExt cx="0" cy="0"/>
        </a:xfrm>
      </p:grpSpPr>
      <p:pic>
        <p:nvPicPr>
          <p:cNvPr id="1343" name="Google Shape;1343;p83"/>
          <p:cNvPicPr preferRelativeResize="0"/>
          <p:nvPr/>
        </p:nvPicPr>
        <p:blipFill rotWithShape="1">
          <a:blip r:embed="rId3">
            <a:alphaModFix/>
          </a:blip>
          <a:srcRect/>
          <a:stretch/>
        </p:blipFill>
        <p:spPr>
          <a:xfrm>
            <a:off x="962356" y="1442531"/>
            <a:ext cx="9415718" cy="4336528"/>
          </a:xfrm>
          <a:prstGeom prst="rect">
            <a:avLst/>
          </a:prstGeom>
          <a:noFill/>
          <a:ln>
            <a:noFill/>
          </a:ln>
        </p:spPr>
      </p:pic>
      <p:pic>
        <p:nvPicPr>
          <p:cNvPr id="1344" name="Google Shape;1344;p83"/>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345" name="Google Shape;1345;p83"/>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346" name="Google Shape;1346;p83"/>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347" name="Google Shape;1347;p83"/>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348" name="Google Shape;1348;p83"/>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349" name="Google Shape;1349;p83"/>
          <p:cNvGrpSpPr/>
          <p:nvPr/>
        </p:nvGrpSpPr>
        <p:grpSpPr>
          <a:xfrm rot="1359389">
            <a:off x="9312337" y="152147"/>
            <a:ext cx="1827856" cy="1765542"/>
            <a:chOff x="10101876" y="4297860"/>
            <a:chExt cx="1826037" cy="1763786"/>
          </a:xfrm>
        </p:grpSpPr>
        <p:sp>
          <p:nvSpPr>
            <p:cNvPr id="1350" name="Google Shape;1350;p83"/>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1" name="Google Shape;1351;p83"/>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2" name="Google Shape;1352;p83"/>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3" name="Google Shape;1353;p83"/>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4" name="Google Shape;1354;p83"/>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5" name="Google Shape;1355;p83"/>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356" name="Google Shape;1356;p83"/>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357" name="Google Shape;1357;p83"/>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358" name="Google Shape;1358;p83"/>
          <p:cNvGrpSpPr/>
          <p:nvPr/>
        </p:nvGrpSpPr>
        <p:grpSpPr>
          <a:xfrm rot="-1936260">
            <a:off x="819357" y="4171119"/>
            <a:ext cx="654790" cy="845387"/>
            <a:chOff x="10766636" y="3941730"/>
            <a:chExt cx="1047922" cy="1352954"/>
          </a:xfrm>
        </p:grpSpPr>
        <p:sp>
          <p:nvSpPr>
            <p:cNvPr id="1359" name="Google Shape;1359;p83"/>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0" name="Google Shape;1360;p83"/>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1" name="Google Shape;1361;p83"/>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2" name="Google Shape;1362;p83"/>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3" name="Google Shape;1363;p83"/>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4" name="Google Shape;1364;p83"/>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365" name="Google Shape;1365;p83"/>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366" name="Google Shape;1366;p83"/>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367" name="Google Shape;1367;p83"/>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368" name="Google Shape;1368;p83"/>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369" name="Google Shape;1369;p83"/>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370" name="Google Shape;1370;p83"/>
          <p:cNvSpPr/>
          <p:nvPr/>
        </p:nvSpPr>
        <p:spPr>
          <a:xfrm>
            <a:off x="2025375" y="1765823"/>
            <a:ext cx="7289679" cy="34163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1">
                <a:solidFill>
                  <a:srgbClr val="002060"/>
                </a:solidFill>
                <a:latin typeface="Times New Roman"/>
                <a:ea typeface="Times New Roman"/>
                <a:cs typeface="Times New Roman"/>
                <a:sym typeface="Times New Roman"/>
              </a:rPr>
              <a:t>	Viết một đoạn văn khoảng 7-10 câu bày tỏ suy nghĩ về vai trò của tình cảm anh (chị) em ruột thịt, trong đó có sử dụng ít nhất một thành ngữ hoặc tục ngữ nói về mối quan hệ anh em vừa tìm được ở phần luyện tập</a:t>
            </a:r>
            <a:endParaRPr sz="36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5"/>
                                        </p:tgtEl>
                                        <p:attrNameLst>
                                          <p:attrName>style.visibility</p:attrName>
                                        </p:attrNameLst>
                                      </p:cBhvr>
                                      <p:to>
                                        <p:strVal val="visible"/>
                                      </p:to>
                                    </p:set>
                                    <p:animEffect transition="in" filter="fade">
                                      <p:cBhvr>
                                        <p:cTn id="7" dur="500"/>
                                        <p:tgtEl>
                                          <p:spTgt spid="1345"/>
                                        </p:tgtEl>
                                      </p:cBhvr>
                                    </p:animEffect>
                                  </p:childTnLst>
                                </p:cTn>
                              </p:par>
                              <p:par>
                                <p:cTn id="8" presetID="10" presetClass="entr" presetSubtype="0" fill="hold" nodeType="withEffect">
                                  <p:stCondLst>
                                    <p:cond delay="0"/>
                                  </p:stCondLst>
                                  <p:childTnLst>
                                    <p:set>
                                      <p:cBhvr>
                                        <p:cTn id="9" dur="1" fill="hold">
                                          <p:stCondLst>
                                            <p:cond delay="0"/>
                                          </p:stCondLst>
                                        </p:cTn>
                                        <p:tgtEl>
                                          <p:spTgt spid="1346"/>
                                        </p:tgtEl>
                                        <p:attrNameLst>
                                          <p:attrName>style.visibility</p:attrName>
                                        </p:attrNameLst>
                                      </p:cBhvr>
                                      <p:to>
                                        <p:strVal val="visible"/>
                                      </p:to>
                                    </p:set>
                                    <p:animEffect transition="in" filter="fade">
                                      <p:cBhvr>
                                        <p:cTn id="10" dur="500"/>
                                        <p:tgtEl>
                                          <p:spTgt spid="1346"/>
                                        </p:tgtEl>
                                      </p:cBhvr>
                                    </p:animEffect>
                                  </p:childTnLst>
                                </p:cTn>
                              </p:par>
                              <p:par>
                                <p:cTn id="11" presetID="10" presetClass="entr" presetSubtype="0" fill="hold" nodeType="withEffect">
                                  <p:stCondLst>
                                    <p:cond delay="0"/>
                                  </p:stCondLst>
                                  <p:childTnLst>
                                    <p:set>
                                      <p:cBhvr>
                                        <p:cTn id="12" dur="1" fill="hold">
                                          <p:stCondLst>
                                            <p:cond delay="0"/>
                                          </p:stCondLst>
                                        </p:cTn>
                                        <p:tgtEl>
                                          <p:spTgt spid="1347"/>
                                        </p:tgtEl>
                                        <p:attrNameLst>
                                          <p:attrName>style.visibility</p:attrName>
                                        </p:attrNameLst>
                                      </p:cBhvr>
                                      <p:to>
                                        <p:strVal val="visible"/>
                                      </p:to>
                                    </p:set>
                                    <p:animEffect transition="in" filter="fade">
                                      <p:cBhvr>
                                        <p:cTn id="13" dur="500"/>
                                        <p:tgtEl>
                                          <p:spTgt spid="1347"/>
                                        </p:tgtEl>
                                      </p:cBhvr>
                                    </p:animEffect>
                                  </p:childTnLst>
                                </p:cTn>
                              </p:par>
                              <p:par>
                                <p:cTn id="14" presetID="10" presetClass="entr" presetSubtype="0" fill="hold" nodeType="withEffect">
                                  <p:stCondLst>
                                    <p:cond delay="0"/>
                                  </p:stCondLst>
                                  <p:childTnLst>
                                    <p:set>
                                      <p:cBhvr>
                                        <p:cTn id="15" dur="1" fill="hold">
                                          <p:stCondLst>
                                            <p:cond delay="0"/>
                                          </p:stCondLst>
                                        </p:cTn>
                                        <p:tgtEl>
                                          <p:spTgt spid="1348"/>
                                        </p:tgtEl>
                                        <p:attrNameLst>
                                          <p:attrName>style.visibility</p:attrName>
                                        </p:attrNameLst>
                                      </p:cBhvr>
                                      <p:to>
                                        <p:strVal val="visible"/>
                                      </p:to>
                                    </p:set>
                                    <p:animEffect transition="in" filter="fade">
                                      <p:cBhvr>
                                        <p:cTn id="16" dur="500"/>
                                        <p:tgtEl>
                                          <p:spTgt spid="1348"/>
                                        </p:tgtEl>
                                      </p:cBhvr>
                                    </p:animEffect>
                                  </p:childTnLst>
                                </p:cTn>
                              </p:par>
                              <p:par>
                                <p:cTn id="17" presetID="10" presetClass="entr" presetSubtype="0" fill="hold" nodeType="withEffect">
                                  <p:stCondLst>
                                    <p:cond delay="0"/>
                                  </p:stCondLst>
                                  <p:childTnLst>
                                    <p:set>
                                      <p:cBhvr>
                                        <p:cTn id="18" dur="1" fill="hold">
                                          <p:stCondLst>
                                            <p:cond delay="0"/>
                                          </p:stCondLst>
                                        </p:cTn>
                                        <p:tgtEl>
                                          <p:spTgt spid="1349"/>
                                        </p:tgtEl>
                                        <p:attrNameLst>
                                          <p:attrName>style.visibility</p:attrName>
                                        </p:attrNameLst>
                                      </p:cBhvr>
                                      <p:to>
                                        <p:strVal val="visible"/>
                                      </p:to>
                                    </p:set>
                                    <p:animEffect transition="in" filter="fade">
                                      <p:cBhvr>
                                        <p:cTn id="19" dur="500"/>
                                        <p:tgtEl>
                                          <p:spTgt spid="1349"/>
                                        </p:tgtEl>
                                      </p:cBhvr>
                                    </p:animEffect>
                                  </p:childTnLst>
                                </p:cTn>
                              </p:par>
                              <p:par>
                                <p:cTn id="20" presetID="10" presetClass="entr" presetSubtype="0" fill="hold" nodeType="withEffect">
                                  <p:stCondLst>
                                    <p:cond delay="0"/>
                                  </p:stCondLst>
                                  <p:childTnLst>
                                    <p:set>
                                      <p:cBhvr>
                                        <p:cTn id="21" dur="1" fill="hold">
                                          <p:stCondLst>
                                            <p:cond delay="0"/>
                                          </p:stCondLst>
                                        </p:cTn>
                                        <p:tgtEl>
                                          <p:spTgt spid="1356"/>
                                        </p:tgtEl>
                                        <p:attrNameLst>
                                          <p:attrName>style.visibility</p:attrName>
                                        </p:attrNameLst>
                                      </p:cBhvr>
                                      <p:to>
                                        <p:strVal val="visible"/>
                                      </p:to>
                                    </p:set>
                                    <p:animEffect transition="in" filter="fade">
                                      <p:cBhvr>
                                        <p:cTn id="22" dur="500"/>
                                        <p:tgtEl>
                                          <p:spTgt spid="1356"/>
                                        </p:tgtEl>
                                      </p:cBhvr>
                                    </p:animEffect>
                                  </p:childTnLst>
                                </p:cTn>
                              </p:par>
                              <p:par>
                                <p:cTn id="23" presetID="10" presetClass="entr" presetSubtype="0" fill="hold" nodeType="withEffect">
                                  <p:stCondLst>
                                    <p:cond delay="0"/>
                                  </p:stCondLst>
                                  <p:childTnLst>
                                    <p:set>
                                      <p:cBhvr>
                                        <p:cTn id="24" dur="1" fill="hold">
                                          <p:stCondLst>
                                            <p:cond delay="0"/>
                                          </p:stCondLst>
                                        </p:cTn>
                                        <p:tgtEl>
                                          <p:spTgt spid="1357"/>
                                        </p:tgtEl>
                                        <p:attrNameLst>
                                          <p:attrName>style.visibility</p:attrName>
                                        </p:attrNameLst>
                                      </p:cBhvr>
                                      <p:to>
                                        <p:strVal val="visible"/>
                                      </p:to>
                                    </p:set>
                                    <p:animEffect transition="in" filter="fade">
                                      <p:cBhvr>
                                        <p:cTn id="25" dur="500"/>
                                        <p:tgtEl>
                                          <p:spTgt spid="1357"/>
                                        </p:tgtEl>
                                      </p:cBhvr>
                                    </p:animEffect>
                                  </p:childTnLst>
                                </p:cTn>
                              </p:par>
                              <p:par>
                                <p:cTn id="26" presetID="10" presetClass="entr" presetSubtype="0" fill="hold" nodeType="withEffect">
                                  <p:stCondLst>
                                    <p:cond delay="0"/>
                                  </p:stCondLst>
                                  <p:childTnLst>
                                    <p:set>
                                      <p:cBhvr>
                                        <p:cTn id="27" dur="1" fill="hold">
                                          <p:stCondLst>
                                            <p:cond delay="0"/>
                                          </p:stCondLst>
                                        </p:cTn>
                                        <p:tgtEl>
                                          <p:spTgt spid="1358"/>
                                        </p:tgtEl>
                                        <p:attrNameLst>
                                          <p:attrName>style.visibility</p:attrName>
                                        </p:attrNameLst>
                                      </p:cBhvr>
                                      <p:to>
                                        <p:strVal val="visible"/>
                                      </p:to>
                                    </p:set>
                                    <p:animEffect transition="in" filter="fade">
                                      <p:cBhvr>
                                        <p:cTn id="28" dur="500"/>
                                        <p:tgtEl>
                                          <p:spTgt spid="1358"/>
                                        </p:tgtEl>
                                      </p:cBhvr>
                                    </p:animEffect>
                                  </p:childTnLst>
                                </p:cTn>
                              </p:par>
                              <p:par>
                                <p:cTn id="29" presetID="10" presetClass="entr" presetSubtype="0" fill="hold" nodeType="withEffect">
                                  <p:stCondLst>
                                    <p:cond delay="0"/>
                                  </p:stCondLst>
                                  <p:childTnLst>
                                    <p:set>
                                      <p:cBhvr>
                                        <p:cTn id="30" dur="1" fill="hold">
                                          <p:stCondLst>
                                            <p:cond delay="0"/>
                                          </p:stCondLst>
                                        </p:cTn>
                                        <p:tgtEl>
                                          <p:spTgt spid="1365"/>
                                        </p:tgtEl>
                                        <p:attrNameLst>
                                          <p:attrName>style.visibility</p:attrName>
                                        </p:attrNameLst>
                                      </p:cBhvr>
                                      <p:to>
                                        <p:strVal val="visible"/>
                                      </p:to>
                                    </p:set>
                                    <p:animEffect transition="in" filter="fade">
                                      <p:cBhvr>
                                        <p:cTn id="31" dur="500"/>
                                        <p:tgtEl>
                                          <p:spTgt spid="1365"/>
                                        </p:tgtEl>
                                      </p:cBhvr>
                                    </p:animEffect>
                                  </p:childTnLst>
                                </p:cTn>
                              </p:par>
                              <p:par>
                                <p:cTn id="32" presetID="10" presetClass="entr" presetSubtype="0" fill="hold" nodeType="withEffect">
                                  <p:stCondLst>
                                    <p:cond delay="0"/>
                                  </p:stCondLst>
                                  <p:childTnLst>
                                    <p:set>
                                      <p:cBhvr>
                                        <p:cTn id="33" dur="1" fill="hold">
                                          <p:stCondLst>
                                            <p:cond delay="0"/>
                                          </p:stCondLst>
                                        </p:cTn>
                                        <p:tgtEl>
                                          <p:spTgt spid="1366"/>
                                        </p:tgtEl>
                                        <p:attrNameLst>
                                          <p:attrName>style.visibility</p:attrName>
                                        </p:attrNameLst>
                                      </p:cBhvr>
                                      <p:to>
                                        <p:strVal val="visible"/>
                                      </p:to>
                                    </p:set>
                                    <p:animEffect transition="in" filter="fade">
                                      <p:cBhvr>
                                        <p:cTn id="34" dur="500"/>
                                        <p:tgtEl>
                                          <p:spTgt spid="1366"/>
                                        </p:tgtEl>
                                      </p:cBhvr>
                                    </p:animEffect>
                                  </p:childTnLst>
                                </p:cTn>
                              </p:par>
                              <p:par>
                                <p:cTn id="35" presetID="10" presetClass="entr" presetSubtype="0" fill="hold" nodeType="withEffect">
                                  <p:stCondLst>
                                    <p:cond delay="0"/>
                                  </p:stCondLst>
                                  <p:childTnLst>
                                    <p:set>
                                      <p:cBhvr>
                                        <p:cTn id="36" dur="1" fill="hold">
                                          <p:stCondLst>
                                            <p:cond delay="0"/>
                                          </p:stCondLst>
                                        </p:cTn>
                                        <p:tgtEl>
                                          <p:spTgt spid="1367"/>
                                        </p:tgtEl>
                                        <p:attrNameLst>
                                          <p:attrName>style.visibility</p:attrName>
                                        </p:attrNameLst>
                                      </p:cBhvr>
                                      <p:to>
                                        <p:strVal val="visible"/>
                                      </p:to>
                                    </p:set>
                                    <p:animEffect transition="in" filter="fade">
                                      <p:cBhvr>
                                        <p:cTn id="37" dur="500"/>
                                        <p:tgtEl>
                                          <p:spTgt spid="1367"/>
                                        </p:tgtEl>
                                      </p:cBhvr>
                                    </p:animEffect>
                                  </p:childTnLst>
                                </p:cTn>
                              </p:par>
                              <p:par>
                                <p:cTn id="38" presetID="10" presetClass="entr" presetSubtype="0" fill="hold" nodeType="withEffect">
                                  <p:stCondLst>
                                    <p:cond delay="0"/>
                                  </p:stCondLst>
                                  <p:childTnLst>
                                    <p:set>
                                      <p:cBhvr>
                                        <p:cTn id="39" dur="1" fill="hold">
                                          <p:stCondLst>
                                            <p:cond delay="0"/>
                                          </p:stCondLst>
                                        </p:cTn>
                                        <p:tgtEl>
                                          <p:spTgt spid="1368"/>
                                        </p:tgtEl>
                                        <p:attrNameLst>
                                          <p:attrName>style.visibility</p:attrName>
                                        </p:attrNameLst>
                                      </p:cBhvr>
                                      <p:to>
                                        <p:strVal val="visible"/>
                                      </p:to>
                                    </p:set>
                                    <p:animEffect transition="in" filter="fade">
                                      <p:cBhvr>
                                        <p:cTn id="40" dur="500"/>
                                        <p:tgtEl>
                                          <p:spTgt spid="13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69"/>
                                        </p:tgtEl>
                                        <p:attrNameLst>
                                          <p:attrName>style.visibility</p:attrName>
                                        </p:attrNameLst>
                                      </p:cBhvr>
                                      <p:to>
                                        <p:strVal val="visible"/>
                                      </p:to>
                                    </p:set>
                                    <p:anim calcmode="lin" valueType="num">
                                      <p:cBhvr additive="base">
                                        <p:cTn id="45" dur="500"/>
                                        <p:tgtEl>
                                          <p:spTgt spid="1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375"/>
        <p:cNvGrpSpPr/>
        <p:nvPr/>
      </p:nvGrpSpPr>
      <p:grpSpPr>
        <a:xfrm>
          <a:off x="0" y="0"/>
          <a:ext cx="0" cy="0"/>
          <a:chOff x="0" y="0"/>
          <a:chExt cx="0" cy="0"/>
        </a:xfrm>
      </p:grpSpPr>
      <p:pic>
        <p:nvPicPr>
          <p:cNvPr id="1376" name="Google Shape;1376;p84"/>
          <p:cNvPicPr preferRelativeResize="0"/>
          <p:nvPr/>
        </p:nvPicPr>
        <p:blipFill rotWithShape="1">
          <a:blip r:embed="rId3">
            <a:alphaModFix/>
          </a:blip>
          <a:srcRect/>
          <a:stretch/>
        </p:blipFill>
        <p:spPr>
          <a:xfrm>
            <a:off x="962356" y="1442531"/>
            <a:ext cx="9415718" cy="4336528"/>
          </a:xfrm>
          <a:prstGeom prst="rect">
            <a:avLst/>
          </a:prstGeom>
          <a:noFill/>
          <a:ln>
            <a:noFill/>
          </a:ln>
        </p:spPr>
      </p:pic>
      <p:pic>
        <p:nvPicPr>
          <p:cNvPr id="1377" name="Google Shape;1377;p84"/>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378" name="Google Shape;1378;p84"/>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379" name="Google Shape;1379;p84"/>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380" name="Google Shape;1380;p84"/>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381" name="Google Shape;1381;p84"/>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382" name="Google Shape;1382;p84"/>
          <p:cNvGrpSpPr/>
          <p:nvPr/>
        </p:nvGrpSpPr>
        <p:grpSpPr>
          <a:xfrm rot="1359389">
            <a:off x="9312337" y="152147"/>
            <a:ext cx="1827856" cy="1765542"/>
            <a:chOff x="10101876" y="4297860"/>
            <a:chExt cx="1826037" cy="1763786"/>
          </a:xfrm>
        </p:grpSpPr>
        <p:sp>
          <p:nvSpPr>
            <p:cNvPr id="1383" name="Google Shape;1383;p84"/>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84" name="Google Shape;1384;p84"/>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85" name="Google Shape;1385;p84"/>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86" name="Google Shape;1386;p84"/>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87" name="Google Shape;1387;p84"/>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88" name="Google Shape;1388;p84"/>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389" name="Google Shape;1389;p84"/>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390" name="Google Shape;1390;p84"/>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391" name="Google Shape;1391;p84"/>
          <p:cNvGrpSpPr/>
          <p:nvPr/>
        </p:nvGrpSpPr>
        <p:grpSpPr>
          <a:xfrm rot="-1936260">
            <a:off x="819357" y="4171119"/>
            <a:ext cx="654790" cy="845387"/>
            <a:chOff x="10766636" y="3941730"/>
            <a:chExt cx="1047922" cy="1352954"/>
          </a:xfrm>
        </p:grpSpPr>
        <p:sp>
          <p:nvSpPr>
            <p:cNvPr id="1392" name="Google Shape;1392;p84"/>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3" name="Google Shape;1393;p84"/>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4" name="Google Shape;1394;p84"/>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5" name="Google Shape;1395;p84"/>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6" name="Google Shape;1396;p84"/>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7" name="Google Shape;1397;p84"/>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398" name="Google Shape;1398;p84"/>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399" name="Google Shape;1399;p84"/>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400" name="Google Shape;1400;p84"/>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401" name="Google Shape;1401;p84"/>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402" name="Google Shape;1402;p84"/>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403" name="Google Shape;1403;p84"/>
          <p:cNvSpPr/>
          <p:nvPr/>
        </p:nvSpPr>
        <p:spPr>
          <a:xfrm>
            <a:off x="2025375" y="2235557"/>
            <a:ext cx="7289679" cy="230832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1">
                <a:solidFill>
                  <a:srgbClr val="002060"/>
                </a:solidFill>
                <a:latin typeface="Times New Roman"/>
                <a:ea typeface="Times New Roman"/>
                <a:cs typeface="Times New Roman"/>
                <a:sym typeface="Times New Roman"/>
              </a:rPr>
              <a:t>- Viết đoạn văn đúng hình thức, dung lượng.</a:t>
            </a:r>
            <a:endParaRPr sz="3600" b="1" i="1">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i="1">
                <a:solidFill>
                  <a:srgbClr val="002060"/>
                </a:solidFill>
                <a:latin typeface="Times New Roman"/>
                <a:ea typeface="Times New Roman"/>
                <a:cs typeface="Times New Roman"/>
                <a:sym typeface="Times New Roman"/>
              </a:rPr>
              <a:t>- Về nội dung: bày tỏ xảm xúc về câu chuyện tình anh(chị) em cảm động</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8"/>
                                        </p:tgtEl>
                                        <p:attrNameLst>
                                          <p:attrName>style.visibility</p:attrName>
                                        </p:attrNameLst>
                                      </p:cBhvr>
                                      <p:to>
                                        <p:strVal val="visible"/>
                                      </p:to>
                                    </p:set>
                                    <p:animEffect transition="in" filter="fade">
                                      <p:cBhvr>
                                        <p:cTn id="7" dur="500"/>
                                        <p:tgtEl>
                                          <p:spTgt spid="1378"/>
                                        </p:tgtEl>
                                      </p:cBhvr>
                                    </p:animEffect>
                                  </p:childTnLst>
                                </p:cTn>
                              </p:par>
                              <p:par>
                                <p:cTn id="8" presetID="10" presetClass="entr" presetSubtype="0" fill="hold" nodeType="withEffect">
                                  <p:stCondLst>
                                    <p:cond delay="0"/>
                                  </p:stCondLst>
                                  <p:childTnLst>
                                    <p:set>
                                      <p:cBhvr>
                                        <p:cTn id="9" dur="1" fill="hold">
                                          <p:stCondLst>
                                            <p:cond delay="0"/>
                                          </p:stCondLst>
                                        </p:cTn>
                                        <p:tgtEl>
                                          <p:spTgt spid="1379"/>
                                        </p:tgtEl>
                                        <p:attrNameLst>
                                          <p:attrName>style.visibility</p:attrName>
                                        </p:attrNameLst>
                                      </p:cBhvr>
                                      <p:to>
                                        <p:strVal val="visible"/>
                                      </p:to>
                                    </p:set>
                                    <p:animEffect transition="in" filter="fade">
                                      <p:cBhvr>
                                        <p:cTn id="10" dur="500"/>
                                        <p:tgtEl>
                                          <p:spTgt spid="1379"/>
                                        </p:tgtEl>
                                      </p:cBhvr>
                                    </p:animEffect>
                                  </p:childTnLst>
                                </p:cTn>
                              </p:par>
                              <p:par>
                                <p:cTn id="11" presetID="10" presetClass="entr" presetSubtype="0" fill="hold" nodeType="withEffect">
                                  <p:stCondLst>
                                    <p:cond delay="0"/>
                                  </p:stCondLst>
                                  <p:childTnLst>
                                    <p:set>
                                      <p:cBhvr>
                                        <p:cTn id="12" dur="1" fill="hold">
                                          <p:stCondLst>
                                            <p:cond delay="0"/>
                                          </p:stCondLst>
                                        </p:cTn>
                                        <p:tgtEl>
                                          <p:spTgt spid="1380"/>
                                        </p:tgtEl>
                                        <p:attrNameLst>
                                          <p:attrName>style.visibility</p:attrName>
                                        </p:attrNameLst>
                                      </p:cBhvr>
                                      <p:to>
                                        <p:strVal val="visible"/>
                                      </p:to>
                                    </p:set>
                                    <p:animEffect transition="in" filter="fade">
                                      <p:cBhvr>
                                        <p:cTn id="13" dur="500"/>
                                        <p:tgtEl>
                                          <p:spTgt spid="1380"/>
                                        </p:tgtEl>
                                      </p:cBhvr>
                                    </p:animEffect>
                                  </p:childTnLst>
                                </p:cTn>
                              </p:par>
                              <p:par>
                                <p:cTn id="14" presetID="10" presetClass="entr" presetSubtype="0" fill="hold" nodeType="withEffect">
                                  <p:stCondLst>
                                    <p:cond delay="0"/>
                                  </p:stCondLst>
                                  <p:childTnLst>
                                    <p:set>
                                      <p:cBhvr>
                                        <p:cTn id="15" dur="1" fill="hold">
                                          <p:stCondLst>
                                            <p:cond delay="0"/>
                                          </p:stCondLst>
                                        </p:cTn>
                                        <p:tgtEl>
                                          <p:spTgt spid="1381"/>
                                        </p:tgtEl>
                                        <p:attrNameLst>
                                          <p:attrName>style.visibility</p:attrName>
                                        </p:attrNameLst>
                                      </p:cBhvr>
                                      <p:to>
                                        <p:strVal val="visible"/>
                                      </p:to>
                                    </p:set>
                                    <p:animEffect transition="in" filter="fade">
                                      <p:cBhvr>
                                        <p:cTn id="16" dur="500"/>
                                        <p:tgtEl>
                                          <p:spTgt spid="1381"/>
                                        </p:tgtEl>
                                      </p:cBhvr>
                                    </p:animEffect>
                                  </p:childTnLst>
                                </p:cTn>
                              </p:par>
                              <p:par>
                                <p:cTn id="17" presetID="10" presetClass="entr" presetSubtype="0" fill="hold" nodeType="withEffect">
                                  <p:stCondLst>
                                    <p:cond delay="0"/>
                                  </p:stCondLst>
                                  <p:childTnLst>
                                    <p:set>
                                      <p:cBhvr>
                                        <p:cTn id="18" dur="1" fill="hold">
                                          <p:stCondLst>
                                            <p:cond delay="0"/>
                                          </p:stCondLst>
                                        </p:cTn>
                                        <p:tgtEl>
                                          <p:spTgt spid="1382"/>
                                        </p:tgtEl>
                                        <p:attrNameLst>
                                          <p:attrName>style.visibility</p:attrName>
                                        </p:attrNameLst>
                                      </p:cBhvr>
                                      <p:to>
                                        <p:strVal val="visible"/>
                                      </p:to>
                                    </p:set>
                                    <p:animEffect transition="in" filter="fade">
                                      <p:cBhvr>
                                        <p:cTn id="19" dur="500"/>
                                        <p:tgtEl>
                                          <p:spTgt spid="1382"/>
                                        </p:tgtEl>
                                      </p:cBhvr>
                                    </p:animEffect>
                                  </p:childTnLst>
                                </p:cTn>
                              </p:par>
                              <p:par>
                                <p:cTn id="20" presetID="10" presetClass="entr" presetSubtype="0" fill="hold" nodeType="withEffect">
                                  <p:stCondLst>
                                    <p:cond delay="0"/>
                                  </p:stCondLst>
                                  <p:childTnLst>
                                    <p:set>
                                      <p:cBhvr>
                                        <p:cTn id="21" dur="1" fill="hold">
                                          <p:stCondLst>
                                            <p:cond delay="0"/>
                                          </p:stCondLst>
                                        </p:cTn>
                                        <p:tgtEl>
                                          <p:spTgt spid="1389"/>
                                        </p:tgtEl>
                                        <p:attrNameLst>
                                          <p:attrName>style.visibility</p:attrName>
                                        </p:attrNameLst>
                                      </p:cBhvr>
                                      <p:to>
                                        <p:strVal val="visible"/>
                                      </p:to>
                                    </p:set>
                                    <p:animEffect transition="in" filter="fade">
                                      <p:cBhvr>
                                        <p:cTn id="22" dur="500"/>
                                        <p:tgtEl>
                                          <p:spTgt spid="1389"/>
                                        </p:tgtEl>
                                      </p:cBhvr>
                                    </p:animEffect>
                                  </p:childTnLst>
                                </p:cTn>
                              </p:par>
                              <p:par>
                                <p:cTn id="23" presetID="10" presetClass="entr" presetSubtype="0" fill="hold" nodeType="withEffect">
                                  <p:stCondLst>
                                    <p:cond delay="0"/>
                                  </p:stCondLst>
                                  <p:childTnLst>
                                    <p:set>
                                      <p:cBhvr>
                                        <p:cTn id="24" dur="1" fill="hold">
                                          <p:stCondLst>
                                            <p:cond delay="0"/>
                                          </p:stCondLst>
                                        </p:cTn>
                                        <p:tgtEl>
                                          <p:spTgt spid="1390"/>
                                        </p:tgtEl>
                                        <p:attrNameLst>
                                          <p:attrName>style.visibility</p:attrName>
                                        </p:attrNameLst>
                                      </p:cBhvr>
                                      <p:to>
                                        <p:strVal val="visible"/>
                                      </p:to>
                                    </p:set>
                                    <p:animEffect transition="in" filter="fade">
                                      <p:cBhvr>
                                        <p:cTn id="25" dur="500"/>
                                        <p:tgtEl>
                                          <p:spTgt spid="1390"/>
                                        </p:tgtEl>
                                      </p:cBhvr>
                                    </p:animEffect>
                                  </p:childTnLst>
                                </p:cTn>
                              </p:par>
                              <p:par>
                                <p:cTn id="26" presetID="10" presetClass="entr" presetSubtype="0" fill="hold" nodeType="withEffect">
                                  <p:stCondLst>
                                    <p:cond delay="0"/>
                                  </p:stCondLst>
                                  <p:childTnLst>
                                    <p:set>
                                      <p:cBhvr>
                                        <p:cTn id="27" dur="1" fill="hold">
                                          <p:stCondLst>
                                            <p:cond delay="0"/>
                                          </p:stCondLst>
                                        </p:cTn>
                                        <p:tgtEl>
                                          <p:spTgt spid="1391"/>
                                        </p:tgtEl>
                                        <p:attrNameLst>
                                          <p:attrName>style.visibility</p:attrName>
                                        </p:attrNameLst>
                                      </p:cBhvr>
                                      <p:to>
                                        <p:strVal val="visible"/>
                                      </p:to>
                                    </p:set>
                                    <p:animEffect transition="in" filter="fade">
                                      <p:cBhvr>
                                        <p:cTn id="28" dur="500"/>
                                        <p:tgtEl>
                                          <p:spTgt spid="1391"/>
                                        </p:tgtEl>
                                      </p:cBhvr>
                                    </p:animEffect>
                                  </p:childTnLst>
                                </p:cTn>
                              </p:par>
                              <p:par>
                                <p:cTn id="29" presetID="10" presetClass="entr" presetSubtype="0" fill="hold" nodeType="withEffect">
                                  <p:stCondLst>
                                    <p:cond delay="0"/>
                                  </p:stCondLst>
                                  <p:childTnLst>
                                    <p:set>
                                      <p:cBhvr>
                                        <p:cTn id="30" dur="1" fill="hold">
                                          <p:stCondLst>
                                            <p:cond delay="0"/>
                                          </p:stCondLst>
                                        </p:cTn>
                                        <p:tgtEl>
                                          <p:spTgt spid="1398"/>
                                        </p:tgtEl>
                                        <p:attrNameLst>
                                          <p:attrName>style.visibility</p:attrName>
                                        </p:attrNameLst>
                                      </p:cBhvr>
                                      <p:to>
                                        <p:strVal val="visible"/>
                                      </p:to>
                                    </p:set>
                                    <p:animEffect transition="in" filter="fade">
                                      <p:cBhvr>
                                        <p:cTn id="31" dur="500"/>
                                        <p:tgtEl>
                                          <p:spTgt spid="1398"/>
                                        </p:tgtEl>
                                      </p:cBhvr>
                                    </p:animEffect>
                                  </p:childTnLst>
                                </p:cTn>
                              </p:par>
                              <p:par>
                                <p:cTn id="32" presetID="10" presetClass="entr" presetSubtype="0" fill="hold" nodeType="withEffect">
                                  <p:stCondLst>
                                    <p:cond delay="0"/>
                                  </p:stCondLst>
                                  <p:childTnLst>
                                    <p:set>
                                      <p:cBhvr>
                                        <p:cTn id="33" dur="1" fill="hold">
                                          <p:stCondLst>
                                            <p:cond delay="0"/>
                                          </p:stCondLst>
                                        </p:cTn>
                                        <p:tgtEl>
                                          <p:spTgt spid="1399"/>
                                        </p:tgtEl>
                                        <p:attrNameLst>
                                          <p:attrName>style.visibility</p:attrName>
                                        </p:attrNameLst>
                                      </p:cBhvr>
                                      <p:to>
                                        <p:strVal val="visible"/>
                                      </p:to>
                                    </p:set>
                                    <p:animEffect transition="in" filter="fade">
                                      <p:cBhvr>
                                        <p:cTn id="34" dur="500"/>
                                        <p:tgtEl>
                                          <p:spTgt spid="1399"/>
                                        </p:tgtEl>
                                      </p:cBhvr>
                                    </p:animEffect>
                                  </p:childTnLst>
                                </p:cTn>
                              </p:par>
                              <p:par>
                                <p:cTn id="35" presetID="10" presetClass="entr" presetSubtype="0" fill="hold" nodeType="withEffect">
                                  <p:stCondLst>
                                    <p:cond delay="0"/>
                                  </p:stCondLst>
                                  <p:childTnLst>
                                    <p:set>
                                      <p:cBhvr>
                                        <p:cTn id="36" dur="1" fill="hold">
                                          <p:stCondLst>
                                            <p:cond delay="0"/>
                                          </p:stCondLst>
                                        </p:cTn>
                                        <p:tgtEl>
                                          <p:spTgt spid="1400"/>
                                        </p:tgtEl>
                                        <p:attrNameLst>
                                          <p:attrName>style.visibility</p:attrName>
                                        </p:attrNameLst>
                                      </p:cBhvr>
                                      <p:to>
                                        <p:strVal val="visible"/>
                                      </p:to>
                                    </p:set>
                                    <p:animEffect transition="in" filter="fade">
                                      <p:cBhvr>
                                        <p:cTn id="37" dur="500"/>
                                        <p:tgtEl>
                                          <p:spTgt spid="1400"/>
                                        </p:tgtEl>
                                      </p:cBhvr>
                                    </p:animEffect>
                                  </p:childTnLst>
                                </p:cTn>
                              </p:par>
                              <p:par>
                                <p:cTn id="38" presetID="10" presetClass="entr" presetSubtype="0" fill="hold" nodeType="withEffect">
                                  <p:stCondLst>
                                    <p:cond delay="0"/>
                                  </p:stCondLst>
                                  <p:childTnLst>
                                    <p:set>
                                      <p:cBhvr>
                                        <p:cTn id="39" dur="1" fill="hold">
                                          <p:stCondLst>
                                            <p:cond delay="0"/>
                                          </p:stCondLst>
                                        </p:cTn>
                                        <p:tgtEl>
                                          <p:spTgt spid="1401"/>
                                        </p:tgtEl>
                                        <p:attrNameLst>
                                          <p:attrName>style.visibility</p:attrName>
                                        </p:attrNameLst>
                                      </p:cBhvr>
                                      <p:to>
                                        <p:strVal val="visible"/>
                                      </p:to>
                                    </p:set>
                                    <p:animEffect transition="in" filter="fade">
                                      <p:cBhvr>
                                        <p:cTn id="40" dur="500"/>
                                        <p:tgtEl>
                                          <p:spTgt spid="140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02"/>
                                        </p:tgtEl>
                                        <p:attrNameLst>
                                          <p:attrName>style.visibility</p:attrName>
                                        </p:attrNameLst>
                                      </p:cBhvr>
                                      <p:to>
                                        <p:strVal val="visible"/>
                                      </p:to>
                                    </p:set>
                                    <p:anim calcmode="lin" valueType="num">
                                      <p:cBhvr additive="base">
                                        <p:cTn id="45" dur="500"/>
                                        <p:tgtEl>
                                          <p:spTgt spid="1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85"/>
          <p:cNvGrpSpPr/>
          <p:nvPr/>
        </p:nvGrpSpPr>
        <p:grpSpPr>
          <a:xfrm rot="1359389">
            <a:off x="1762003" y="-4608"/>
            <a:ext cx="1827856" cy="1765542"/>
            <a:chOff x="10101876" y="4297860"/>
            <a:chExt cx="1826037" cy="1763786"/>
          </a:xfrm>
        </p:grpSpPr>
        <p:sp>
          <p:nvSpPr>
            <p:cNvPr id="1409" name="Google Shape;1409;p85"/>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10" name="Google Shape;1410;p85"/>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11" name="Google Shape;1411;p85"/>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12" name="Google Shape;1412;p85"/>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13" name="Google Shape;1413;p85"/>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14" name="Google Shape;1414;p85"/>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415" name="Google Shape;1415;p85"/>
          <p:cNvSpPr/>
          <p:nvPr/>
        </p:nvSpPr>
        <p:spPr>
          <a:xfrm>
            <a:off x="548640" y="939443"/>
            <a:ext cx="10646228" cy="5262979"/>
          </a:xfrm>
          <a:prstGeom prst="rect">
            <a:avLst/>
          </a:prstGeom>
          <a:solidFill>
            <a:schemeClr val="lt1"/>
          </a:solidFill>
          <a:ln w="38100" cap="flat" cmpd="sng">
            <a:solidFill>
              <a:schemeClr val="dk1"/>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i="1">
                <a:solidFill>
                  <a:srgbClr val="2F3239"/>
                </a:solidFill>
                <a:latin typeface="Times New Roman"/>
                <a:ea typeface="Times New Roman"/>
                <a:cs typeface="Times New Roman"/>
                <a:sym typeface="Times New Roman"/>
              </a:rPr>
              <a:t>	Bên cạnh tình yêu đất nước,tình bạn,.. thì tình anh em là tình cảm thiêng liêng đối với mỗi người. Tình anh em như một sợi dây vô hình liên kết người thân xích lại gần nhau hơn. Những lúc hoạn nạn ,khó khăn anh em luôn giúp đỡ lẫn nhau “Chị ngã em nâng”. Anh em có khi cãi vã, xung đột nhưng những lúc nguy nan lúc nào anh, chị cũng lo lắng cho em,và người em cũng vậy. Tình cảm anh em tuy không trang trọng như tình yêu đất nước. Không nồng nàn như tình yêu đôi lứa nhưng nó đặc biệt và không gì thay thế được, bởi vì ” Anh em như thể tay chân”. Tình anh em là thứ tình cảm tốt đẹp, cùng với tình cảm gia đình, bồi đắp đời sống tinh thần và nuôi dưỡng tâm hồn cho mỗi người trong cuộc đời này.  Là một người con trong gia đình, chúng ta luôn cần yêu thương và đùm bọc anh chị em trong gia đình mình. </a:t>
            </a:r>
            <a:endParaRPr sz="28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500"/>
                                        <p:tgtEl>
                                          <p:spTgt spid="1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5"/>
                                        </p:tgtEl>
                                        <p:attrNameLst>
                                          <p:attrName>style.visibility</p:attrName>
                                        </p:attrNameLst>
                                      </p:cBhvr>
                                      <p:to>
                                        <p:strVal val="visible"/>
                                      </p:to>
                                    </p:set>
                                    <p:animEffect transition="in" filter="fade">
                                      <p:cBhvr>
                                        <p:cTn id="12" dur="50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420"/>
        <p:cNvGrpSpPr/>
        <p:nvPr/>
      </p:nvGrpSpPr>
      <p:grpSpPr>
        <a:xfrm>
          <a:off x="0" y="0"/>
          <a:ext cx="0" cy="0"/>
          <a:chOff x="0" y="0"/>
          <a:chExt cx="0" cy="0"/>
        </a:xfrm>
      </p:grpSpPr>
      <p:pic>
        <p:nvPicPr>
          <p:cNvPr id="1421" name="Google Shape;1421;p86"/>
          <p:cNvPicPr preferRelativeResize="0"/>
          <p:nvPr/>
        </p:nvPicPr>
        <p:blipFill rotWithShape="1">
          <a:blip r:embed="rId3">
            <a:alphaModFix/>
          </a:blip>
          <a:srcRect/>
          <a:stretch/>
        </p:blipFill>
        <p:spPr>
          <a:xfrm>
            <a:off x="962356" y="1442531"/>
            <a:ext cx="9415718" cy="4336528"/>
          </a:xfrm>
          <a:prstGeom prst="rect">
            <a:avLst/>
          </a:prstGeom>
          <a:noFill/>
          <a:ln>
            <a:noFill/>
          </a:ln>
        </p:spPr>
      </p:pic>
      <p:pic>
        <p:nvPicPr>
          <p:cNvPr id="1422" name="Google Shape;1422;p86"/>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1423" name="Google Shape;1423;p86"/>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1424" name="Google Shape;1424;p86"/>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1425" name="Google Shape;1425;p86"/>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1426" name="Google Shape;1426;p86"/>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1427" name="Google Shape;1427;p86"/>
          <p:cNvGrpSpPr/>
          <p:nvPr/>
        </p:nvGrpSpPr>
        <p:grpSpPr>
          <a:xfrm rot="1359389">
            <a:off x="9312337" y="152147"/>
            <a:ext cx="1827856" cy="1765542"/>
            <a:chOff x="10101876" y="4297860"/>
            <a:chExt cx="1826037" cy="1763786"/>
          </a:xfrm>
        </p:grpSpPr>
        <p:sp>
          <p:nvSpPr>
            <p:cNvPr id="1428" name="Google Shape;1428;p86"/>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29" name="Google Shape;1429;p86"/>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30" name="Google Shape;1430;p86"/>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31" name="Google Shape;1431;p86"/>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32" name="Google Shape;1432;p86"/>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433" name="Google Shape;1433;p86"/>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434" name="Google Shape;1434;p86"/>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1435" name="Google Shape;1435;p86"/>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1436" name="Google Shape;1436;p86"/>
          <p:cNvGrpSpPr/>
          <p:nvPr/>
        </p:nvGrpSpPr>
        <p:grpSpPr>
          <a:xfrm rot="-1936260">
            <a:off x="819357" y="4171119"/>
            <a:ext cx="654790" cy="845387"/>
            <a:chOff x="10766636" y="3941730"/>
            <a:chExt cx="1047922" cy="1352954"/>
          </a:xfrm>
        </p:grpSpPr>
        <p:sp>
          <p:nvSpPr>
            <p:cNvPr id="1437" name="Google Shape;1437;p86"/>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8" name="Google Shape;1438;p86"/>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9" name="Google Shape;1439;p86"/>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0" name="Google Shape;1440;p86"/>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1" name="Google Shape;1441;p86"/>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2" name="Google Shape;1442;p86"/>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443" name="Google Shape;1443;p86"/>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1444" name="Google Shape;1444;p86"/>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1445" name="Google Shape;1445;p86"/>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1446" name="Google Shape;1446;p86"/>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1447" name="Google Shape;1447;p86"/>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1448" name="Google Shape;1448;p86"/>
          <p:cNvSpPr/>
          <p:nvPr/>
        </p:nvSpPr>
        <p:spPr>
          <a:xfrm>
            <a:off x="2025375" y="2235557"/>
            <a:ext cx="7289679" cy="120032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600"/>
              <a:buFont typeface="Times New Roman"/>
              <a:buNone/>
            </a:pPr>
            <a:r>
              <a:rPr lang="en-US" sz="3600" b="1" i="1" u="none" strike="noStrike" cap="none">
                <a:solidFill>
                  <a:srgbClr val="002060"/>
                </a:solidFill>
                <a:latin typeface="Times New Roman"/>
                <a:ea typeface="Times New Roman"/>
                <a:cs typeface="Times New Roman"/>
                <a:sym typeface="Times New Roman"/>
              </a:rPr>
              <a:t>* Bài cũ: hoàn thành đoạn văn vào vở.</a:t>
            </a:r>
            <a:endParaRPr sz="3600" b="1" i="1" u="none" strike="noStrike" cap="none">
              <a:solidFill>
                <a:srgbClr val="002060"/>
              </a:solidFill>
              <a:latin typeface="Times New Roman"/>
              <a:ea typeface="Times New Roman"/>
              <a:cs typeface="Times New Roman"/>
              <a:sym typeface="Times New Roman"/>
            </a:endParaRPr>
          </a:p>
        </p:txBody>
      </p:sp>
      <p:sp>
        <p:nvSpPr>
          <p:cNvPr id="1449" name="Google Shape;1449;p86"/>
          <p:cNvSpPr/>
          <p:nvPr/>
        </p:nvSpPr>
        <p:spPr>
          <a:xfrm>
            <a:off x="2076106" y="3338717"/>
            <a:ext cx="6096000" cy="120032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600"/>
              <a:buFont typeface="Times New Roman"/>
              <a:buNone/>
            </a:pPr>
            <a:r>
              <a:rPr lang="en-US" sz="3600" b="1" i="1" u="none" strike="noStrike" cap="none">
                <a:solidFill>
                  <a:srgbClr val="002060"/>
                </a:solidFill>
                <a:latin typeface="Times New Roman"/>
                <a:ea typeface="Times New Roman"/>
                <a:cs typeface="Times New Roman"/>
                <a:sym typeface="Times New Roman"/>
              </a:rPr>
              <a:t>* Bài mới: Thực hành tiếng Việt.</a:t>
            </a:r>
            <a:endParaRPr sz="3600" b="1" i="1"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
                                        </p:tgtEl>
                                        <p:attrNameLst>
                                          <p:attrName>style.visibility</p:attrName>
                                        </p:attrNameLst>
                                      </p:cBhvr>
                                      <p:to>
                                        <p:strVal val="visible"/>
                                      </p:to>
                                    </p:set>
                                    <p:animEffect transition="in" filter="fade">
                                      <p:cBhvr>
                                        <p:cTn id="7" dur="500"/>
                                        <p:tgtEl>
                                          <p:spTgt spid="1423"/>
                                        </p:tgtEl>
                                      </p:cBhvr>
                                    </p:animEffect>
                                  </p:childTnLst>
                                </p:cTn>
                              </p:par>
                              <p:par>
                                <p:cTn id="8" presetID="10" presetClass="entr" presetSubtype="0" fill="hold" nodeType="withEffect">
                                  <p:stCondLst>
                                    <p:cond delay="0"/>
                                  </p:stCondLst>
                                  <p:childTnLst>
                                    <p:set>
                                      <p:cBhvr>
                                        <p:cTn id="9" dur="1" fill="hold">
                                          <p:stCondLst>
                                            <p:cond delay="0"/>
                                          </p:stCondLst>
                                        </p:cTn>
                                        <p:tgtEl>
                                          <p:spTgt spid="1424"/>
                                        </p:tgtEl>
                                        <p:attrNameLst>
                                          <p:attrName>style.visibility</p:attrName>
                                        </p:attrNameLst>
                                      </p:cBhvr>
                                      <p:to>
                                        <p:strVal val="visible"/>
                                      </p:to>
                                    </p:set>
                                    <p:animEffect transition="in" filter="fade">
                                      <p:cBhvr>
                                        <p:cTn id="10" dur="500"/>
                                        <p:tgtEl>
                                          <p:spTgt spid="1424"/>
                                        </p:tgtEl>
                                      </p:cBhvr>
                                    </p:animEffect>
                                  </p:childTnLst>
                                </p:cTn>
                              </p:par>
                              <p:par>
                                <p:cTn id="11" presetID="10" presetClass="entr" presetSubtype="0" fill="hold" nodeType="withEffect">
                                  <p:stCondLst>
                                    <p:cond delay="0"/>
                                  </p:stCondLst>
                                  <p:childTnLst>
                                    <p:set>
                                      <p:cBhvr>
                                        <p:cTn id="12" dur="1" fill="hold">
                                          <p:stCondLst>
                                            <p:cond delay="0"/>
                                          </p:stCondLst>
                                        </p:cTn>
                                        <p:tgtEl>
                                          <p:spTgt spid="1425"/>
                                        </p:tgtEl>
                                        <p:attrNameLst>
                                          <p:attrName>style.visibility</p:attrName>
                                        </p:attrNameLst>
                                      </p:cBhvr>
                                      <p:to>
                                        <p:strVal val="visible"/>
                                      </p:to>
                                    </p:set>
                                    <p:animEffect transition="in" filter="fade">
                                      <p:cBhvr>
                                        <p:cTn id="13" dur="500"/>
                                        <p:tgtEl>
                                          <p:spTgt spid="1425"/>
                                        </p:tgtEl>
                                      </p:cBhvr>
                                    </p:animEffect>
                                  </p:childTnLst>
                                </p:cTn>
                              </p:par>
                              <p:par>
                                <p:cTn id="14" presetID="10" presetClass="entr" presetSubtype="0" fill="hold" nodeType="withEffect">
                                  <p:stCondLst>
                                    <p:cond delay="0"/>
                                  </p:stCondLst>
                                  <p:childTnLst>
                                    <p:set>
                                      <p:cBhvr>
                                        <p:cTn id="15" dur="1" fill="hold">
                                          <p:stCondLst>
                                            <p:cond delay="0"/>
                                          </p:stCondLst>
                                        </p:cTn>
                                        <p:tgtEl>
                                          <p:spTgt spid="1426"/>
                                        </p:tgtEl>
                                        <p:attrNameLst>
                                          <p:attrName>style.visibility</p:attrName>
                                        </p:attrNameLst>
                                      </p:cBhvr>
                                      <p:to>
                                        <p:strVal val="visible"/>
                                      </p:to>
                                    </p:set>
                                    <p:animEffect transition="in" filter="fade">
                                      <p:cBhvr>
                                        <p:cTn id="16" dur="500"/>
                                        <p:tgtEl>
                                          <p:spTgt spid="1426"/>
                                        </p:tgtEl>
                                      </p:cBhvr>
                                    </p:animEffect>
                                  </p:childTnLst>
                                </p:cTn>
                              </p:par>
                              <p:par>
                                <p:cTn id="17" presetID="10" presetClass="entr" presetSubtype="0" fill="hold" nodeType="withEffect">
                                  <p:stCondLst>
                                    <p:cond delay="0"/>
                                  </p:stCondLst>
                                  <p:childTnLst>
                                    <p:set>
                                      <p:cBhvr>
                                        <p:cTn id="18" dur="1" fill="hold">
                                          <p:stCondLst>
                                            <p:cond delay="0"/>
                                          </p:stCondLst>
                                        </p:cTn>
                                        <p:tgtEl>
                                          <p:spTgt spid="1427"/>
                                        </p:tgtEl>
                                        <p:attrNameLst>
                                          <p:attrName>style.visibility</p:attrName>
                                        </p:attrNameLst>
                                      </p:cBhvr>
                                      <p:to>
                                        <p:strVal val="visible"/>
                                      </p:to>
                                    </p:set>
                                    <p:animEffect transition="in" filter="fade">
                                      <p:cBhvr>
                                        <p:cTn id="19" dur="500"/>
                                        <p:tgtEl>
                                          <p:spTgt spid="1427"/>
                                        </p:tgtEl>
                                      </p:cBhvr>
                                    </p:animEffect>
                                  </p:childTnLst>
                                </p:cTn>
                              </p:par>
                              <p:par>
                                <p:cTn id="20" presetID="10" presetClass="entr" presetSubtype="0" fill="hold" nodeType="withEffect">
                                  <p:stCondLst>
                                    <p:cond delay="0"/>
                                  </p:stCondLst>
                                  <p:childTnLst>
                                    <p:set>
                                      <p:cBhvr>
                                        <p:cTn id="21" dur="1" fill="hold">
                                          <p:stCondLst>
                                            <p:cond delay="0"/>
                                          </p:stCondLst>
                                        </p:cTn>
                                        <p:tgtEl>
                                          <p:spTgt spid="1434"/>
                                        </p:tgtEl>
                                        <p:attrNameLst>
                                          <p:attrName>style.visibility</p:attrName>
                                        </p:attrNameLst>
                                      </p:cBhvr>
                                      <p:to>
                                        <p:strVal val="visible"/>
                                      </p:to>
                                    </p:set>
                                    <p:animEffect transition="in" filter="fade">
                                      <p:cBhvr>
                                        <p:cTn id="22" dur="500"/>
                                        <p:tgtEl>
                                          <p:spTgt spid="1434"/>
                                        </p:tgtEl>
                                      </p:cBhvr>
                                    </p:animEffect>
                                  </p:childTnLst>
                                </p:cTn>
                              </p:par>
                              <p:par>
                                <p:cTn id="23" presetID="10" presetClass="entr" presetSubtype="0" fill="hold" nodeType="withEffect">
                                  <p:stCondLst>
                                    <p:cond delay="0"/>
                                  </p:stCondLst>
                                  <p:childTnLst>
                                    <p:set>
                                      <p:cBhvr>
                                        <p:cTn id="24" dur="1" fill="hold">
                                          <p:stCondLst>
                                            <p:cond delay="0"/>
                                          </p:stCondLst>
                                        </p:cTn>
                                        <p:tgtEl>
                                          <p:spTgt spid="1435"/>
                                        </p:tgtEl>
                                        <p:attrNameLst>
                                          <p:attrName>style.visibility</p:attrName>
                                        </p:attrNameLst>
                                      </p:cBhvr>
                                      <p:to>
                                        <p:strVal val="visible"/>
                                      </p:to>
                                    </p:set>
                                    <p:animEffect transition="in" filter="fade">
                                      <p:cBhvr>
                                        <p:cTn id="25" dur="500"/>
                                        <p:tgtEl>
                                          <p:spTgt spid="1435"/>
                                        </p:tgtEl>
                                      </p:cBhvr>
                                    </p:animEffect>
                                  </p:childTnLst>
                                </p:cTn>
                              </p:par>
                              <p:par>
                                <p:cTn id="26" presetID="10" presetClass="entr" presetSubtype="0" fill="hold" nodeType="withEffect">
                                  <p:stCondLst>
                                    <p:cond delay="0"/>
                                  </p:stCondLst>
                                  <p:childTnLst>
                                    <p:set>
                                      <p:cBhvr>
                                        <p:cTn id="27" dur="1" fill="hold">
                                          <p:stCondLst>
                                            <p:cond delay="0"/>
                                          </p:stCondLst>
                                        </p:cTn>
                                        <p:tgtEl>
                                          <p:spTgt spid="1436"/>
                                        </p:tgtEl>
                                        <p:attrNameLst>
                                          <p:attrName>style.visibility</p:attrName>
                                        </p:attrNameLst>
                                      </p:cBhvr>
                                      <p:to>
                                        <p:strVal val="visible"/>
                                      </p:to>
                                    </p:set>
                                    <p:animEffect transition="in" filter="fade">
                                      <p:cBhvr>
                                        <p:cTn id="28" dur="500"/>
                                        <p:tgtEl>
                                          <p:spTgt spid="1436"/>
                                        </p:tgtEl>
                                      </p:cBhvr>
                                    </p:animEffect>
                                  </p:childTnLst>
                                </p:cTn>
                              </p:par>
                              <p:par>
                                <p:cTn id="29" presetID="10" presetClass="entr" presetSubtype="0" fill="hold" nodeType="withEffect">
                                  <p:stCondLst>
                                    <p:cond delay="0"/>
                                  </p:stCondLst>
                                  <p:childTnLst>
                                    <p:set>
                                      <p:cBhvr>
                                        <p:cTn id="30" dur="1" fill="hold">
                                          <p:stCondLst>
                                            <p:cond delay="0"/>
                                          </p:stCondLst>
                                        </p:cTn>
                                        <p:tgtEl>
                                          <p:spTgt spid="1443"/>
                                        </p:tgtEl>
                                        <p:attrNameLst>
                                          <p:attrName>style.visibility</p:attrName>
                                        </p:attrNameLst>
                                      </p:cBhvr>
                                      <p:to>
                                        <p:strVal val="visible"/>
                                      </p:to>
                                    </p:set>
                                    <p:animEffect transition="in" filter="fade">
                                      <p:cBhvr>
                                        <p:cTn id="31" dur="500"/>
                                        <p:tgtEl>
                                          <p:spTgt spid="1443"/>
                                        </p:tgtEl>
                                      </p:cBhvr>
                                    </p:animEffect>
                                  </p:childTnLst>
                                </p:cTn>
                              </p:par>
                              <p:par>
                                <p:cTn id="32" presetID="10" presetClass="entr" presetSubtype="0" fill="hold" nodeType="withEffect">
                                  <p:stCondLst>
                                    <p:cond delay="0"/>
                                  </p:stCondLst>
                                  <p:childTnLst>
                                    <p:set>
                                      <p:cBhvr>
                                        <p:cTn id="33" dur="1" fill="hold">
                                          <p:stCondLst>
                                            <p:cond delay="0"/>
                                          </p:stCondLst>
                                        </p:cTn>
                                        <p:tgtEl>
                                          <p:spTgt spid="1444"/>
                                        </p:tgtEl>
                                        <p:attrNameLst>
                                          <p:attrName>style.visibility</p:attrName>
                                        </p:attrNameLst>
                                      </p:cBhvr>
                                      <p:to>
                                        <p:strVal val="visible"/>
                                      </p:to>
                                    </p:set>
                                    <p:animEffect transition="in" filter="fade">
                                      <p:cBhvr>
                                        <p:cTn id="34" dur="500"/>
                                        <p:tgtEl>
                                          <p:spTgt spid="1444"/>
                                        </p:tgtEl>
                                      </p:cBhvr>
                                    </p:animEffect>
                                  </p:childTnLst>
                                </p:cTn>
                              </p:par>
                              <p:par>
                                <p:cTn id="35" presetID="10" presetClass="entr" presetSubtype="0" fill="hold" nodeType="withEffect">
                                  <p:stCondLst>
                                    <p:cond delay="0"/>
                                  </p:stCondLst>
                                  <p:childTnLst>
                                    <p:set>
                                      <p:cBhvr>
                                        <p:cTn id="36" dur="1" fill="hold">
                                          <p:stCondLst>
                                            <p:cond delay="0"/>
                                          </p:stCondLst>
                                        </p:cTn>
                                        <p:tgtEl>
                                          <p:spTgt spid="1445"/>
                                        </p:tgtEl>
                                        <p:attrNameLst>
                                          <p:attrName>style.visibility</p:attrName>
                                        </p:attrNameLst>
                                      </p:cBhvr>
                                      <p:to>
                                        <p:strVal val="visible"/>
                                      </p:to>
                                    </p:set>
                                    <p:animEffect transition="in" filter="fade">
                                      <p:cBhvr>
                                        <p:cTn id="37" dur="500"/>
                                        <p:tgtEl>
                                          <p:spTgt spid="1445"/>
                                        </p:tgtEl>
                                      </p:cBhvr>
                                    </p:animEffect>
                                  </p:childTnLst>
                                </p:cTn>
                              </p:par>
                              <p:par>
                                <p:cTn id="38" presetID="10" presetClass="entr" presetSubtype="0" fill="hold" nodeType="withEffect">
                                  <p:stCondLst>
                                    <p:cond delay="0"/>
                                  </p:stCondLst>
                                  <p:childTnLst>
                                    <p:set>
                                      <p:cBhvr>
                                        <p:cTn id="39" dur="1" fill="hold">
                                          <p:stCondLst>
                                            <p:cond delay="0"/>
                                          </p:stCondLst>
                                        </p:cTn>
                                        <p:tgtEl>
                                          <p:spTgt spid="1446"/>
                                        </p:tgtEl>
                                        <p:attrNameLst>
                                          <p:attrName>style.visibility</p:attrName>
                                        </p:attrNameLst>
                                      </p:cBhvr>
                                      <p:to>
                                        <p:strVal val="visible"/>
                                      </p:to>
                                    </p:set>
                                    <p:animEffect transition="in" filter="fade">
                                      <p:cBhvr>
                                        <p:cTn id="40" dur="500"/>
                                        <p:tgtEl>
                                          <p:spTgt spid="144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47"/>
                                        </p:tgtEl>
                                        <p:attrNameLst>
                                          <p:attrName>style.visibility</p:attrName>
                                        </p:attrNameLst>
                                      </p:cBhvr>
                                      <p:to>
                                        <p:strVal val="visible"/>
                                      </p:to>
                                    </p:set>
                                    <p:anim calcmode="lin" valueType="num">
                                      <p:cBhvr additive="base">
                                        <p:cTn id="45" dur="500"/>
                                        <p:tgtEl>
                                          <p:spTgt spid="14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87"/>
          <p:cNvSpPr txBox="1"/>
          <p:nvPr/>
        </p:nvSpPr>
        <p:spPr>
          <a:xfrm flipH="1">
            <a:off x="3777595" y="3671194"/>
            <a:ext cx="4791840"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5400"/>
              <a:buFont typeface="Times New Roman"/>
              <a:buNone/>
            </a:pPr>
            <a:r>
              <a:rPr lang="en-US" sz="5400" b="1" i="0" u="none" strike="noStrike" cap="none">
                <a:solidFill>
                  <a:srgbClr val="002060"/>
                </a:solidFill>
                <a:latin typeface="Times New Roman"/>
                <a:ea typeface="Times New Roman"/>
                <a:cs typeface="Times New Roman"/>
                <a:sym typeface="Times New Roman"/>
              </a:rPr>
              <a:t>Chúc các em học thật tốt nhé!</a:t>
            </a:r>
            <a:endParaRPr sz="5400" b="1" i="0" u="none" strike="noStrike" cap="none">
              <a:solidFill>
                <a:srgbClr val="002060"/>
              </a:solidFill>
              <a:latin typeface="Times New Roman"/>
              <a:ea typeface="Times New Roman"/>
              <a:cs typeface="Times New Roman"/>
              <a:sym typeface="Times New Roman"/>
            </a:endParaRPr>
          </a:p>
        </p:txBody>
      </p:sp>
      <p:sp>
        <p:nvSpPr>
          <p:cNvPr id="1456" name="Google Shape;1456;p87"/>
          <p:cNvSpPr/>
          <p:nvPr/>
        </p:nvSpPr>
        <p:spPr>
          <a:xfrm flipH="1">
            <a:off x="1217259" y="2387940"/>
            <a:ext cx="585223" cy="379444"/>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457" name="Google Shape;1457;p87"/>
          <p:cNvGrpSpPr/>
          <p:nvPr/>
        </p:nvGrpSpPr>
        <p:grpSpPr>
          <a:xfrm>
            <a:off x="2560029" y="4984964"/>
            <a:ext cx="6965448" cy="503056"/>
            <a:chOff x="2453503" y="5381090"/>
            <a:chExt cx="6965448" cy="503056"/>
          </a:xfrm>
        </p:grpSpPr>
        <p:sp>
          <p:nvSpPr>
            <p:cNvPr id="1458" name="Google Shape;1458;p87"/>
            <p:cNvSpPr/>
            <p:nvPr/>
          </p:nvSpPr>
          <p:spPr>
            <a:xfrm>
              <a:off x="8625557" y="5381090"/>
              <a:ext cx="793394" cy="459363"/>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59" name="Google Shape;1459;p87"/>
            <p:cNvSpPr/>
            <p:nvPr/>
          </p:nvSpPr>
          <p:spPr>
            <a:xfrm>
              <a:off x="3532280" y="5475339"/>
              <a:ext cx="5024077" cy="401116"/>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60" name="Google Shape;1460;p87"/>
            <p:cNvSpPr/>
            <p:nvPr/>
          </p:nvSpPr>
          <p:spPr>
            <a:xfrm>
              <a:off x="2453503" y="5467647"/>
              <a:ext cx="988875" cy="416499"/>
            </a:xfrm>
            <a:custGeom>
              <a:avLst/>
              <a:gdLst/>
              <a:ahLst/>
              <a:cxnLst/>
              <a:rect l="l" t="t" r="r" b="b"/>
              <a:pathLst>
                <a:path w="1736283" h="421458" extrusionOk="0">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461" name="Google Shape;1461;p87"/>
          <p:cNvSpPr/>
          <p:nvPr/>
        </p:nvSpPr>
        <p:spPr>
          <a:xfrm>
            <a:off x="2045516" y="2636816"/>
            <a:ext cx="466974" cy="800526"/>
          </a:xfrm>
          <a:custGeom>
            <a:avLst/>
            <a:gdLst/>
            <a:ahLst/>
            <a:cxnLst/>
            <a:rect l="l" t="t" r="r" b="b"/>
            <a:pathLst>
              <a:path w="786063" h="1347536" extrusionOk="0">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462" name="Google Shape;1462;p87"/>
          <p:cNvGrpSpPr/>
          <p:nvPr/>
        </p:nvGrpSpPr>
        <p:grpSpPr>
          <a:xfrm>
            <a:off x="4530829" y="377539"/>
            <a:ext cx="3130342" cy="3293432"/>
            <a:chOff x="4427538" y="954088"/>
            <a:chExt cx="3333750" cy="3729038"/>
          </a:xfrm>
        </p:grpSpPr>
        <p:sp>
          <p:nvSpPr>
            <p:cNvPr id="1463" name="Google Shape;1463;p87"/>
            <p:cNvSpPr/>
            <p:nvPr/>
          </p:nvSpPr>
          <p:spPr>
            <a:xfrm>
              <a:off x="5026026" y="1547813"/>
              <a:ext cx="2144713" cy="2363788"/>
            </a:xfrm>
            <a:custGeom>
              <a:avLst/>
              <a:gdLst/>
              <a:ahLst/>
              <a:cxnLst/>
              <a:rect l="l" t="t" r="r" b="b"/>
              <a:pathLst>
                <a:path w="570" h="629" extrusionOk="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4" name="Google Shape;1464;p87"/>
            <p:cNvSpPr/>
            <p:nvPr/>
          </p:nvSpPr>
          <p:spPr>
            <a:xfrm>
              <a:off x="5462588" y="2581276"/>
              <a:ext cx="1274763" cy="1308100"/>
            </a:xfrm>
            <a:custGeom>
              <a:avLst/>
              <a:gdLst/>
              <a:ahLst/>
              <a:cxnLst/>
              <a:rect l="l" t="t" r="r" b="b"/>
              <a:pathLst>
                <a:path w="339" h="348" extrusionOk="0">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5" name="Google Shape;1465;p87"/>
            <p:cNvSpPr/>
            <p:nvPr/>
          </p:nvSpPr>
          <p:spPr>
            <a:xfrm>
              <a:off x="4999038" y="1325563"/>
              <a:ext cx="285750" cy="315913"/>
            </a:xfrm>
            <a:custGeom>
              <a:avLst/>
              <a:gdLst/>
              <a:ahLst/>
              <a:cxnLst/>
              <a:rect l="l" t="t" r="r" b="b"/>
              <a:pathLst>
                <a:path w="76" h="84" extrusionOk="0">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6" name="Google Shape;1466;p87"/>
            <p:cNvSpPr/>
            <p:nvPr/>
          </p:nvSpPr>
          <p:spPr>
            <a:xfrm>
              <a:off x="5988051" y="987426"/>
              <a:ext cx="188913" cy="354013"/>
            </a:xfrm>
            <a:custGeom>
              <a:avLst/>
              <a:gdLst/>
              <a:ahLst/>
              <a:cxnLst/>
              <a:rect l="l" t="t" r="r" b="b"/>
              <a:pathLst>
                <a:path w="50" h="94" extrusionOk="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7" name="Google Shape;1467;p87"/>
            <p:cNvSpPr/>
            <p:nvPr/>
          </p:nvSpPr>
          <p:spPr>
            <a:xfrm>
              <a:off x="6869113" y="1319213"/>
              <a:ext cx="320675" cy="352425"/>
            </a:xfrm>
            <a:custGeom>
              <a:avLst/>
              <a:gdLst/>
              <a:ahLst/>
              <a:cxnLst/>
              <a:rect l="l" t="t" r="r" b="b"/>
              <a:pathLst>
                <a:path w="85" h="94" extrusionOk="0">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8" name="Google Shape;1468;p87"/>
            <p:cNvSpPr/>
            <p:nvPr/>
          </p:nvSpPr>
          <p:spPr>
            <a:xfrm>
              <a:off x="7351713" y="2228851"/>
              <a:ext cx="349250" cy="179388"/>
            </a:xfrm>
            <a:custGeom>
              <a:avLst/>
              <a:gdLst/>
              <a:ahLst/>
              <a:cxnLst/>
              <a:rect l="l" t="t" r="r" b="b"/>
              <a:pathLst>
                <a:path w="93" h="48" extrusionOk="0">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9" name="Google Shape;1469;p87"/>
            <p:cNvSpPr/>
            <p:nvPr/>
          </p:nvSpPr>
          <p:spPr>
            <a:xfrm>
              <a:off x="7234238" y="3190876"/>
              <a:ext cx="368300" cy="247650"/>
            </a:xfrm>
            <a:custGeom>
              <a:avLst/>
              <a:gdLst/>
              <a:ahLst/>
              <a:cxnLst/>
              <a:rect l="l" t="t" r="r" b="b"/>
              <a:pathLst>
                <a:path w="98" h="66" extrusionOk="0">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0" name="Google Shape;1470;p87"/>
            <p:cNvSpPr/>
            <p:nvPr/>
          </p:nvSpPr>
          <p:spPr>
            <a:xfrm>
              <a:off x="4600576" y="3221038"/>
              <a:ext cx="349250" cy="209550"/>
            </a:xfrm>
            <a:custGeom>
              <a:avLst/>
              <a:gdLst/>
              <a:ahLst/>
              <a:cxnLst/>
              <a:rect l="l" t="t" r="r" b="b"/>
              <a:pathLst>
                <a:path w="93" h="56" extrusionOk="0">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1" name="Google Shape;1471;p87"/>
            <p:cNvSpPr/>
            <p:nvPr/>
          </p:nvSpPr>
          <p:spPr>
            <a:xfrm>
              <a:off x="4441826" y="2228851"/>
              <a:ext cx="381000" cy="195263"/>
            </a:xfrm>
            <a:custGeom>
              <a:avLst/>
              <a:gdLst/>
              <a:ahLst/>
              <a:cxnLst/>
              <a:rect l="l" t="t" r="r" b="b"/>
              <a:pathLst>
                <a:path w="101" h="52" extrusionOk="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2" name="Google Shape;1472;p87"/>
            <p:cNvSpPr/>
            <p:nvPr/>
          </p:nvSpPr>
          <p:spPr>
            <a:xfrm>
              <a:off x="5619751" y="3903663"/>
              <a:ext cx="971550" cy="142875"/>
            </a:xfrm>
            <a:custGeom>
              <a:avLst/>
              <a:gdLst/>
              <a:ahLst/>
              <a:cxnLst/>
              <a:rect l="l" t="t" r="r" b="b"/>
              <a:pathLst>
                <a:path w="258" h="38" extrusionOk="0">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3" name="Google Shape;1473;p87"/>
            <p:cNvSpPr/>
            <p:nvPr/>
          </p:nvSpPr>
          <p:spPr>
            <a:xfrm>
              <a:off x="5605463" y="4081463"/>
              <a:ext cx="974725" cy="153988"/>
            </a:xfrm>
            <a:custGeom>
              <a:avLst/>
              <a:gdLst/>
              <a:ahLst/>
              <a:cxnLst/>
              <a:rect l="l" t="t" r="r" b="b"/>
              <a:pathLst>
                <a:path w="259" h="41" extrusionOk="0">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4" name="Google Shape;1474;p87"/>
            <p:cNvSpPr/>
            <p:nvPr/>
          </p:nvSpPr>
          <p:spPr>
            <a:xfrm>
              <a:off x="5619751" y="4230688"/>
              <a:ext cx="925513" cy="403225"/>
            </a:xfrm>
            <a:custGeom>
              <a:avLst/>
              <a:gdLst/>
              <a:ahLst/>
              <a:cxnLst/>
              <a:rect l="l" t="t" r="r" b="b"/>
              <a:pathLst>
                <a:path w="246" h="107" extrusionOk="0">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5" name="Google Shape;1475;p87"/>
            <p:cNvSpPr/>
            <p:nvPr/>
          </p:nvSpPr>
          <p:spPr>
            <a:xfrm>
              <a:off x="7475538" y="3452813"/>
              <a:ext cx="11113" cy="7938"/>
            </a:xfrm>
            <a:custGeom>
              <a:avLst/>
              <a:gdLst/>
              <a:ahLst/>
              <a:cxnLst/>
              <a:rect l="l" t="t" r="r" b="b"/>
              <a:pathLst>
                <a:path w="3" h="2" extrusionOk="0">
                  <a:moveTo>
                    <a:pt x="3" y="2"/>
                  </a:moveTo>
                  <a:cubicBezTo>
                    <a:pt x="2" y="1"/>
                    <a:pt x="1" y="1"/>
                    <a:pt x="0" y="0"/>
                  </a:cubicBezTo>
                  <a:cubicBezTo>
                    <a:pt x="0" y="0"/>
                    <a:pt x="1" y="1"/>
                    <a:pt x="1" y="1"/>
                  </a:cubicBezTo>
                  <a:cubicBezTo>
                    <a:pt x="2" y="1"/>
                    <a:pt x="3" y="1"/>
                    <a:pt x="3"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6" name="Google Shape;1476;p87"/>
            <p:cNvSpPr/>
            <p:nvPr/>
          </p:nvSpPr>
          <p:spPr>
            <a:xfrm>
              <a:off x="7489826" y="3460751"/>
              <a:ext cx="11113" cy="3175"/>
            </a:xfrm>
            <a:custGeom>
              <a:avLst/>
              <a:gdLst/>
              <a:ahLst/>
              <a:cxnLst/>
              <a:rect l="l" t="t" r="r" b="b"/>
              <a:pathLst>
                <a:path w="3" h="1" extrusionOk="0">
                  <a:moveTo>
                    <a:pt x="0" y="0"/>
                  </a:moveTo>
                  <a:cubicBezTo>
                    <a:pt x="1" y="0"/>
                    <a:pt x="2" y="0"/>
                    <a:pt x="3" y="1"/>
                  </a:cubicBezTo>
                  <a:cubicBezTo>
                    <a:pt x="2"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7" name="Google Shape;1477;p87"/>
            <p:cNvSpPr/>
            <p:nvPr/>
          </p:nvSpPr>
          <p:spPr>
            <a:xfrm>
              <a:off x="7486651" y="3460751"/>
              <a:ext cx="3175"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8" name="Google Shape;1478;p87"/>
            <p:cNvSpPr/>
            <p:nvPr/>
          </p:nvSpPr>
          <p:spPr>
            <a:xfrm>
              <a:off x="7475538" y="34528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9" name="Google Shape;1479;p87"/>
            <p:cNvSpPr/>
            <p:nvPr/>
          </p:nvSpPr>
          <p:spPr>
            <a:xfrm>
              <a:off x="7212013" y="3141663"/>
              <a:ext cx="420688" cy="322263"/>
            </a:xfrm>
            <a:custGeom>
              <a:avLst/>
              <a:gdLst/>
              <a:ahLst/>
              <a:cxnLst/>
              <a:rect l="l" t="t" r="r" b="b"/>
              <a:pathLst>
                <a:path w="112" h="86" extrusionOk="0">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0" name="Google Shape;1480;p87"/>
            <p:cNvSpPr/>
            <p:nvPr/>
          </p:nvSpPr>
          <p:spPr>
            <a:xfrm>
              <a:off x="4559301" y="3144838"/>
              <a:ext cx="417513" cy="315913"/>
            </a:xfrm>
            <a:custGeom>
              <a:avLst/>
              <a:gdLst/>
              <a:ahLst/>
              <a:cxnLst/>
              <a:rect l="l" t="t" r="r" b="b"/>
              <a:pathLst>
                <a:path w="111" h="84" extrusionOk="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1" name="Google Shape;1481;p87"/>
            <p:cNvSpPr/>
            <p:nvPr/>
          </p:nvSpPr>
          <p:spPr>
            <a:xfrm>
              <a:off x="7693026" y="2405063"/>
              <a:ext cx="4763"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2" name="Google Shape;1482;p87"/>
            <p:cNvSpPr/>
            <p:nvPr/>
          </p:nvSpPr>
          <p:spPr>
            <a:xfrm>
              <a:off x="7697788" y="2397126"/>
              <a:ext cx="11113" cy="7938"/>
            </a:xfrm>
            <a:custGeom>
              <a:avLst/>
              <a:gdLst/>
              <a:ahLst/>
              <a:cxnLst/>
              <a:rect l="l" t="t" r="r" b="b"/>
              <a:pathLst>
                <a:path w="3" h="2" extrusionOk="0">
                  <a:moveTo>
                    <a:pt x="0" y="2"/>
                  </a:moveTo>
                  <a:cubicBezTo>
                    <a:pt x="1" y="2"/>
                    <a:pt x="2" y="1"/>
                    <a:pt x="3" y="0"/>
                  </a:cubicBezTo>
                  <a:cubicBezTo>
                    <a:pt x="2" y="1"/>
                    <a:pt x="1" y="2"/>
                    <a:pt x="0"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3" name="Google Shape;1483;p87"/>
            <p:cNvSpPr/>
            <p:nvPr/>
          </p:nvSpPr>
          <p:spPr>
            <a:xfrm>
              <a:off x="7316788" y="2201863"/>
              <a:ext cx="444500" cy="258763"/>
            </a:xfrm>
            <a:custGeom>
              <a:avLst/>
              <a:gdLst/>
              <a:ahLst/>
              <a:cxnLst/>
              <a:rect l="l" t="t" r="r" b="b"/>
              <a:pathLst>
                <a:path w="118" h="69" extrusionOk="0">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4" name="Google Shape;1484;p87"/>
            <p:cNvSpPr/>
            <p:nvPr/>
          </p:nvSpPr>
          <p:spPr>
            <a:xfrm>
              <a:off x="4427538" y="2193926"/>
              <a:ext cx="431800" cy="266700"/>
            </a:xfrm>
            <a:custGeom>
              <a:avLst/>
              <a:gdLst/>
              <a:ahLst/>
              <a:cxnLst/>
              <a:rect l="l" t="t" r="r" b="b"/>
              <a:pathLst>
                <a:path w="115" h="71" extrusionOk="0">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5" name="Google Shape;1485;p87"/>
            <p:cNvSpPr/>
            <p:nvPr/>
          </p:nvSpPr>
          <p:spPr>
            <a:xfrm>
              <a:off x="6843713" y="1300163"/>
              <a:ext cx="363538" cy="390525"/>
            </a:xfrm>
            <a:custGeom>
              <a:avLst/>
              <a:gdLst/>
              <a:ahLst/>
              <a:cxnLst/>
              <a:rect l="l" t="t" r="r" b="b"/>
              <a:pathLst>
                <a:path w="97" h="104" extrusionOk="0">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6" name="Google Shape;1486;p87"/>
            <p:cNvSpPr/>
            <p:nvPr/>
          </p:nvSpPr>
          <p:spPr>
            <a:xfrm>
              <a:off x="5175251" y="1671638"/>
              <a:ext cx="4763"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7" name="Google Shape;1487;p87"/>
            <p:cNvSpPr/>
            <p:nvPr/>
          </p:nvSpPr>
          <p:spPr>
            <a:xfrm>
              <a:off x="5160963" y="1660526"/>
              <a:ext cx="3175" cy="3175"/>
            </a:xfrm>
            <a:custGeom>
              <a:avLst/>
              <a:gdLst/>
              <a:ahLst/>
              <a:cxnLst/>
              <a:rect l="l" t="t" r="r" b="b"/>
              <a:pathLst>
                <a:path w="1" h="1" extrusionOk="0">
                  <a:moveTo>
                    <a:pt x="1" y="1"/>
                  </a:moveTo>
                  <a:cubicBezTo>
                    <a:pt x="1" y="0"/>
                    <a:pt x="0" y="0"/>
                    <a:pt x="0" y="0"/>
                  </a:cubicBezTo>
                  <a:cubicBezTo>
                    <a:pt x="0" y="0"/>
                    <a:pt x="0" y="0"/>
                    <a:pt x="0" y="0"/>
                  </a:cubicBezTo>
                  <a:cubicBezTo>
                    <a:pt x="1" y="0"/>
                    <a:pt x="1" y="1"/>
                    <a:pt x="1"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8" name="Google Shape;1488;p87"/>
            <p:cNvSpPr/>
            <p:nvPr/>
          </p:nvSpPr>
          <p:spPr>
            <a:xfrm>
              <a:off x="5180013" y="1674813"/>
              <a:ext cx="11113" cy="4763"/>
            </a:xfrm>
            <a:custGeom>
              <a:avLst/>
              <a:gdLst/>
              <a:ahLst/>
              <a:cxnLst/>
              <a:rect l="l" t="t" r="r" b="b"/>
              <a:pathLst>
                <a:path w="3" h="1" extrusionOk="0">
                  <a:moveTo>
                    <a:pt x="0" y="0"/>
                  </a:moveTo>
                  <a:cubicBezTo>
                    <a:pt x="1" y="1"/>
                    <a:pt x="2" y="1"/>
                    <a:pt x="3" y="1"/>
                  </a:cubicBezTo>
                  <a:cubicBezTo>
                    <a:pt x="2" y="1"/>
                    <a:pt x="1"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89" name="Google Shape;1489;p87"/>
            <p:cNvSpPr/>
            <p:nvPr/>
          </p:nvSpPr>
          <p:spPr>
            <a:xfrm>
              <a:off x="5164138" y="1663701"/>
              <a:ext cx="7938" cy="4763"/>
            </a:xfrm>
            <a:custGeom>
              <a:avLst/>
              <a:gdLst/>
              <a:ahLst/>
              <a:cxnLst/>
              <a:rect l="l" t="t" r="r" b="b"/>
              <a:pathLst>
                <a:path w="2" h="1" extrusionOk="0">
                  <a:moveTo>
                    <a:pt x="2" y="1"/>
                  </a:moveTo>
                  <a:cubicBezTo>
                    <a:pt x="1" y="1"/>
                    <a:pt x="0" y="0"/>
                    <a:pt x="0" y="0"/>
                  </a:cubicBezTo>
                  <a:cubicBezTo>
                    <a:pt x="0" y="0"/>
                    <a:pt x="0" y="0"/>
                    <a:pt x="1" y="1"/>
                  </a:cubicBezTo>
                  <a:cubicBezTo>
                    <a:pt x="1" y="1"/>
                    <a:pt x="1" y="1"/>
                    <a:pt x="2"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0" name="Google Shape;1490;p87"/>
            <p:cNvSpPr/>
            <p:nvPr/>
          </p:nvSpPr>
          <p:spPr>
            <a:xfrm>
              <a:off x="5172076" y="1668463"/>
              <a:ext cx="3175"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1" name="Google Shape;1491;p87"/>
            <p:cNvSpPr/>
            <p:nvPr/>
          </p:nvSpPr>
          <p:spPr>
            <a:xfrm>
              <a:off x="4987926" y="1292226"/>
              <a:ext cx="360363" cy="398463"/>
            </a:xfrm>
            <a:custGeom>
              <a:avLst/>
              <a:gdLst/>
              <a:ahLst/>
              <a:cxnLst/>
              <a:rect l="l" t="t" r="r" b="b"/>
              <a:pathLst>
                <a:path w="96" h="106" extrusionOk="0">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2" name="Google Shape;1492;p87"/>
            <p:cNvSpPr/>
            <p:nvPr/>
          </p:nvSpPr>
          <p:spPr>
            <a:xfrm>
              <a:off x="5984876" y="954088"/>
              <a:ext cx="222250" cy="431800"/>
            </a:xfrm>
            <a:custGeom>
              <a:avLst/>
              <a:gdLst/>
              <a:ahLst/>
              <a:cxnLst/>
              <a:rect l="l" t="t" r="r" b="b"/>
              <a:pathLst>
                <a:path w="59" h="115" extrusionOk="0">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3" name="Google Shape;1493;p87"/>
            <p:cNvSpPr/>
            <p:nvPr/>
          </p:nvSpPr>
          <p:spPr>
            <a:xfrm>
              <a:off x="6292851" y="2822576"/>
              <a:ext cx="49213" cy="33338"/>
            </a:xfrm>
            <a:custGeom>
              <a:avLst/>
              <a:gdLst/>
              <a:ahLst/>
              <a:cxnLst/>
              <a:rect l="l" t="t" r="r" b="b"/>
              <a:pathLst>
                <a:path w="13" h="9" extrusionOk="0">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4" name="Google Shape;1494;p87"/>
            <p:cNvSpPr/>
            <p:nvPr/>
          </p:nvSpPr>
          <p:spPr>
            <a:xfrm>
              <a:off x="6289676" y="2833688"/>
              <a:ext cx="3175" cy="22225"/>
            </a:xfrm>
            <a:custGeom>
              <a:avLst/>
              <a:gdLst/>
              <a:ahLst/>
              <a:cxnLst/>
              <a:rect l="l" t="t" r="r" b="b"/>
              <a:pathLst>
                <a:path w="2" h="14" extrusionOk="0">
                  <a:moveTo>
                    <a:pt x="2" y="14"/>
                  </a:moveTo>
                  <a:lnTo>
                    <a:pt x="2" y="14"/>
                  </a:lnTo>
                  <a:lnTo>
                    <a:pt x="0" y="0"/>
                  </a:lnTo>
                  <a:lnTo>
                    <a:pt x="2"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5" name="Google Shape;1495;p87"/>
            <p:cNvSpPr/>
            <p:nvPr/>
          </p:nvSpPr>
          <p:spPr>
            <a:xfrm>
              <a:off x="6286501" y="2674938"/>
              <a:ext cx="120650" cy="177800"/>
            </a:xfrm>
            <a:custGeom>
              <a:avLst/>
              <a:gdLst/>
              <a:ahLst/>
              <a:cxnLst/>
              <a:rect l="l" t="t" r="r" b="b"/>
              <a:pathLst>
                <a:path w="32" h="47" extrusionOk="0">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6" name="Google Shape;1496;p87"/>
            <p:cNvSpPr/>
            <p:nvPr/>
          </p:nvSpPr>
          <p:spPr>
            <a:xfrm>
              <a:off x="5940426" y="2652713"/>
              <a:ext cx="112713" cy="173038"/>
            </a:xfrm>
            <a:custGeom>
              <a:avLst/>
              <a:gdLst/>
              <a:ahLst/>
              <a:cxnLst/>
              <a:rect l="l" t="t" r="r" b="b"/>
              <a:pathLst>
                <a:path w="30" h="46" extrusionOk="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7" name="Google Shape;1497;p87"/>
            <p:cNvSpPr/>
            <p:nvPr/>
          </p:nvSpPr>
          <p:spPr>
            <a:xfrm>
              <a:off x="5534026" y="2908301"/>
              <a:ext cx="160338" cy="146050"/>
            </a:xfrm>
            <a:custGeom>
              <a:avLst/>
              <a:gdLst/>
              <a:ahLst/>
              <a:cxnLst/>
              <a:rect l="l" t="t" r="r" b="b"/>
              <a:pathLst>
                <a:path w="43" h="39" extrusionOk="0">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8" name="Google Shape;1498;p87"/>
            <p:cNvSpPr/>
            <p:nvPr/>
          </p:nvSpPr>
          <p:spPr>
            <a:xfrm>
              <a:off x="6613526" y="2957513"/>
              <a:ext cx="0" cy="3175"/>
            </a:xfrm>
            <a:custGeom>
              <a:avLst/>
              <a:gdLst/>
              <a:ahLst/>
              <a:cxnLst/>
              <a:rect l="l" t="t" r="r" b="b"/>
              <a:pathLst>
                <a:path w="120000" h="1" extrusionOk="0">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99" name="Google Shape;1499;p87"/>
            <p:cNvSpPr/>
            <p:nvPr/>
          </p:nvSpPr>
          <p:spPr>
            <a:xfrm>
              <a:off x="6613526" y="29606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0" name="Google Shape;1500;p87"/>
            <p:cNvSpPr/>
            <p:nvPr/>
          </p:nvSpPr>
          <p:spPr>
            <a:xfrm>
              <a:off x="6616701" y="296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1" name="Google Shape;1501;p87"/>
            <p:cNvSpPr/>
            <p:nvPr/>
          </p:nvSpPr>
          <p:spPr>
            <a:xfrm>
              <a:off x="6503988" y="2938463"/>
              <a:ext cx="150813" cy="153988"/>
            </a:xfrm>
            <a:custGeom>
              <a:avLst/>
              <a:gdLst/>
              <a:ahLst/>
              <a:cxnLst/>
              <a:rect l="l" t="t" r="r" b="b"/>
              <a:pathLst>
                <a:path w="40" h="41" extrusionOk="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2" name="Google Shape;1502;p87"/>
            <p:cNvSpPr/>
            <p:nvPr/>
          </p:nvSpPr>
          <p:spPr>
            <a:xfrm>
              <a:off x="6613526" y="29575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3" name="Google Shape;1503;p87"/>
            <p:cNvSpPr/>
            <p:nvPr/>
          </p:nvSpPr>
          <p:spPr>
            <a:xfrm>
              <a:off x="6613526" y="2960688"/>
              <a:ext cx="3175" cy="0"/>
            </a:xfrm>
            <a:custGeom>
              <a:avLst/>
              <a:gdLst/>
              <a:ahLst/>
              <a:cxnLst/>
              <a:rect l="l" t="t" r="r" b="b"/>
              <a:pathLst>
                <a:path w="1" h="120000" extrusionOk="0">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4" name="Google Shape;1504;p87"/>
            <p:cNvSpPr/>
            <p:nvPr/>
          </p:nvSpPr>
          <p:spPr>
            <a:xfrm>
              <a:off x="4999038" y="1544638"/>
              <a:ext cx="2201863" cy="3138488"/>
            </a:xfrm>
            <a:custGeom>
              <a:avLst/>
              <a:gdLst/>
              <a:ahLst/>
              <a:cxnLst/>
              <a:rect l="l" t="t" r="r" b="b"/>
              <a:pathLst>
                <a:path w="585" h="835" extrusionOk="0">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505" name="Google Shape;1505;p87"/>
          <p:cNvSpPr txBox="1"/>
          <p:nvPr/>
        </p:nvSpPr>
        <p:spPr>
          <a:xfrm flipH="1">
            <a:off x="4953040" y="871916"/>
            <a:ext cx="226479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Times New Roman"/>
              <a:buNone/>
            </a:pPr>
            <a:r>
              <a:rPr lang="en-US" sz="7200" b="1" i="0" u="none" strike="noStrike" cap="none">
                <a:solidFill>
                  <a:srgbClr val="000000"/>
                </a:solidFill>
                <a:latin typeface="Times New Roman"/>
                <a:ea typeface="Times New Roman"/>
                <a:cs typeface="Times New Roman"/>
                <a:sym typeface="Times New Roman"/>
              </a:rPr>
              <a:t>03</a:t>
            </a:r>
            <a:endParaRPr sz="7200" b="1" i="0" u="none" strike="noStrike" cap="none">
              <a:solidFill>
                <a:srgbClr val="000000"/>
              </a:solidFill>
              <a:latin typeface="Times New Roman"/>
              <a:ea typeface="Times New Roman"/>
              <a:cs typeface="Times New Roman"/>
              <a:sym typeface="Times New Roman"/>
            </a:endParaRPr>
          </a:p>
        </p:txBody>
      </p:sp>
      <p:pic>
        <p:nvPicPr>
          <p:cNvPr id="1506" name="Google Shape;1506;p87"/>
          <p:cNvPicPr preferRelativeResize="0"/>
          <p:nvPr/>
        </p:nvPicPr>
        <p:blipFill rotWithShape="1">
          <a:blip r:embed="rId3">
            <a:alphaModFix/>
          </a:blip>
          <a:srcRect/>
          <a:stretch/>
        </p:blipFill>
        <p:spPr>
          <a:xfrm>
            <a:off x="340316" y="516091"/>
            <a:ext cx="1566018" cy="1108172"/>
          </a:xfrm>
          <a:prstGeom prst="rect">
            <a:avLst/>
          </a:prstGeom>
          <a:noFill/>
          <a:ln>
            <a:noFill/>
          </a:ln>
        </p:spPr>
      </p:pic>
      <p:pic>
        <p:nvPicPr>
          <p:cNvPr id="1507" name="Google Shape;1507;p87"/>
          <p:cNvPicPr preferRelativeResize="0"/>
          <p:nvPr/>
        </p:nvPicPr>
        <p:blipFill rotWithShape="1">
          <a:blip r:embed="rId3">
            <a:alphaModFix/>
          </a:blip>
          <a:srcRect/>
          <a:stretch/>
        </p:blipFill>
        <p:spPr>
          <a:xfrm>
            <a:off x="2931557" y="160967"/>
            <a:ext cx="964437" cy="6824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750"/>
                                        <p:tgtEl>
                                          <p:spTgt spid="146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05"/>
                                        </p:tgtEl>
                                        <p:attrNameLst>
                                          <p:attrName>style.visibility</p:attrName>
                                        </p:attrNameLst>
                                      </p:cBhvr>
                                      <p:to>
                                        <p:strVal val="visible"/>
                                      </p:to>
                                    </p:set>
                                    <p:animEffect transition="in" filter="fade">
                                      <p:cBhvr>
                                        <p:cTn id="11" dur="500"/>
                                        <p:tgtEl>
                                          <p:spTgt spid="1505"/>
                                        </p:tgtEl>
                                      </p:cBhvr>
                                    </p:animEffect>
                                  </p:childTnLst>
                                </p:cTn>
                              </p:par>
                            </p:childTnLst>
                          </p:cTn>
                        </p:par>
                        <p:par>
                          <p:cTn id="12" fill="hold">
                            <p:stCondLst>
                              <p:cond delay="1250"/>
                            </p:stCondLst>
                            <p:childTnLst>
                              <p:par>
                                <p:cTn id="13" presetID="23" presetClass="entr" presetSubtype="16" fill="hold" nodeType="afterEffect">
                                  <p:stCondLst>
                                    <p:cond delay="0"/>
                                  </p:stCondLst>
                                  <p:childTnLst>
                                    <p:set>
                                      <p:cBhvr>
                                        <p:cTn id="14" dur="1" fill="hold">
                                          <p:stCondLst>
                                            <p:cond delay="0"/>
                                          </p:stCondLst>
                                        </p:cTn>
                                        <p:tgtEl>
                                          <p:spTgt spid="1455"/>
                                        </p:tgtEl>
                                        <p:attrNameLst>
                                          <p:attrName>style.visibility</p:attrName>
                                        </p:attrNameLst>
                                      </p:cBhvr>
                                      <p:to>
                                        <p:strVal val="visible"/>
                                      </p:to>
                                    </p:set>
                                    <p:anim calcmode="lin" valueType="num">
                                      <p:cBhvr additive="base">
                                        <p:cTn id="15" dur="500"/>
                                        <p:tgtEl>
                                          <p:spTgt spid="1455"/>
                                        </p:tgtEl>
                                        <p:attrNameLst>
                                          <p:attrName>ppt_w</p:attrName>
                                        </p:attrNameLst>
                                      </p:cBhvr>
                                      <p:tavLst>
                                        <p:tav tm="0">
                                          <p:val>
                                            <p:strVal val="0"/>
                                          </p:val>
                                        </p:tav>
                                        <p:tav tm="100000">
                                          <p:val>
                                            <p:strVal val="#ppt_w"/>
                                          </p:val>
                                        </p:tav>
                                      </p:tavLst>
                                    </p:anim>
                                    <p:anim calcmode="lin" valueType="num">
                                      <p:cBhvr additive="base">
                                        <p:cTn id="16" dur="500"/>
                                        <p:tgtEl>
                                          <p:spTgt spid="1455"/>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506"/>
                                        </p:tgtEl>
                                        <p:attrNameLst>
                                          <p:attrName>style.visibility</p:attrName>
                                        </p:attrNameLst>
                                      </p:cBhvr>
                                      <p:to>
                                        <p:strVal val="visible"/>
                                      </p:to>
                                    </p:set>
                                    <p:animEffect transition="in" filter="fade">
                                      <p:cBhvr>
                                        <p:cTn id="19" dur="500"/>
                                        <p:tgtEl>
                                          <p:spTgt spid="1506"/>
                                        </p:tgtEl>
                                      </p:cBhvr>
                                    </p:animEffect>
                                  </p:childTnLst>
                                </p:cTn>
                              </p:par>
                              <p:par>
                                <p:cTn id="20" presetID="10" presetClass="entr" presetSubtype="0" fill="hold" nodeType="withEffect">
                                  <p:stCondLst>
                                    <p:cond delay="0"/>
                                  </p:stCondLst>
                                  <p:childTnLst>
                                    <p:set>
                                      <p:cBhvr>
                                        <p:cTn id="21" dur="1" fill="hold">
                                          <p:stCondLst>
                                            <p:cond delay="0"/>
                                          </p:stCondLst>
                                        </p:cTn>
                                        <p:tgtEl>
                                          <p:spTgt spid="1507"/>
                                        </p:tgtEl>
                                        <p:attrNameLst>
                                          <p:attrName>style.visibility</p:attrName>
                                        </p:attrNameLst>
                                      </p:cBhvr>
                                      <p:to>
                                        <p:strVal val="visible"/>
                                      </p:to>
                                    </p:set>
                                    <p:animEffect transition="in" filter="fade">
                                      <p:cBhvr>
                                        <p:cTn id="22" dur="500"/>
                                        <p:tgtEl>
                                          <p:spTgt spid="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p:nvPr/>
        </p:nvSpPr>
        <p:spPr>
          <a:xfrm flipH="1">
            <a:off x="2444718" y="4432871"/>
            <a:ext cx="835495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HÌNH THÀNH KIẾN THỨC</a:t>
            </a:r>
            <a:endParaRPr sz="4800" b="1" i="0" u="none" strike="noStrike" cap="none">
              <a:solidFill>
                <a:srgbClr val="002060"/>
              </a:solidFill>
              <a:latin typeface="Times New Roman"/>
              <a:ea typeface="Times New Roman"/>
              <a:cs typeface="Times New Roman"/>
              <a:sym typeface="Times New Roman"/>
            </a:endParaRPr>
          </a:p>
        </p:txBody>
      </p:sp>
      <p:sp>
        <p:nvSpPr>
          <p:cNvPr id="420" name="Google Shape;420;p46"/>
          <p:cNvSpPr/>
          <p:nvPr/>
        </p:nvSpPr>
        <p:spPr>
          <a:xfrm flipH="1">
            <a:off x="1217259" y="2387940"/>
            <a:ext cx="585223" cy="379444"/>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21" name="Google Shape;421;p46"/>
          <p:cNvGrpSpPr/>
          <p:nvPr/>
        </p:nvGrpSpPr>
        <p:grpSpPr>
          <a:xfrm>
            <a:off x="2560029" y="4984964"/>
            <a:ext cx="6965448" cy="503056"/>
            <a:chOff x="2453503" y="5381090"/>
            <a:chExt cx="6965448" cy="503056"/>
          </a:xfrm>
        </p:grpSpPr>
        <p:sp>
          <p:nvSpPr>
            <p:cNvPr id="422" name="Google Shape;422;p46"/>
            <p:cNvSpPr/>
            <p:nvPr/>
          </p:nvSpPr>
          <p:spPr>
            <a:xfrm>
              <a:off x="8625557" y="5381090"/>
              <a:ext cx="793394" cy="459363"/>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46"/>
            <p:cNvSpPr/>
            <p:nvPr/>
          </p:nvSpPr>
          <p:spPr>
            <a:xfrm>
              <a:off x="3532280" y="5475339"/>
              <a:ext cx="5024077" cy="401116"/>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4" name="Google Shape;424;p46"/>
            <p:cNvSpPr/>
            <p:nvPr/>
          </p:nvSpPr>
          <p:spPr>
            <a:xfrm>
              <a:off x="2453503" y="5467647"/>
              <a:ext cx="988875" cy="416499"/>
            </a:xfrm>
            <a:custGeom>
              <a:avLst/>
              <a:gdLst/>
              <a:ahLst/>
              <a:cxnLst/>
              <a:rect l="l" t="t" r="r" b="b"/>
              <a:pathLst>
                <a:path w="1736283" h="421458" extrusionOk="0">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5" name="Google Shape;425;p46"/>
          <p:cNvSpPr/>
          <p:nvPr/>
        </p:nvSpPr>
        <p:spPr>
          <a:xfrm>
            <a:off x="2045516" y="2636816"/>
            <a:ext cx="466974" cy="800526"/>
          </a:xfrm>
          <a:custGeom>
            <a:avLst/>
            <a:gdLst/>
            <a:ahLst/>
            <a:cxnLst/>
            <a:rect l="l" t="t" r="r" b="b"/>
            <a:pathLst>
              <a:path w="786063" h="1347536" extrusionOk="0">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cmpd="sng">
            <a:solidFill>
              <a:srgbClr val="AE7F4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26" name="Google Shape;426;p46"/>
          <p:cNvGrpSpPr/>
          <p:nvPr/>
        </p:nvGrpSpPr>
        <p:grpSpPr>
          <a:xfrm>
            <a:off x="4530829" y="377539"/>
            <a:ext cx="3130342" cy="3293432"/>
            <a:chOff x="4427538" y="954088"/>
            <a:chExt cx="3333750" cy="3729038"/>
          </a:xfrm>
        </p:grpSpPr>
        <p:sp>
          <p:nvSpPr>
            <p:cNvPr id="427" name="Google Shape;427;p46"/>
            <p:cNvSpPr/>
            <p:nvPr/>
          </p:nvSpPr>
          <p:spPr>
            <a:xfrm>
              <a:off x="5026026" y="1547813"/>
              <a:ext cx="2144713" cy="2363788"/>
            </a:xfrm>
            <a:custGeom>
              <a:avLst/>
              <a:gdLst/>
              <a:ahLst/>
              <a:cxnLst/>
              <a:rect l="l" t="t" r="r" b="b"/>
              <a:pathLst>
                <a:path w="570" h="629" extrusionOk="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46"/>
            <p:cNvSpPr/>
            <p:nvPr/>
          </p:nvSpPr>
          <p:spPr>
            <a:xfrm>
              <a:off x="5462588" y="2581276"/>
              <a:ext cx="1274763" cy="1308100"/>
            </a:xfrm>
            <a:custGeom>
              <a:avLst/>
              <a:gdLst/>
              <a:ahLst/>
              <a:cxnLst/>
              <a:rect l="l" t="t" r="r" b="b"/>
              <a:pathLst>
                <a:path w="339" h="348" extrusionOk="0">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46"/>
            <p:cNvSpPr/>
            <p:nvPr/>
          </p:nvSpPr>
          <p:spPr>
            <a:xfrm>
              <a:off x="4999038" y="1325563"/>
              <a:ext cx="285750" cy="315913"/>
            </a:xfrm>
            <a:custGeom>
              <a:avLst/>
              <a:gdLst/>
              <a:ahLst/>
              <a:cxnLst/>
              <a:rect l="l" t="t" r="r" b="b"/>
              <a:pathLst>
                <a:path w="76" h="84" extrusionOk="0">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0" name="Google Shape;430;p46"/>
            <p:cNvSpPr/>
            <p:nvPr/>
          </p:nvSpPr>
          <p:spPr>
            <a:xfrm>
              <a:off x="5988051" y="987426"/>
              <a:ext cx="188913" cy="354013"/>
            </a:xfrm>
            <a:custGeom>
              <a:avLst/>
              <a:gdLst/>
              <a:ahLst/>
              <a:cxnLst/>
              <a:rect l="l" t="t" r="r" b="b"/>
              <a:pathLst>
                <a:path w="50" h="94" extrusionOk="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1" name="Google Shape;431;p46"/>
            <p:cNvSpPr/>
            <p:nvPr/>
          </p:nvSpPr>
          <p:spPr>
            <a:xfrm>
              <a:off x="6869113" y="1319213"/>
              <a:ext cx="320675" cy="352425"/>
            </a:xfrm>
            <a:custGeom>
              <a:avLst/>
              <a:gdLst/>
              <a:ahLst/>
              <a:cxnLst/>
              <a:rect l="l" t="t" r="r" b="b"/>
              <a:pathLst>
                <a:path w="85" h="94" extrusionOk="0">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2" name="Google Shape;432;p46"/>
            <p:cNvSpPr/>
            <p:nvPr/>
          </p:nvSpPr>
          <p:spPr>
            <a:xfrm>
              <a:off x="7351713" y="2228851"/>
              <a:ext cx="349250" cy="179388"/>
            </a:xfrm>
            <a:custGeom>
              <a:avLst/>
              <a:gdLst/>
              <a:ahLst/>
              <a:cxnLst/>
              <a:rect l="l" t="t" r="r" b="b"/>
              <a:pathLst>
                <a:path w="93" h="48" extrusionOk="0">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46"/>
            <p:cNvSpPr/>
            <p:nvPr/>
          </p:nvSpPr>
          <p:spPr>
            <a:xfrm>
              <a:off x="7234238" y="3190876"/>
              <a:ext cx="368300" cy="247650"/>
            </a:xfrm>
            <a:custGeom>
              <a:avLst/>
              <a:gdLst/>
              <a:ahLst/>
              <a:cxnLst/>
              <a:rect l="l" t="t" r="r" b="b"/>
              <a:pathLst>
                <a:path w="98" h="66" extrusionOk="0">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46"/>
            <p:cNvSpPr/>
            <p:nvPr/>
          </p:nvSpPr>
          <p:spPr>
            <a:xfrm>
              <a:off x="4600576" y="3221038"/>
              <a:ext cx="349250" cy="209550"/>
            </a:xfrm>
            <a:custGeom>
              <a:avLst/>
              <a:gdLst/>
              <a:ahLst/>
              <a:cxnLst/>
              <a:rect l="l" t="t" r="r" b="b"/>
              <a:pathLst>
                <a:path w="93" h="56" extrusionOk="0">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5" name="Google Shape;435;p46"/>
            <p:cNvSpPr/>
            <p:nvPr/>
          </p:nvSpPr>
          <p:spPr>
            <a:xfrm>
              <a:off x="4441826" y="2228851"/>
              <a:ext cx="381000" cy="195263"/>
            </a:xfrm>
            <a:custGeom>
              <a:avLst/>
              <a:gdLst/>
              <a:ahLst/>
              <a:cxnLst/>
              <a:rect l="l" t="t" r="r" b="b"/>
              <a:pathLst>
                <a:path w="101" h="52" extrusionOk="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6" name="Google Shape;436;p46"/>
            <p:cNvSpPr/>
            <p:nvPr/>
          </p:nvSpPr>
          <p:spPr>
            <a:xfrm>
              <a:off x="5619751" y="3903663"/>
              <a:ext cx="971550" cy="142875"/>
            </a:xfrm>
            <a:custGeom>
              <a:avLst/>
              <a:gdLst/>
              <a:ahLst/>
              <a:cxnLst/>
              <a:rect l="l" t="t" r="r" b="b"/>
              <a:pathLst>
                <a:path w="258" h="38" extrusionOk="0">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7" name="Google Shape;437;p46"/>
            <p:cNvSpPr/>
            <p:nvPr/>
          </p:nvSpPr>
          <p:spPr>
            <a:xfrm>
              <a:off x="5605463" y="4081463"/>
              <a:ext cx="974725" cy="153988"/>
            </a:xfrm>
            <a:custGeom>
              <a:avLst/>
              <a:gdLst/>
              <a:ahLst/>
              <a:cxnLst/>
              <a:rect l="l" t="t" r="r" b="b"/>
              <a:pathLst>
                <a:path w="259" h="41" extrusionOk="0">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8" name="Google Shape;438;p46"/>
            <p:cNvSpPr/>
            <p:nvPr/>
          </p:nvSpPr>
          <p:spPr>
            <a:xfrm>
              <a:off x="5619751" y="4230688"/>
              <a:ext cx="925513" cy="403225"/>
            </a:xfrm>
            <a:custGeom>
              <a:avLst/>
              <a:gdLst/>
              <a:ahLst/>
              <a:cxnLst/>
              <a:rect l="l" t="t" r="r" b="b"/>
              <a:pathLst>
                <a:path w="246" h="107" extrusionOk="0">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9" name="Google Shape;439;p46"/>
            <p:cNvSpPr/>
            <p:nvPr/>
          </p:nvSpPr>
          <p:spPr>
            <a:xfrm>
              <a:off x="7475538" y="3452813"/>
              <a:ext cx="11113" cy="7938"/>
            </a:xfrm>
            <a:custGeom>
              <a:avLst/>
              <a:gdLst/>
              <a:ahLst/>
              <a:cxnLst/>
              <a:rect l="l" t="t" r="r" b="b"/>
              <a:pathLst>
                <a:path w="3" h="2" extrusionOk="0">
                  <a:moveTo>
                    <a:pt x="3" y="2"/>
                  </a:moveTo>
                  <a:cubicBezTo>
                    <a:pt x="2" y="1"/>
                    <a:pt x="1" y="1"/>
                    <a:pt x="0" y="0"/>
                  </a:cubicBezTo>
                  <a:cubicBezTo>
                    <a:pt x="0" y="0"/>
                    <a:pt x="1" y="1"/>
                    <a:pt x="1" y="1"/>
                  </a:cubicBezTo>
                  <a:cubicBezTo>
                    <a:pt x="2" y="1"/>
                    <a:pt x="3" y="1"/>
                    <a:pt x="3"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0" name="Google Shape;440;p46"/>
            <p:cNvSpPr/>
            <p:nvPr/>
          </p:nvSpPr>
          <p:spPr>
            <a:xfrm>
              <a:off x="7489826" y="3460751"/>
              <a:ext cx="11113" cy="3175"/>
            </a:xfrm>
            <a:custGeom>
              <a:avLst/>
              <a:gdLst/>
              <a:ahLst/>
              <a:cxnLst/>
              <a:rect l="l" t="t" r="r" b="b"/>
              <a:pathLst>
                <a:path w="3" h="1" extrusionOk="0">
                  <a:moveTo>
                    <a:pt x="0" y="0"/>
                  </a:moveTo>
                  <a:cubicBezTo>
                    <a:pt x="1" y="0"/>
                    <a:pt x="2" y="0"/>
                    <a:pt x="3" y="1"/>
                  </a:cubicBezTo>
                  <a:cubicBezTo>
                    <a:pt x="2"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1" name="Google Shape;441;p46"/>
            <p:cNvSpPr/>
            <p:nvPr/>
          </p:nvSpPr>
          <p:spPr>
            <a:xfrm>
              <a:off x="7486651" y="3460751"/>
              <a:ext cx="3175"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46"/>
            <p:cNvSpPr/>
            <p:nvPr/>
          </p:nvSpPr>
          <p:spPr>
            <a:xfrm>
              <a:off x="7475538" y="34528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46"/>
            <p:cNvSpPr/>
            <p:nvPr/>
          </p:nvSpPr>
          <p:spPr>
            <a:xfrm>
              <a:off x="7212013" y="3141663"/>
              <a:ext cx="420688" cy="322263"/>
            </a:xfrm>
            <a:custGeom>
              <a:avLst/>
              <a:gdLst/>
              <a:ahLst/>
              <a:cxnLst/>
              <a:rect l="l" t="t" r="r" b="b"/>
              <a:pathLst>
                <a:path w="112" h="86" extrusionOk="0">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46"/>
            <p:cNvSpPr/>
            <p:nvPr/>
          </p:nvSpPr>
          <p:spPr>
            <a:xfrm>
              <a:off x="4559301" y="3144838"/>
              <a:ext cx="417513" cy="315913"/>
            </a:xfrm>
            <a:custGeom>
              <a:avLst/>
              <a:gdLst/>
              <a:ahLst/>
              <a:cxnLst/>
              <a:rect l="l" t="t" r="r" b="b"/>
              <a:pathLst>
                <a:path w="111" h="84" extrusionOk="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46"/>
            <p:cNvSpPr/>
            <p:nvPr/>
          </p:nvSpPr>
          <p:spPr>
            <a:xfrm>
              <a:off x="7693026" y="2405063"/>
              <a:ext cx="4763"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46"/>
            <p:cNvSpPr/>
            <p:nvPr/>
          </p:nvSpPr>
          <p:spPr>
            <a:xfrm>
              <a:off x="7697788" y="2397126"/>
              <a:ext cx="11113" cy="7938"/>
            </a:xfrm>
            <a:custGeom>
              <a:avLst/>
              <a:gdLst/>
              <a:ahLst/>
              <a:cxnLst/>
              <a:rect l="l" t="t" r="r" b="b"/>
              <a:pathLst>
                <a:path w="3" h="2" extrusionOk="0">
                  <a:moveTo>
                    <a:pt x="0" y="2"/>
                  </a:moveTo>
                  <a:cubicBezTo>
                    <a:pt x="1" y="2"/>
                    <a:pt x="2" y="1"/>
                    <a:pt x="3" y="0"/>
                  </a:cubicBezTo>
                  <a:cubicBezTo>
                    <a:pt x="2" y="1"/>
                    <a:pt x="1" y="2"/>
                    <a:pt x="0" y="2"/>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46"/>
            <p:cNvSpPr/>
            <p:nvPr/>
          </p:nvSpPr>
          <p:spPr>
            <a:xfrm>
              <a:off x="7316788" y="2201863"/>
              <a:ext cx="444500" cy="258763"/>
            </a:xfrm>
            <a:custGeom>
              <a:avLst/>
              <a:gdLst/>
              <a:ahLst/>
              <a:cxnLst/>
              <a:rect l="l" t="t" r="r" b="b"/>
              <a:pathLst>
                <a:path w="118" h="69" extrusionOk="0">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46"/>
            <p:cNvSpPr/>
            <p:nvPr/>
          </p:nvSpPr>
          <p:spPr>
            <a:xfrm>
              <a:off x="4427538" y="2193926"/>
              <a:ext cx="431800" cy="266700"/>
            </a:xfrm>
            <a:custGeom>
              <a:avLst/>
              <a:gdLst/>
              <a:ahLst/>
              <a:cxnLst/>
              <a:rect l="l" t="t" r="r" b="b"/>
              <a:pathLst>
                <a:path w="115" h="71" extrusionOk="0">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9" name="Google Shape;449;p46"/>
            <p:cNvSpPr/>
            <p:nvPr/>
          </p:nvSpPr>
          <p:spPr>
            <a:xfrm>
              <a:off x="6843713" y="1300163"/>
              <a:ext cx="363538" cy="390525"/>
            </a:xfrm>
            <a:custGeom>
              <a:avLst/>
              <a:gdLst/>
              <a:ahLst/>
              <a:cxnLst/>
              <a:rect l="l" t="t" r="r" b="b"/>
              <a:pathLst>
                <a:path w="97" h="104" extrusionOk="0">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0" name="Google Shape;450;p46"/>
            <p:cNvSpPr/>
            <p:nvPr/>
          </p:nvSpPr>
          <p:spPr>
            <a:xfrm>
              <a:off x="5175251" y="1671638"/>
              <a:ext cx="4763"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1" name="Google Shape;451;p46"/>
            <p:cNvSpPr/>
            <p:nvPr/>
          </p:nvSpPr>
          <p:spPr>
            <a:xfrm>
              <a:off x="5160963" y="1660526"/>
              <a:ext cx="3175" cy="3175"/>
            </a:xfrm>
            <a:custGeom>
              <a:avLst/>
              <a:gdLst/>
              <a:ahLst/>
              <a:cxnLst/>
              <a:rect l="l" t="t" r="r" b="b"/>
              <a:pathLst>
                <a:path w="1" h="1" extrusionOk="0">
                  <a:moveTo>
                    <a:pt x="1" y="1"/>
                  </a:moveTo>
                  <a:cubicBezTo>
                    <a:pt x="1" y="0"/>
                    <a:pt x="0" y="0"/>
                    <a:pt x="0" y="0"/>
                  </a:cubicBezTo>
                  <a:cubicBezTo>
                    <a:pt x="0" y="0"/>
                    <a:pt x="0" y="0"/>
                    <a:pt x="0" y="0"/>
                  </a:cubicBezTo>
                  <a:cubicBezTo>
                    <a:pt x="1" y="0"/>
                    <a:pt x="1" y="1"/>
                    <a:pt x="1"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2" name="Google Shape;452;p46"/>
            <p:cNvSpPr/>
            <p:nvPr/>
          </p:nvSpPr>
          <p:spPr>
            <a:xfrm>
              <a:off x="5180013" y="1674813"/>
              <a:ext cx="11113" cy="4763"/>
            </a:xfrm>
            <a:custGeom>
              <a:avLst/>
              <a:gdLst/>
              <a:ahLst/>
              <a:cxnLst/>
              <a:rect l="l" t="t" r="r" b="b"/>
              <a:pathLst>
                <a:path w="3" h="1" extrusionOk="0">
                  <a:moveTo>
                    <a:pt x="0" y="0"/>
                  </a:moveTo>
                  <a:cubicBezTo>
                    <a:pt x="1" y="1"/>
                    <a:pt x="2" y="1"/>
                    <a:pt x="3" y="1"/>
                  </a:cubicBezTo>
                  <a:cubicBezTo>
                    <a:pt x="2" y="1"/>
                    <a:pt x="1"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3" name="Google Shape;453;p46"/>
            <p:cNvSpPr/>
            <p:nvPr/>
          </p:nvSpPr>
          <p:spPr>
            <a:xfrm>
              <a:off x="5164138" y="1663701"/>
              <a:ext cx="7938" cy="4763"/>
            </a:xfrm>
            <a:custGeom>
              <a:avLst/>
              <a:gdLst/>
              <a:ahLst/>
              <a:cxnLst/>
              <a:rect l="l" t="t" r="r" b="b"/>
              <a:pathLst>
                <a:path w="2" h="1" extrusionOk="0">
                  <a:moveTo>
                    <a:pt x="2" y="1"/>
                  </a:moveTo>
                  <a:cubicBezTo>
                    <a:pt x="1" y="1"/>
                    <a:pt x="0" y="0"/>
                    <a:pt x="0" y="0"/>
                  </a:cubicBezTo>
                  <a:cubicBezTo>
                    <a:pt x="0" y="0"/>
                    <a:pt x="0" y="0"/>
                    <a:pt x="1" y="1"/>
                  </a:cubicBezTo>
                  <a:cubicBezTo>
                    <a:pt x="1" y="1"/>
                    <a:pt x="1" y="1"/>
                    <a:pt x="2" y="1"/>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4" name="Google Shape;454;p46"/>
            <p:cNvSpPr/>
            <p:nvPr/>
          </p:nvSpPr>
          <p:spPr>
            <a:xfrm>
              <a:off x="5172076" y="1668463"/>
              <a:ext cx="3175" cy="3175"/>
            </a:xfrm>
            <a:custGeom>
              <a:avLst/>
              <a:gdLst/>
              <a:ahLst/>
              <a:cxnLst/>
              <a:rect l="l" t="t" r="r" b="b"/>
              <a:pathLst>
                <a:path w="1" h="1" extrusionOk="0">
                  <a:moveTo>
                    <a:pt x="0" y="0"/>
                  </a:moveTo>
                  <a:cubicBezTo>
                    <a:pt x="0" y="1"/>
                    <a:pt x="1" y="1"/>
                    <a:pt x="1" y="1"/>
                  </a:cubicBezTo>
                  <a:cubicBezTo>
                    <a:pt x="1" y="1"/>
                    <a:pt x="0" y="1"/>
                    <a:pt x="0" y="0"/>
                  </a:cubicBezTo>
                  <a:close/>
                </a:path>
              </a:pathLst>
            </a:custGeom>
            <a:solidFill>
              <a:srgbClr val="9CC2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5" name="Google Shape;455;p46"/>
            <p:cNvSpPr/>
            <p:nvPr/>
          </p:nvSpPr>
          <p:spPr>
            <a:xfrm>
              <a:off x="4987926" y="1292226"/>
              <a:ext cx="360363" cy="398463"/>
            </a:xfrm>
            <a:custGeom>
              <a:avLst/>
              <a:gdLst/>
              <a:ahLst/>
              <a:cxnLst/>
              <a:rect l="l" t="t" r="r" b="b"/>
              <a:pathLst>
                <a:path w="96" h="106" extrusionOk="0">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6" name="Google Shape;456;p46"/>
            <p:cNvSpPr/>
            <p:nvPr/>
          </p:nvSpPr>
          <p:spPr>
            <a:xfrm>
              <a:off x="5984876" y="954088"/>
              <a:ext cx="222250" cy="431800"/>
            </a:xfrm>
            <a:custGeom>
              <a:avLst/>
              <a:gdLst/>
              <a:ahLst/>
              <a:cxnLst/>
              <a:rect l="l" t="t" r="r" b="b"/>
              <a:pathLst>
                <a:path w="59" h="115" extrusionOk="0">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7" name="Google Shape;457;p46"/>
            <p:cNvSpPr/>
            <p:nvPr/>
          </p:nvSpPr>
          <p:spPr>
            <a:xfrm>
              <a:off x="6292851" y="2822576"/>
              <a:ext cx="49213" cy="33338"/>
            </a:xfrm>
            <a:custGeom>
              <a:avLst/>
              <a:gdLst/>
              <a:ahLst/>
              <a:cxnLst/>
              <a:rect l="l" t="t" r="r" b="b"/>
              <a:pathLst>
                <a:path w="13" h="9" extrusionOk="0">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8" name="Google Shape;458;p46"/>
            <p:cNvSpPr/>
            <p:nvPr/>
          </p:nvSpPr>
          <p:spPr>
            <a:xfrm>
              <a:off x="6289676" y="2833688"/>
              <a:ext cx="3175" cy="22225"/>
            </a:xfrm>
            <a:custGeom>
              <a:avLst/>
              <a:gdLst/>
              <a:ahLst/>
              <a:cxnLst/>
              <a:rect l="l" t="t" r="r" b="b"/>
              <a:pathLst>
                <a:path w="2" h="14" extrusionOk="0">
                  <a:moveTo>
                    <a:pt x="2" y="14"/>
                  </a:moveTo>
                  <a:lnTo>
                    <a:pt x="2" y="14"/>
                  </a:lnTo>
                  <a:lnTo>
                    <a:pt x="0" y="0"/>
                  </a:lnTo>
                  <a:lnTo>
                    <a:pt x="2"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46"/>
            <p:cNvSpPr/>
            <p:nvPr/>
          </p:nvSpPr>
          <p:spPr>
            <a:xfrm>
              <a:off x="6286501" y="2674938"/>
              <a:ext cx="120650" cy="177800"/>
            </a:xfrm>
            <a:custGeom>
              <a:avLst/>
              <a:gdLst/>
              <a:ahLst/>
              <a:cxnLst/>
              <a:rect l="l" t="t" r="r" b="b"/>
              <a:pathLst>
                <a:path w="32" h="47" extrusionOk="0">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46"/>
            <p:cNvSpPr/>
            <p:nvPr/>
          </p:nvSpPr>
          <p:spPr>
            <a:xfrm>
              <a:off x="5940426" y="2652713"/>
              <a:ext cx="112713" cy="173038"/>
            </a:xfrm>
            <a:custGeom>
              <a:avLst/>
              <a:gdLst/>
              <a:ahLst/>
              <a:cxnLst/>
              <a:rect l="l" t="t" r="r" b="b"/>
              <a:pathLst>
                <a:path w="30" h="46" extrusionOk="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46"/>
            <p:cNvSpPr/>
            <p:nvPr/>
          </p:nvSpPr>
          <p:spPr>
            <a:xfrm>
              <a:off x="5534026" y="2908301"/>
              <a:ext cx="160338" cy="146050"/>
            </a:xfrm>
            <a:custGeom>
              <a:avLst/>
              <a:gdLst/>
              <a:ahLst/>
              <a:cxnLst/>
              <a:rect l="l" t="t" r="r" b="b"/>
              <a:pathLst>
                <a:path w="43" h="39" extrusionOk="0">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46"/>
            <p:cNvSpPr/>
            <p:nvPr/>
          </p:nvSpPr>
          <p:spPr>
            <a:xfrm>
              <a:off x="6613526" y="2957513"/>
              <a:ext cx="0" cy="3175"/>
            </a:xfrm>
            <a:custGeom>
              <a:avLst/>
              <a:gdLst/>
              <a:ahLst/>
              <a:cxnLst/>
              <a:rect l="l" t="t" r="r" b="b"/>
              <a:pathLst>
                <a:path w="120000" h="1" extrusionOk="0">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46"/>
            <p:cNvSpPr/>
            <p:nvPr/>
          </p:nvSpPr>
          <p:spPr>
            <a:xfrm>
              <a:off x="6613526" y="29606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46"/>
            <p:cNvSpPr/>
            <p:nvPr/>
          </p:nvSpPr>
          <p:spPr>
            <a:xfrm>
              <a:off x="6616701" y="296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46"/>
            <p:cNvSpPr/>
            <p:nvPr/>
          </p:nvSpPr>
          <p:spPr>
            <a:xfrm>
              <a:off x="6503988" y="2938463"/>
              <a:ext cx="150813" cy="153988"/>
            </a:xfrm>
            <a:custGeom>
              <a:avLst/>
              <a:gdLst/>
              <a:ahLst/>
              <a:cxnLst/>
              <a:rect l="l" t="t" r="r" b="b"/>
              <a:pathLst>
                <a:path w="40" h="41" extrusionOk="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46"/>
            <p:cNvSpPr/>
            <p:nvPr/>
          </p:nvSpPr>
          <p:spPr>
            <a:xfrm>
              <a:off x="6613526" y="29575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46"/>
            <p:cNvSpPr/>
            <p:nvPr/>
          </p:nvSpPr>
          <p:spPr>
            <a:xfrm>
              <a:off x="6613526" y="2960688"/>
              <a:ext cx="3175" cy="0"/>
            </a:xfrm>
            <a:custGeom>
              <a:avLst/>
              <a:gdLst/>
              <a:ahLst/>
              <a:cxnLst/>
              <a:rect l="l" t="t" r="r" b="b"/>
              <a:pathLst>
                <a:path w="1" h="120000" extrusionOk="0">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46"/>
            <p:cNvSpPr/>
            <p:nvPr/>
          </p:nvSpPr>
          <p:spPr>
            <a:xfrm>
              <a:off x="4999038" y="1544638"/>
              <a:ext cx="2201863" cy="3138488"/>
            </a:xfrm>
            <a:custGeom>
              <a:avLst/>
              <a:gdLst/>
              <a:ahLst/>
              <a:cxnLst/>
              <a:rect l="l" t="t" r="r" b="b"/>
              <a:pathLst>
                <a:path w="585" h="835" extrusionOk="0">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469" name="Google Shape;469;p46"/>
          <p:cNvPicPr preferRelativeResize="0"/>
          <p:nvPr/>
        </p:nvPicPr>
        <p:blipFill rotWithShape="1">
          <a:blip r:embed="rId3">
            <a:alphaModFix/>
          </a:blip>
          <a:srcRect/>
          <a:stretch/>
        </p:blipFill>
        <p:spPr>
          <a:xfrm>
            <a:off x="340316" y="516091"/>
            <a:ext cx="1566018" cy="1108172"/>
          </a:xfrm>
          <a:prstGeom prst="rect">
            <a:avLst/>
          </a:prstGeom>
          <a:noFill/>
          <a:ln>
            <a:noFill/>
          </a:ln>
        </p:spPr>
      </p:pic>
      <p:pic>
        <p:nvPicPr>
          <p:cNvPr id="470" name="Google Shape;470;p46"/>
          <p:cNvPicPr preferRelativeResize="0"/>
          <p:nvPr/>
        </p:nvPicPr>
        <p:blipFill rotWithShape="1">
          <a:blip r:embed="rId3">
            <a:alphaModFix/>
          </a:blip>
          <a:srcRect/>
          <a:stretch/>
        </p:blipFill>
        <p:spPr>
          <a:xfrm>
            <a:off x="2931557" y="160967"/>
            <a:ext cx="964437" cy="6824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750"/>
                                        <p:tgtEl>
                                          <p:spTgt spid="426"/>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419"/>
                                        </p:tgtEl>
                                        <p:attrNameLst>
                                          <p:attrName>style.visibility</p:attrName>
                                        </p:attrNameLst>
                                      </p:cBhvr>
                                      <p:to>
                                        <p:strVal val="visible"/>
                                      </p:to>
                                    </p:set>
                                    <p:anim calcmode="lin" valueType="num">
                                      <p:cBhvr additive="base">
                                        <p:cTn id="11" dur="500"/>
                                        <p:tgtEl>
                                          <p:spTgt spid="419"/>
                                        </p:tgtEl>
                                        <p:attrNameLst>
                                          <p:attrName>ppt_w</p:attrName>
                                        </p:attrNameLst>
                                      </p:cBhvr>
                                      <p:tavLst>
                                        <p:tav tm="0">
                                          <p:val>
                                            <p:strVal val="0"/>
                                          </p:val>
                                        </p:tav>
                                        <p:tav tm="100000">
                                          <p:val>
                                            <p:strVal val="#ppt_w"/>
                                          </p:val>
                                        </p:tav>
                                      </p:tavLst>
                                    </p:anim>
                                    <p:anim calcmode="lin" valueType="num">
                                      <p:cBhvr additive="base">
                                        <p:cTn id="12" dur="500"/>
                                        <p:tgtEl>
                                          <p:spTgt spid="419"/>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469"/>
                                        </p:tgtEl>
                                        <p:attrNameLst>
                                          <p:attrName>style.visibility</p:attrName>
                                        </p:attrNameLst>
                                      </p:cBhvr>
                                      <p:to>
                                        <p:strVal val="visible"/>
                                      </p:to>
                                    </p:set>
                                    <p:animEffect transition="in" filter="fade">
                                      <p:cBhvr>
                                        <p:cTn id="15" dur="500"/>
                                        <p:tgtEl>
                                          <p:spTgt spid="469"/>
                                        </p:tgtEl>
                                      </p:cBhvr>
                                    </p:animEffect>
                                  </p:childTnLst>
                                </p:cTn>
                              </p:par>
                              <p:par>
                                <p:cTn id="16" presetID="10" presetClass="entr" presetSubtype="0" fill="hold" nodeType="withEffect">
                                  <p:stCondLst>
                                    <p:cond delay="0"/>
                                  </p:stCondLst>
                                  <p:childTnLst>
                                    <p:set>
                                      <p:cBhvr>
                                        <p:cTn id="17" dur="1" fill="hold">
                                          <p:stCondLst>
                                            <p:cond delay="0"/>
                                          </p:stCondLst>
                                        </p:cTn>
                                        <p:tgtEl>
                                          <p:spTgt spid="470"/>
                                        </p:tgtEl>
                                        <p:attrNameLst>
                                          <p:attrName>style.visibility</p:attrName>
                                        </p:attrNameLst>
                                      </p:cBhvr>
                                      <p:to>
                                        <p:strVal val="visible"/>
                                      </p:to>
                                    </p:set>
                                    <p:animEffect transition="in" filter="fade">
                                      <p:cBhvr>
                                        <p:cTn id="18"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75"/>
        <p:cNvGrpSpPr/>
        <p:nvPr/>
      </p:nvGrpSpPr>
      <p:grpSpPr>
        <a:xfrm>
          <a:off x="0" y="0"/>
          <a:ext cx="0" cy="0"/>
          <a:chOff x="0" y="0"/>
          <a:chExt cx="0" cy="0"/>
        </a:xfrm>
      </p:grpSpPr>
      <p:grpSp>
        <p:nvGrpSpPr>
          <p:cNvPr id="476" name="Google Shape;476;p47"/>
          <p:cNvGrpSpPr/>
          <p:nvPr/>
        </p:nvGrpSpPr>
        <p:grpSpPr>
          <a:xfrm>
            <a:off x="4393563" y="4208780"/>
            <a:ext cx="4458244" cy="484414"/>
            <a:chOff x="4493940" y="853401"/>
            <a:chExt cx="3350313" cy="308212"/>
          </a:xfrm>
        </p:grpSpPr>
        <p:sp>
          <p:nvSpPr>
            <p:cNvPr id="477" name="Google Shape;477;p47"/>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78" name="Google Shape;478;p47"/>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79" name="Google Shape;479;p47"/>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0" name="Google Shape;480;p47"/>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1" name="Google Shape;481;p47"/>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2" name="Google Shape;482;p47"/>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3" name="Google Shape;483;p47"/>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4" name="Google Shape;484;p47"/>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5" name="Google Shape;485;p47"/>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86" name="Google Shape;486;p47"/>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487" name="Google Shape;487;p47"/>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488" name="Google Shape;488;p47"/>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489" name="Google Shape;489;p47"/>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490" name="Google Shape;490;p47"/>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491" name="Google Shape;491;p47"/>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492" name="Google Shape;492;p47"/>
          <p:cNvGrpSpPr/>
          <p:nvPr/>
        </p:nvGrpSpPr>
        <p:grpSpPr>
          <a:xfrm rot="1359389">
            <a:off x="9312337" y="152147"/>
            <a:ext cx="1827856" cy="1765542"/>
            <a:chOff x="10101876" y="4297860"/>
            <a:chExt cx="1826037" cy="1763786"/>
          </a:xfrm>
        </p:grpSpPr>
        <p:sp>
          <p:nvSpPr>
            <p:cNvPr id="493" name="Google Shape;493;p47"/>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94" name="Google Shape;494;p47"/>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95" name="Google Shape;495;p47"/>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96" name="Google Shape;496;p47"/>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97" name="Google Shape;497;p47"/>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498" name="Google Shape;498;p47"/>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499" name="Google Shape;499;p47"/>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500" name="Google Shape;500;p47"/>
          <p:cNvGrpSpPr/>
          <p:nvPr/>
        </p:nvGrpSpPr>
        <p:grpSpPr>
          <a:xfrm rot="1211024">
            <a:off x="8573401" y="4416537"/>
            <a:ext cx="608732" cy="866270"/>
            <a:chOff x="10766636" y="3941730"/>
            <a:chExt cx="1047922" cy="1352954"/>
          </a:xfrm>
        </p:grpSpPr>
        <p:sp>
          <p:nvSpPr>
            <p:cNvPr id="501" name="Google Shape;501;p47"/>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2" name="Google Shape;502;p47"/>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3" name="Google Shape;503;p47"/>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4" name="Google Shape;504;p47"/>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5" name="Google Shape;505;p47"/>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47"/>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07" name="Google Shape;507;p47"/>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508" name="Google Shape;508;p47"/>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509" name="Google Shape;509;p47"/>
          <p:cNvGrpSpPr/>
          <p:nvPr/>
        </p:nvGrpSpPr>
        <p:grpSpPr>
          <a:xfrm rot="-1936260">
            <a:off x="819357" y="4171119"/>
            <a:ext cx="654790" cy="845387"/>
            <a:chOff x="10766636" y="3941730"/>
            <a:chExt cx="1047922" cy="1352954"/>
          </a:xfrm>
        </p:grpSpPr>
        <p:sp>
          <p:nvSpPr>
            <p:cNvPr id="510" name="Google Shape;510;p47"/>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1" name="Google Shape;511;p47"/>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2" name="Google Shape;512;p47"/>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3" name="Google Shape;513;p47"/>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4" name="Google Shape;514;p47"/>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47"/>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516" name="Google Shape;516;p47"/>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518" name="Google Shape;518;p47"/>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519" name="Google Shape;519;p47"/>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520" name="Google Shape;520;p47"/>
          <p:cNvSpPr txBox="1"/>
          <p:nvPr/>
        </p:nvSpPr>
        <p:spPr>
          <a:xfrm>
            <a:off x="3834948" y="2698794"/>
            <a:ext cx="599214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I. Trải nghiệm cùng văn bản</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10" presetClass="entr" presetSubtype="0" fill="hold" nodeType="withEffect">
                                  <p:stCondLst>
                                    <p:cond delay="0"/>
                                  </p:stCondLst>
                                  <p:childTnLst>
                                    <p:set>
                                      <p:cBhvr>
                                        <p:cTn id="15" dur="1" fill="hold">
                                          <p:stCondLst>
                                            <p:cond delay="0"/>
                                          </p:stCondLst>
                                        </p:cTn>
                                        <p:tgtEl>
                                          <p:spTgt spid="491"/>
                                        </p:tgtEl>
                                        <p:attrNameLst>
                                          <p:attrName>style.visibility</p:attrName>
                                        </p:attrNameLst>
                                      </p:cBhvr>
                                      <p:to>
                                        <p:strVal val="visible"/>
                                      </p:to>
                                    </p:set>
                                    <p:animEffect transition="in" filter="fade">
                                      <p:cBhvr>
                                        <p:cTn id="16" dur="500"/>
                                        <p:tgtEl>
                                          <p:spTgt spid="491"/>
                                        </p:tgtEl>
                                      </p:cBhvr>
                                    </p:animEffect>
                                  </p:childTnLst>
                                </p:cTn>
                              </p:par>
                              <p:par>
                                <p:cTn id="17" presetID="10" presetClass="entr" presetSubtype="0" fill="hold" nodeType="withEffect">
                                  <p:stCondLst>
                                    <p:cond delay="0"/>
                                  </p:stCondLst>
                                  <p:childTnLst>
                                    <p:set>
                                      <p:cBhvr>
                                        <p:cTn id="18" dur="1" fill="hold">
                                          <p:stCondLst>
                                            <p:cond delay="0"/>
                                          </p:stCondLst>
                                        </p:cTn>
                                        <p:tgtEl>
                                          <p:spTgt spid="492"/>
                                        </p:tgtEl>
                                        <p:attrNameLst>
                                          <p:attrName>style.visibility</p:attrName>
                                        </p:attrNameLst>
                                      </p:cBhvr>
                                      <p:to>
                                        <p:strVal val="visible"/>
                                      </p:to>
                                    </p:set>
                                    <p:animEffect transition="in" filter="fade">
                                      <p:cBhvr>
                                        <p:cTn id="19" dur="500"/>
                                        <p:tgtEl>
                                          <p:spTgt spid="492"/>
                                        </p:tgtEl>
                                      </p:cBhvr>
                                    </p:animEffect>
                                  </p:childTnLst>
                                </p:cTn>
                              </p:par>
                              <p:par>
                                <p:cTn id="20" presetID="10" presetClass="entr" presetSubtype="0" fill="hold" nodeType="withEffect">
                                  <p:stCondLst>
                                    <p:cond delay="0"/>
                                  </p:stCondLst>
                                  <p:childTnLst>
                                    <p:set>
                                      <p:cBhvr>
                                        <p:cTn id="21" dur="1" fill="hold">
                                          <p:stCondLst>
                                            <p:cond delay="0"/>
                                          </p:stCondLst>
                                        </p:cTn>
                                        <p:tgtEl>
                                          <p:spTgt spid="499"/>
                                        </p:tgtEl>
                                        <p:attrNameLst>
                                          <p:attrName>style.visibility</p:attrName>
                                        </p:attrNameLst>
                                      </p:cBhvr>
                                      <p:to>
                                        <p:strVal val="visible"/>
                                      </p:to>
                                    </p:set>
                                    <p:animEffect transition="in" filter="fade">
                                      <p:cBhvr>
                                        <p:cTn id="22" dur="500"/>
                                        <p:tgtEl>
                                          <p:spTgt spid="499"/>
                                        </p:tgtEl>
                                      </p:cBhvr>
                                    </p:animEffect>
                                  </p:childTnLst>
                                </p:cTn>
                              </p:par>
                              <p:par>
                                <p:cTn id="23" presetID="10" presetClass="entr" presetSubtype="0" fill="hold" nodeType="withEffect">
                                  <p:stCondLst>
                                    <p:cond delay="0"/>
                                  </p:stCondLst>
                                  <p:childTnLst>
                                    <p:set>
                                      <p:cBhvr>
                                        <p:cTn id="24" dur="1" fill="hold">
                                          <p:stCondLst>
                                            <p:cond delay="0"/>
                                          </p:stCondLst>
                                        </p:cTn>
                                        <p:tgtEl>
                                          <p:spTgt spid="500"/>
                                        </p:tgtEl>
                                        <p:attrNameLst>
                                          <p:attrName>style.visibility</p:attrName>
                                        </p:attrNameLst>
                                      </p:cBhvr>
                                      <p:to>
                                        <p:strVal val="visible"/>
                                      </p:to>
                                    </p:set>
                                    <p:animEffect transition="in" filter="fade">
                                      <p:cBhvr>
                                        <p:cTn id="25" dur="500"/>
                                        <p:tgtEl>
                                          <p:spTgt spid="500"/>
                                        </p:tgtEl>
                                      </p:cBhvr>
                                    </p:animEffect>
                                  </p:childTnLst>
                                </p:cTn>
                              </p:par>
                              <p:par>
                                <p:cTn id="26" presetID="10" presetClass="entr" presetSubtype="0" fill="hold" nodeType="withEffect">
                                  <p:stCondLst>
                                    <p:cond delay="0"/>
                                  </p:stCondLst>
                                  <p:childTnLst>
                                    <p:set>
                                      <p:cBhvr>
                                        <p:cTn id="27" dur="1" fill="hold">
                                          <p:stCondLst>
                                            <p:cond delay="0"/>
                                          </p:stCondLst>
                                        </p:cTn>
                                        <p:tgtEl>
                                          <p:spTgt spid="507"/>
                                        </p:tgtEl>
                                        <p:attrNameLst>
                                          <p:attrName>style.visibility</p:attrName>
                                        </p:attrNameLst>
                                      </p:cBhvr>
                                      <p:to>
                                        <p:strVal val="visible"/>
                                      </p:to>
                                    </p:set>
                                    <p:animEffect transition="in" filter="fade">
                                      <p:cBhvr>
                                        <p:cTn id="28" dur="500"/>
                                        <p:tgtEl>
                                          <p:spTgt spid="507"/>
                                        </p:tgtEl>
                                      </p:cBhvr>
                                    </p:animEffect>
                                  </p:childTnLst>
                                </p:cTn>
                              </p:par>
                              <p:par>
                                <p:cTn id="29" presetID="10" presetClass="entr" presetSubtype="0" fill="hold" nodeType="withEffect">
                                  <p:stCondLst>
                                    <p:cond delay="0"/>
                                  </p:stCondLst>
                                  <p:childTnLst>
                                    <p:set>
                                      <p:cBhvr>
                                        <p:cTn id="30" dur="1" fill="hold">
                                          <p:stCondLst>
                                            <p:cond delay="0"/>
                                          </p:stCondLst>
                                        </p:cTn>
                                        <p:tgtEl>
                                          <p:spTgt spid="508"/>
                                        </p:tgtEl>
                                        <p:attrNameLst>
                                          <p:attrName>style.visibility</p:attrName>
                                        </p:attrNameLst>
                                      </p:cBhvr>
                                      <p:to>
                                        <p:strVal val="visible"/>
                                      </p:to>
                                    </p:set>
                                    <p:animEffect transition="in" filter="fade">
                                      <p:cBhvr>
                                        <p:cTn id="31" dur="500"/>
                                        <p:tgtEl>
                                          <p:spTgt spid="508"/>
                                        </p:tgtEl>
                                      </p:cBhvr>
                                    </p:animEffect>
                                  </p:childTnLst>
                                </p:cTn>
                              </p:par>
                              <p:par>
                                <p:cTn id="32" presetID="10" presetClass="entr" presetSubtype="0" fill="hold" nodeType="withEffect">
                                  <p:stCondLst>
                                    <p:cond delay="0"/>
                                  </p:stCondLst>
                                  <p:childTnLst>
                                    <p:set>
                                      <p:cBhvr>
                                        <p:cTn id="33" dur="1" fill="hold">
                                          <p:stCondLst>
                                            <p:cond delay="0"/>
                                          </p:stCondLst>
                                        </p:cTn>
                                        <p:tgtEl>
                                          <p:spTgt spid="509"/>
                                        </p:tgtEl>
                                        <p:attrNameLst>
                                          <p:attrName>style.visibility</p:attrName>
                                        </p:attrNameLst>
                                      </p:cBhvr>
                                      <p:to>
                                        <p:strVal val="visible"/>
                                      </p:to>
                                    </p:set>
                                    <p:animEffect transition="in" filter="fade">
                                      <p:cBhvr>
                                        <p:cTn id="34" dur="500"/>
                                        <p:tgtEl>
                                          <p:spTgt spid="509"/>
                                        </p:tgtEl>
                                      </p:cBhvr>
                                    </p:animEffect>
                                  </p:childTnLst>
                                </p:cTn>
                              </p:par>
                              <p:par>
                                <p:cTn id="35" presetID="10" presetClass="entr" presetSubtype="0" fill="hold" nodeType="withEffect">
                                  <p:stCondLst>
                                    <p:cond delay="0"/>
                                  </p:stCondLst>
                                  <p:childTnLst>
                                    <p:set>
                                      <p:cBhvr>
                                        <p:cTn id="36" dur="1" fill="hold">
                                          <p:stCondLst>
                                            <p:cond delay="0"/>
                                          </p:stCondLst>
                                        </p:cTn>
                                        <p:tgtEl>
                                          <p:spTgt spid="516"/>
                                        </p:tgtEl>
                                        <p:attrNameLst>
                                          <p:attrName>style.visibility</p:attrName>
                                        </p:attrNameLst>
                                      </p:cBhvr>
                                      <p:to>
                                        <p:strVal val="visible"/>
                                      </p:to>
                                    </p:set>
                                    <p:animEffect transition="in" filter="fade">
                                      <p:cBhvr>
                                        <p:cTn id="37" dur="500"/>
                                        <p:tgtEl>
                                          <p:spTgt spid="516"/>
                                        </p:tgtEl>
                                      </p:cBhvr>
                                    </p:animEffect>
                                  </p:childTnLst>
                                </p:cTn>
                              </p:par>
                              <p:par>
                                <p:cTn id="38" presetID="10" presetClass="entr" presetSubtype="0" fill="hold" nodeType="withEffect">
                                  <p:stCondLst>
                                    <p:cond delay="0"/>
                                  </p:stCondLst>
                                  <p:childTnLst>
                                    <p:set>
                                      <p:cBhvr>
                                        <p:cTn id="39" dur="1" fill="hold">
                                          <p:stCondLst>
                                            <p:cond delay="0"/>
                                          </p:stCondLst>
                                        </p:cTn>
                                        <p:tgtEl>
                                          <p:spTgt spid="517"/>
                                        </p:tgtEl>
                                        <p:attrNameLst>
                                          <p:attrName>style.visibility</p:attrName>
                                        </p:attrNameLst>
                                      </p:cBhvr>
                                      <p:to>
                                        <p:strVal val="visible"/>
                                      </p:to>
                                    </p:set>
                                    <p:animEffect transition="in" filter="fade">
                                      <p:cBhvr>
                                        <p:cTn id="40" dur="500"/>
                                        <p:tgtEl>
                                          <p:spTgt spid="517"/>
                                        </p:tgtEl>
                                      </p:cBhvr>
                                    </p:animEffect>
                                  </p:childTnLst>
                                </p:cTn>
                              </p:par>
                              <p:par>
                                <p:cTn id="41" presetID="10" presetClass="entr" presetSubtype="0" fill="hold" nodeType="withEffect">
                                  <p:stCondLst>
                                    <p:cond delay="0"/>
                                  </p:stCondLst>
                                  <p:childTnLst>
                                    <p:set>
                                      <p:cBhvr>
                                        <p:cTn id="42" dur="1" fill="hold">
                                          <p:stCondLst>
                                            <p:cond delay="0"/>
                                          </p:stCondLst>
                                        </p:cTn>
                                        <p:tgtEl>
                                          <p:spTgt spid="518"/>
                                        </p:tgtEl>
                                        <p:attrNameLst>
                                          <p:attrName>style.visibility</p:attrName>
                                        </p:attrNameLst>
                                      </p:cBhvr>
                                      <p:to>
                                        <p:strVal val="visible"/>
                                      </p:to>
                                    </p:set>
                                    <p:animEffect transition="in" filter="fade">
                                      <p:cBhvr>
                                        <p:cTn id="43" dur="500"/>
                                        <p:tgtEl>
                                          <p:spTgt spid="518"/>
                                        </p:tgtEl>
                                      </p:cBhvr>
                                    </p:animEffect>
                                  </p:childTnLst>
                                </p:cTn>
                              </p:par>
                              <p:par>
                                <p:cTn id="44" presetID="10" presetClass="entr" presetSubtype="0" fill="hold" nodeType="withEffect">
                                  <p:stCondLst>
                                    <p:cond delay="0"/>
                                  </p:stCondLst>
                                  <p:childTnLst>
                                    <p:set>
                                      <p:cBhvr>
                                        <p:cTn id="45" dur="1" fill="hold">
                                          <p:stCondLst>
                                            <p:cond delay="0"/>
                                          </p:stCondLst>
                                        </p:cTn>
                                        <p:tgtEl>
                                          <p:spTgt spid="519"/>
                                        </p:tgtEl>
                                        <p:attrNameLst>
                                          <p:attrName>style.visibility</p:attrName>
                                        </p:attrNameLst>
                                      </p:cBhvr>
                                      <p:to>
                                        <p:strVal val="visible"/>
                                      </p:to>
                                    </p:set>
                                    <p:animEffect transition="in" filter="fade">
                                      <p:cBhvr>
                                        <p:cTn id="46" dur="500"/>
                                        <p:tgtEl>
                                          <p:spTgt spid="5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20"/>
                                        </p:tgtEl>
                                        <p:attrNameLst>
                                          <p:attrName>style.visibility</p:attrName>
                                        </p:attrNameLst>
                                      </p:cBhvr>
                                      <p:to>
                                        <p:strVal val="visible"/>
                                      </p:to>
                                    </p:set>
                                    <p:animEffect transition="in" filter="fade">
                                      <p:cBhvr>
                                        <p:cTn id="51"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25"/>
        <p:cNvGrpSpPr/>
        <p:nvPr/>
      </p:nvGrpSpPr>
      <p:grpSpPr>
        <a:xfrm>
          <a:off x="0" y="0"/>
          <a:ext cx="0" cy="0"/>
          <a:chOff x="0" y="0"/>
          <a:chExt cx="0" cy="0"/>
        </a:xfrm>
      </p:grpSpPr>
      <p:pic>
        <p:nvPicPr>
          <p:cNvPr id="526" name="Google Shape;526;p48"/>
          <p:cNvPicPr preferRelativeResize="0"/>
          <p:nvPr/>
        </p:nvPicPr>
        <p:blipFill rotWithShape="1">
          <a:blip r:embed="rId3">
            <a:alphaModFix/>
          </a:blip>
          <a:srcRect/>
          <a:stretch/>
        </p:blipFill>
        <p:spPr>
          <a:xfrm>
            <a:off x="1910787" y="1041679"/>
            <a:ext cx="5844872" cy="3552364"/>
          </a:xfrm>
          <a:prstGeom prst="rect">
            <a:avLst/>
          </a:prstGeom>
          <a:noFill/>
          <a:ln>
            <a:noFill/>
          </a:ln>
        </p:spPr>
      </p:pic>
      <p:pic>
        <p:nvPicPr>
          <p:cNvPr id="527" name="Google Shape;527;p48"/>
          <p:cNvPicPr preferRelativeResize="0"/>
          <p:nvPr/>
        </p:nvPicPr>
        <p:blipFill rotWithShape="1">
          <a:blip r:embed="rId4">
            <a:alphaModFix/>
          </a:blip>
          <a:srcRect/>
          <a:stretch/>
        </p:blipFill>
        <p:spPr>
          <a:xfrm>
            <a:off x="7454615" y="13038"/>
            <a:ext cx="1247169" cy="1620876"/>
          </a:xfrm>
          <a:prstGeom prst="rect">
            <a:avLst/>
          </a:prstGeom>
          <a:noFill/>
          <a:ln>
            <a:noFill/>
          </a:ln>
        </p:spPr>
      </p:pic>
      <p:pic>
        <p:nvPicPr>
          <p:cNvPr id="528" name="Google Shape;528;p48"/>
          <p:cNvPicPr preferRelativeResize="0"/>
          <p:nvPr/>
        </p:nvPicPr>
        <p:blipFill rotWithShape="1">
          <a:blip r:embed="rId5">
            <a:alphaModFix/>
          </a:blip>
          <a:srcRect/>
          <a:stretch/>
        </p:blipFill>
        <p:spPr>
          <a:xfrm>
            <a:off x="8096420" y="6161353"/>
            <a:ext cx="1778001" cy="683759"/>
          </a:xfrm>
          <a:prstGeom prst="rect">
            <a:avLst/>
          </a:prstGeom>
          <a:noFill/>
          <a:ln>
            <a:noFill/>
          </a:ln>
        </p:spPr>
      </p:pic>
      <p:pic>
        <p:nvPicPr>
          <p:cNvPr id="529" name="Google Shape;529;p48"/>
          <p:cNvPicPr preferRelativeResize="0"/>
          <p:nvPr/>
        </p:nvPicPr>
        <p:blipFill rotWithShape="1">
          <a:blip r:embed="rId5">
            <a:alphaModFix/>
          </a:blip>
          <a:srcRect/>
          <a:stretch/>
        </p:blipFill>
        <p:spPr>
          <a:xfrm>
            <a:off x="1523943" y="6145230"/>
            <a:ext cx="1778001" cy="683759"/>
          </a:xfrm>
          <a:prstGeom prst="rect">
            <a:avLst/>
          </a:prstGeom>
          <a:noFill/>
          <a:ln>
            <a:noFill/>
          </a:ln>
        </p:spPr>
      </p:pic>
      <p:pic>
        <p:nvPicPr>
          <p:cNvPr id="530" name="Google Shape;530;p48"/>
          <p:cNvPicPr preferRelativeResize="0"/>
          <p:nvPr/>
        </p:nvPicPr>
        <p:blipFill rotWithShape="1">
          <a:blip r:embed="rId5">
            <a:alphaModFix/>
          </a:blip>
          <a:srcRect/>
          <a:stretch/>
        </p:blipFill>
        <p:spPr>
          <a:xfrm>
            <a:off x="0" y="6145229"/>
            <a:ext cx="1778001" cy="683759"/>
          </a:xfrm>
          <a:prstGeom prst="rect">
            <a:avLst/>
          </a:prstGeom>
          <a:noFill/>
          <a:ln>
            <a:noFill/>
          </a:ln>
        </p:spPr>
      </p:pic>
      <p:pic>
        <p:nvPicPr>
          <p:cNvPr id="531" name="Google Shape;531;p48"/>
          <p:cNvPicPr preferRelativeResize="0"/>
          <p:nvPr/>
        </p:nvPicPr>
        <p:blipFill rotWithShape="1">
          <a:blip r:embed="rId6">
            <a:alphaModFix/>
          </a:blip>
          <a:srcRect/>
          <a:stretch/>
        </p:blipFill>
        <p:spPr>
          <a:xfrm>
            <a:off x="10551723" y="63469"/>
            <a:ext cx="1566018" cy="1108172"/>
          </a:xfrm>
          <a:prstGeom prst="rect">
            <a:avLst/>
          </a:prstGeom>
          <a:noFill/>
          <a:ln>
            <a:noFill/>
          </a:ln>
        </p:spPr>
      </p:pic>
      <p:grpSp>
        <p:nvGrpSpPr>
          <p:cNvPr id="532" name="Google Shape;532;p48"/>
          <p:cNvGrpSpPr/>
          <p:nvPr/>
        </p:nvGrpSpPr>
        <p:grpSpPr>
          <a:xfrm rot="1359389">
            <a:off x="9312337" y="152147"/>
            <a:ext cx="1827856" cy="1765542"/>
            <a:chOff x="10101876" y="4297860"/>
            <a:chExt cx="1826037" cy="1763786"/>
          </a:xfrm>
        </p:grpSpPr>
        <p:sp>
          <p:nvSpPr>
            <p:cNvPr id="533" name="Google Shape;533;p48"/>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34" name="Google Shape;534;p48"/>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35" name="Google Shape;535;p48"/>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36" name="Google Shape;536;p48"/>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37" name="Google Shape;537;p48"/>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38" name="Google Shape;538;p48"/>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539" name="Google Shape;539;p48"/>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540" name="Google Shape;540;p48"/>
          <p:cNvPicPr preferRelativeResize="0"/>
          <p:nvPr/>
        </p:nvPicPr>
        <p:blipFill rotWithShape="1">
          <a:blip r:embed="rId5">
            <a:alphaModFix/>
          </a:blip>
          <a:srcRect/>
          <a:stretch/>
        </p:blipFill>
        <p:spPr>
          <a:xfrm>
            <a:off x="9716675" y="5867805"/>
            <a:ext cx="2574839" cy="990196"/>
          </a:xfrm>
          <a:prstGeom prst="rect">
            <a:avLst/>
          </a:prstGeom>
          <a:noFill/>
          <a:ln>
            <a:noFill/>
          </a:ln>
        </p:spPr>
      </p:pic>
      <p:grpSp>
        <p:nvGrpSpPr>
          <p:cNvPr id="541" name="Google Shape;541;p48"/>
          <p:cNvGrpSpPr/>
          <p:nvPr/>
        </p:nvGrpSpPr>
        <p:grpSpPr>
          <a:xfrm rot="-1936260">
            <a:off x="819357" y="4171119"/>
            <a:ext cx="654790" cy="845387"/>
            <a:chOff x="10766636" y="3941730"/>
            <a:chExt cx="1047922" cy="1352954"/>
          </a:xfrm>
        </p:grpSpPr>
        <p:sp>
          <p:nvSpPr>
            <p:cNvPr id="542" name="Google Shape;542;p48"/>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3" name="Google Shape;543;p48"/>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4" name="Google Shape;544;p48"/>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p48"/>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6" name="Google Shape;546;p48"/>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7" name="Google Shape;547;p48"/>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548" name="Google Shape;548;p48"/>
          <p:cNvPicPr preferRelativeResize="0"/>
          <p:nvPr/>
        </p:nvPicPr>
        <p:blipFill rotWithShape="1">
          <a:blip r:embed="rId6">
            <a:alphaModFix/>
          </a:blip>
          <a:srcRect/>
          <a:stretch/>
        </p:blipFill>
        <p:spPr>
          <a:xfrm>
            <a:off x="780193" y="1107137"/>
            <a:ext cx="930827" cy="658686"/>
          </a:xfrm>
          <a:prstGeom prst="rect">
            <a:avLst/>
          </a:prstGeom>
          <a:noFill/>
          <a:ln>
            <a:noFill/>
          </a:ln>
        </p:spPr>
      </p:pic>
      <p:pic>
        <p:nvPicPr>
          <p:cNvPr id="549" name="Google Shape;549;p48"/>
          <p:cNvPicPr preferRelativeResize="0"/>
          <p:nvPr/>
        </p:nvPicPr>
        <p:blipFill rotWithShape="1">
          <a:blip r:embed="rId5">
            <a:alphaModFix/>
          </a:blip>
          <a:srcRect/>
          <a:stretch/>
        </p:blipFill>
        <p:spPr>
          <a:xfrm>
            <a:off x="3290134" y="6353420"/>
            <a:ext cx="1278560" cy="491691"/>
          </a:xfrm>
          <a:prstGeom prst="rect">
            <a:avLst/>
          </a:prstGeom>
          <a:noFill/>
          <a:ln>
            <a:noFill/>
          </a:ln>
        </p:spPr>
      </p:pic>
      <p:pic>
        <p:nvPicPr>
          <p:cNvPr id="550" name="Google Shape;550;p48"/>
          <p:cNvPicPr preferRelativeResize="0"/>
          <p:nvPr/>
        </p:nvPicPr>
        <p:blipFill rotWithShape="1">
          <a:blip r:embed="rId5">
            <a:alphaModFix/>
          </a:blip>
          <a:srcRect/>
          <a:stretch/>
        </p:blipFill>
        <p:spPr>
          <a:xfrm>
            <a:off x="4589781" y="6027003"/>
            <a:ext cx="2160868" cy="830997"/>
          </a:xfrm>
          <a:prstGeom prst="rect">
            <a:avLst/>
          </a:prstGeom>
          <a:noFill/>
          <a:ln>
            <a:noFill/>
          </a:ln>
        </p:spPr>
      </p:pic>
      <p:pic>
        <p:nvPicPr>
          <p:cNvPr id="551" name="Google Shape;551;p48"/>
          <p:cNvPicPr preferRelativeResize="0"/>
          <p:nvPr/>
        </p:nvPicPr>
        <p:blipFill rotWithShape="1">
          <a:blip r:embed="rId5">
            <a:alphaModFix/>
          </a:blip>
          <a:srcRect/>
          <a:stretch/>
        </p:blipFill>
        <p:spPr>
          <a:xfrm>
            <a:off x="6845235" y="6304742"/>
            <a:ext cx="1326871" cy="510270"/>
          </a:xfrm>
          <a:prstGeom prst="rect">
            <a:avLst/>
          </a:prstGeom>
          <a:noFill/>
          <a:ln>
            <a:noFill/>
          </a:ln>
        </p:spPr>
      </p:pic>
      <p:pic>
        <p:nvPicPr>
          <p:cNvPr id="552" name="Google Shape;552;p48"/>
          <p:cNvPicPr preferRelativeResize="0"/>
          <p:nvPr/>
        </p:nvPicPr>
        <p:blipFill rotWithShape="1">
          <a:blip r:embed="rId7">
            <a:alphaModFix/>
          </a:blip>
          <a:srcRect/>
          <a:stretch/>
        </p:blipFill>
        <p:spPr>
          <a:xfrm>
            <a:off x="7227344" y="3159393"/>
            <a:ext cx="5530715" cy="3903563"/>
          </a:xfrm>
          <a:prstGeom prst="rect">
            <a:avLst/>
          </a:prstGeom>
          <a:noFill/>
          <a:ln>
            <a:noFill/>
          </a:ln>
        </p:spPr>
      </p:pic>
      <p:sp>
        <p:nvSpPr>
          <p:cNvPr id="553" name="Google Shape;553;p48"/>
          <p:cNvSpPr/>
          <p:nvPr/>
        </p:nvSpPr>
        <p:spPr>
          <a:xfrm>
            <a:off x="2452215" y="1508950"/>
            <a:ext cx="4922921" cy="206210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1" i="0" u="none" strike="noStrike" cap="none">
                <a:solidFill>
                  <a:srgbClr val="002060"/>
                </a:solidFill>
                <a:latin typeface="Times New Roman"/>
                <a:ea typeface="Times New Roman"/>
                <a:cs typeface="Times New Roman"/>
                <a:sym typeface="Times New Roman"/>
              </a:rPr>
              <a:t>- Biết cách đọc thầm, </a:t>
            </a:r>
            <a:endParaRPr/>
          </a:p>
          <a:p>
            <a:pPr marL="0" marR="0" lvl="0" indent="0" algn="just" rtl="0">
              <a:lnSpc>
                <a:spcPct val="100000"/>
              </a:lnSpc>
              <a:spcBef>
                <a:spcPts val="0"/>
              </a:spcBef>
              <a:spcAft>
                <a:spcPts val="0"/>
              </a:spcAft>
              <a:buClr>
                <a:srgbClr val="002060"/>
              </a:buClr>
              <a:buSzPts val="3200"/>
              <a:buFont typeface="Times New Roman"/>
              <a:buNone/>
            </a:pPr>
            <a:r>
              <a:rPr lang="en-US" sz="3200" b="1">
                <a:solidFill>
                  <a:srgbClr val="002060"/>
                </a:solidFill>
                <a:latin typeface="Times New Roman"/>
                <a:ea typeface="Times New Roman"/>
                <a:cs typeface="Times New Roman"/>
                <a:sym typeface="Times New Roman"/>
              </a:rPr>
              <a:t>- </a:t>
            </a:r>
            <a:r>
              <a:rPr lang="en-US" sz="3200" b="1" i="0" u="none" strike="noStrike" cap="none">
                <a:solidFill>
                  <a:srgbClr val="002060"/>
                </a:solidFill>
                <a:latin typeface="Times New Roman"/>
                <a:ea typeface="Times New Roman"/>
                <a:cs typeface="Times New Roman"/>
                <a:sym typeface="Times New Roman"/>
              </a:rPr>
              <a:t>Biết cách đọc to, trôi chảy, phù hợp về tốc độ đọc</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500"/>
                                        <p:tgtEl>
                                          <p:spTgt spid="528"/>
                                        </p:tgtEl>
                                      </p:cBhvr>
                                    </p:animEffect>
                                  </p:childTnLst>
                                </p:cTn>
                              </p:par>
                              <p:par>
                                <p:cTn id="8" presetID="10" presetClass="entr" presetSubtype="0" fill="hold" nodeType="withEffect">
                                  <p:stCondLst>
                                    <p:cond delay="0"/>
                                  </p:stCondLst>
                                  <p:childTnLst>
                                    <p:set>
                                      <p:cBhvr>
                                        <p:cTn id="9" dur="1" fill="hold">
                                          <p:stCondLst>
                                            <p:cond delay="0"/>
                                          </p:stCondLst>
                                        </p:cTn>
                                        <p:tgtEl>
                                          <p:spTgt spid="529"/>
                                        </p:tgtEl>
                                        <p:attrNameLst>
                                          <p:attrName>style.visibility</p:attrName>
                                        </p:attrNameLst>
                                      </p:cBhvr>
                                      <p:to>
                                        <p:strVal val="visible"/>
                                      </p:to>
                                    </p:set>
                                    <p:animEffect transition="in" filter="fade">
                                      <p:cBhvr>
                                        <p:cTn id="10" dur="500"/>
                                        <p:tgtEl>
                                          <p:spTgt spid="529"/>
                                        </p:tgtEl>
                                      </p:cBhvr>
                                    </p:animEffect>
                                  </p:childTnLst>
                                </p:cTn>
                              </p:par>
                              <p:par>
                                <p:cTn id="11" presetID="10" presetClass="entr" presetSubtype="0" fill="hold" nodeType="withEffect">
                                  <p:stCondLst>
                                    <p:cond delay="0"/>
                                  </p:stCondLst>
                                  <p:childTnLst>
                                    <p:set>
                                      <p:cBhvr>
                                        <p:cTn id="12" dur="1" fill="hold">
                                          <p:stCondLst>
                                            <p:cond delay="0"/>
                                          </p:stCondLst>
                                        </p:cTn>
                                        <p:tgtEl>
                                          <p:spTgt spid="530"/>
                                        </p:tgtEl>
                                        <p:attrNameLst>
                                          <p:attrName>style.visibility</p:attrName>
                                        </p:attrNameLst>
                                      </p:cBhvr>
                                      <p:to>
                                        <p:strVal val="visible"/>
                                      </p:to>
                                    </p:set>
                                    <p:animEffect transition="in" filter="fade">
                                      <p:cBhvr>
                                        <p:cTn id="13" dur="500"/>
                                        <p:tgtEl>
                                          <p:spTgt spid="530"/>
                                        </p:tgtEl>
                                      </p:cBhvr>
                                    </p:animEffect>
                                  </p:childTnLst>
                                </p:cTn>
                              </p:par>
                              <p:par>
                                <p:cTn id="14" presetID="10" presetClass="entr" presetSubtype="0" fill="hold" nodeType="withEffect">
                                  <p:stCondLst>
                                    <p:cond delay="0"/>
                                  </p:stCondLst>
                                  <p:childTnLst>
                                    <p:set>
                                      <p:cBhvr>
                                        <p:cTn id="15" dur="1" fill="hold">
                                          <p:stCondLst>
                                            <p:cond delay="0"/>
                                          </p:stCondLst>
                                        </p:cTn>
                                        <p:tgtEl>
                                          <p:spTgt spid="531"/>
                                        </p:tgtEl>
                                        <p:attrNameLst>
                                          <p:attrName>style.visibility</p:attrName>
                                        </p:attrNameLst>
                                      </p:cBhvr>
                                      <p:to>
                                        <p:strVal val="visible"/>
                                      </p:to>
                                    </p:set>
                                    <p:animEffect transition="in" filter="fade">
                                      <p:cBhvr>
                                        <p:cTn id="16" dur="500"/>
                                        <p:tgtEl>
                                          <p:spTgt spid="531"/>
                                        </p:tgtEl>
                                      </p:cBhvr>
                                    </p:animEffect>
                                  </p:childTnLst>
                                </p:cTn>
                              </p:par>
                              <p:par>
                                <p:cTn id="17" presetID="10" presetClass="entr" presetSubtype="0" fill="hold" nodeType="withEffect">
                                  <p:stCondLst>
                                    <p:cond delay="0"/>
                                  </p:stCondLst>
                                  <p:childTnLst>
                                    <p:set>
                                      <p:cBhvr>
                                        <p:cTn id="18" dur="1" fill="hold">
                                          <p:stCondLst>
                                            <p:cond delay="0"/>
                                          </p:stCondLst>
                                        </p:cTn>
                                        <p:tgtEl>
                                          <p:spTgt spid="532"/>
                                        </p:tgtEl>
                                        <p:attrNameLst>
                                          <p:attrName>style.visibility</p:attrName>
                                        </p:attrNameLst>
                                      </p:cBhvr>
                                      <p:to>
                                        <p:strVal val="visible"/>
                                      </p:to>
                                    </p:set>
                                    <p:animEffect transition="in" filter="fade">
                                      <p:cBhvr>
                                        <p:cTn id="19" dur="500"/>
                                        <p:tgtEl>
                                          <p:spTgt spid="532"/>
                                        </p:tgtEl>
                                      </p:cBhvr>
                                    </p:animEffect>
                                  </p:childTnLst>
                                </p:cTn>
                              </p:par>
                              <p:par>
                                <p:cTn id="20" presetID="10" presetClass="entr" presetSubtype="0" fill="hold" nodeType="withEffect">
                                  <p:stCondLst>
                                    <p:cond delay="0"/>
                                  </p:stCondLst>
                                  <p:childTnLst>
                                    <p:set>
                                      <p:cBhvr>
                                        <p:cTn id="21" dur="1" fill="hold">
                                          <p:stCondLst>
                                            <p:cond delay="0"/>
                                          </p:stCondLst>
                                        </p:cTn>
                                        <p:tgtEl>
                                          <p:spTgt spid="539"/>
                                        </p:tgtEl>
                                        <p:attrNameLst>
                                          <p:attrName>style.visibility</p:attrName>
                                        </p:attrNameLst>
                                      </p:cBhvr>
                                      <p:to>
                                        <p:strVal val="visible"/>
                                      </p:to>
                                    </p:set>
                                    <p:animEffect transition="in" filter="fade">
                                      <p:cBhvr>
                                        <p:cTn id="22" dur="500"/>
                                        <p:tgtEl>
                                          <p:spTgt spid="539"/>
                                        </p:tgtEl>
                                      </p:cBhvr>
                                    </p:animEffect>
                                  </p:childTnLst>
                                </p:cTn>
                              </p:par>
                              <p:par>
                                <p:cTn id="23" presetID="10" presetClass="entr" presetSubtype="0" fill="hold" nodeType="withEffect">
                                  <p:stCondLst>
                                    <p:cond delay="0"/>
                                  </p:stCondLst>
                                  <p:childTnLst>
                                    <p:set>
                                      <p:cBhvr>
                                        <p:cTn id="24" dur="1" fill="hold">
                                          <p:stCondLst>
                                            <p:cond delay="0"/>
                                          </p:stCondLst>
                                        </p:cTn>
                                        <p:tgtEl>
                                          <p:spTgt spid="540"/>
                                        </p:tgtEl>
                                        <p:attrNameLst>
                                          <p:attrName>style.visibility</p:attrName>
                                        </p:attrNameLst>
                                      </p:cBhvr>
                                      <p:to>
                                        <p:strVal val="visible"/>
                                      </p:to>
                                    </p:set>
                                    <p:animEffect transition="in" filter="fade">
                                      <p:cBhvr>
                                        <p:cTn id="25" dur="500"/>
                                        <p:tgtEl>
                                          <p:spTgt spid="540"/>
                                        </p:tgtEl>
                                      </p:cBhvr>
                                    </p:animEffect>
                                  </p:childTnLst>
                                </p:cTn>
                              </p:par>
                              <p:par>
                                <p:cTn id="26" presetID="10" presetClass="entr" presetSubtype="0" fill="hold" nodeType="withEffect">
                                  <p:stCondLst>
                                    <p:cond delay="0"/>
                                  </p:stCondLst>
                                  <p:childTnLst>
                                    <p:set>
                                      <p:cBhvr>
                                        <p:cTn id="27" dur="1" fill="hold">
                                          <p:stCondLst>
                                            <p:cond delay="0"/>
                                          </p:stCondLst>
                                        </p:cTn>
                                        <p:tgtEl>
                                          <p:spTgt spid="541"/>
                                        </p:tgtEl>
                                        <p:attrNameLst>
                                          <p:attrName>style.visibility</p:attrName>
                                        </p:attrNameLst>
                                      </p:cBhvr>
                                      <p:to>
                                        <p:strVal val="visible"/>
                                      </p:to>
                                    </p:set>
                                    <p:animEffect transition="in" filter="fade">
                                      <p:cBhvr>
                                        <p:cTn id="28" dur="500"/>
                                        <p:tgtEl>
                                          <p:spTgt spid="541"/>
                                        </p:tgtEl>
                                      </p:cBhvr>
                                    </p:animEffect>
                                  </p:childTnLst>
                                </p:cTn>
                              </p:par>
                              <p:par>
                                <p:cTn id="29" presetID="10" presetClass="entr" presetSubtype="0" fill="hold" nodeType="withEffect">
                                  <p:stCondLst>
                                    <p:cond delay="0"/>
                                  </p:stCondLst>
                                  <p:childTnLst>
                                    <p:set>
                                      <p:cBhvr>
                                        <p:cTn id="30" dur="1" fill="hold">
                                          <p:stCondLst>
                                            <p:cond delay="0"/>
                                          </p:stCondLst>
                                        </p:cTn>
                                        <p:tgtEl>
                                          <p:spTgt spid="548"/>
                                        </p:tgtEl>
                                        <p:attrNameLst>
                                          <p:attrName>style.visibility</p:attrName>
                                        </p:attrNameLst>
                                      </p:cBhvr>
                                      <p:to>
                                        <p:strVal val="visible"/>
                                      </p:to>
                                    </p:set>
                                    <p:animEffect transition="in" filter="fade">
                                      <p:cBhvr>
                                        <p:cTn id="31" dur="500"/>
                                        <p:tgtEl>
                                          <p:spTgt spid="548"/>
                                        </p:tgtEl>
                                      </p:cBhvr>
                                    </p:animEffect>
                                  </p:childTnLst>
                                </p:cTn>
                              </p:par>
                              <p:par>
                                <p:cTn id="32" presetID="10" presetClass="entr" presetSubtype="0" fill="hold" nodeType="withEffect">
                                  <p:stCondLst>
                                    <p:cond delay="0"/>
                                  </p:stCondLst>
                                  <p:childTnLst>
                                    <p:set>
                                      <p:cBhvr>
                                        <p:cTn id="33" dur="1" fill="hold">
                                          <p:stCondLst>
                                            <p:cond delay="0"/>
                                          </p:stCondLst>
                                        </p:cTn>
                                        <p:tgtEl>
                                          <p:spTgt spid="549"/>
                                        </p:tgtEl>
                                        <p:attrNameLst>
                                          <p:attrName>style.visibility</p:attrName>
                                        </p:attrNameLst>
                                      </p:cBhvr>
                                      <p:to>
                                        <p:strVal val="visible"/>
                                      </p:to>
                                    </p:set>
                                    <p:animEffect transition="in" filter="fade">
                                      <p:cBhvr>
                                        <p:cTn id="34" dur="500"/>
                                        <p:tgtEl>
                                          <p:spTgt spid="549"/>
                                        </p:tgtEl>
                                      </p:cBhvr>
                                    </p:animEffect>
                                  </p:childTnLst>
                                </p:cTn>
                              </p:par>
                              <p:par>
                                <p:cTn id="35" presetID="10" presetClass="entr" presetSubtype="0" fill="hold" nodeType="withEffect">
                                  <p:stCondLst>
                                    <p:cond delay="0"/>
                                  </p:stCondLst>
                                  <p:childTnLst>
                                    <p:set>
                                      <p:cBhvr>
                                        <p:cTn id="36" dur="1" fill="hold">
                                          <p:stCondLst>
                                            <p:cond delay="0"/>
                                          </p:stCondLst>
                                        </p:cTn>
                                        <p:tgtEl>
                                          <p:spTgt spid="550"/>
                                        </p:tgtEl>
                                        <p:attrNameLst>
                                          <p:attrName>style.visibility</p:attrName>
                                        </p:attrNameLst>
                                      </p:cBhvr>
                                      <p:to>
                                        <p:strVal val="visible"/>
                                      </p:to>
                                    </p:set>
                                    <p:animEffect transition="in" filter="fade">
                                      <p:cBhvr>
                                        <p:cTn id="37" dur="500"/>
                                        <p:tgtEl>
                                          <p:spTgt spid="550"/>
                                        </p:tgtEl>
                                      </p:cBhvr>
                                    </p:animEffect>
                                  </p:childTnLst>
                                </p:cTn>
                              </p:par>
                              <p:par>
                                <p:cTn id="38" presetID="10" presetClass="entr" presetSubtype="0" fill="hold" nodeType="withEffect">
                                  <p:stCondLst>
                                    <p:cond delay="0"/>
                                  </p:stCondLst>
                                  <p:childTnLst>
                                    <p:set>
                                      <p:cBhvr>
                                        <p:cTn id="39" dur="1" fill="hold">
                                          <p:stCondLst>
                                            <p:cond delay="0"/>
                                          </p:stCondLst>
                                        </p:cTn>
                                        <p:tgtEl>
                                          <p:spTgt spid="551"/>
                                        </p:tgtEl>
                                        <p:attrNameLst>
                                          <p:attrName>style.visibility</p:attrName>
                                        </p:attrNameLst>
                                      </p:cBhvr>
                                      <p:to>
                                        <p:strVal val="visible"/>
                                      </p:to>
                                    </p:set>
                                    <p:animEffect transition="in" filter="fade">
                                      <p:cBhvr>
                                        <p:cTn id="40" dur="500"/>
                                        <p:tgtEl>
                                          <p:spTgt spid="55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52"/>
                                        </p:tgtEl>
                                        <p:attrNameLst>
                                          <p:attrName>style.visibility</p:attrName>
                                        </p:attrNameLst>
                                      </p:cBhvr>
                                      <p:to>
                                        <p:strVal val="visible"/>
                                      </p:to>
                                    </p:set>
                                    <p:anim calcmode="lin" valueType="num">
                                      <p:cBhvr additive="base">
                                        <p:cTn id="45" dur="500"/>
                                        <p:tgtEl>
                                          <p:spTgt spid="5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58"/>
        <p:cNvGrpSpPr/>
        <p:nvPr/>
      </p:nvGrpSpPr>
      <p:grpSpPr>
        <a:xfrm>
          <a:off x="0" y="0"/>
          <a:ext cx="0" cy="0"/>
          <a:chOff x="0" y="0"/>
          <a:chExt cx="0" cy="0"/>
        </a:xfrm>
      </p:grpSpPr>
      <p:grpSp>
        <p:nvGrpSpPr>
          <p:cNvPr id="559" name="Google Shape;559;p49"/>
          <p:cNvGrpSpPr/>
          <p:nvPr/>
        </p:nvGrpSpPr>
        <p:grpSpPr>
          <a:xfrm>
            <a:off x="4393563" y="4208780"/>
            <a:ext cx="4458244" cy="484414"/>
            <a:chOff x="4493940" y="853401"/>
            <a:chExt cx="3350313" cy="308212"/>
          </a:xfrm>
        </p:grpSpPr>
        <p:sp>
          <p:nvSpPr>
            <p:cNvPr id="560" name="Google Shape;560;p49"/>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1" name="Google Shape;561;p49"/>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2" name="Google Shape;562;p49"/>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3" name="Google Shape;563;p49"/>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4" name="Google Shape;564;p49"/>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5" name="Google Shape;565;p49"/>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6" name="Google Shape;566;p49"/>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7" name="Google Shape;567;p49"/>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8" name="Google Shape;568;p49"/>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69" name="Google Shape;569;p49"/>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570" name="Google Shape;570;p49"/>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571" name="Google Shape;571;p49"/>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572" name="Google Shape;572;p49"/>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573" name="Google Shape;573;p49"/>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574" name="Google Shape;574;p49"/>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575" name="Google Shape;575;p49"/>
          <p:cNvGrpSpPr/>
          <p:nvPr/>
        </p:nvGrpSpPr>
        <p:grpSpPr>
          <a:xfrm rot="1359389">
            <a:off x="9312337" y="152147"/>
            <a:ext cx="1827856" cy="1765542"/>
            <a:chOff x="10101876" y="4297860"/>
            <a:chExt cx="1826037" cy="1763786"/>
          </a:xfrm>
        </p:grpSpPr>
        <p:sp>
          <p:nvSpPr>
            <p:cNvPr id="576" name="Google Shape;576;p49"/>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77" name="Google Shape;577;p49"/>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78" name="Google Shape;578;p49"/>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79" name="Google Shape;579;p49"/>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80" name="Google Shape;580;p49"/>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581" name="Google Shape;581;p49"/>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582" name="Google Shape;582;p49"/>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583" name="Google Shape;583;p49"/>
          <p:cNvGrpSpPr/>
          <p:nvPr/>
        </p:nvGrpSpPr>
        <p:grpSpPr>
          <a:xfrm rot="1211024">
            <a:off x="8573401" y="4416537"/>
            <a:ext cx="608732" cy="866270"/>
            <a:chOff x="10766636" y="3941730"/>
            <a:chExt cx="1047922" cy="1352954"/>
          </a:xfrm>
        </p:grpSpPr>
        <p:sp>
          <p:nvSpPr>
            <p:cNvPr id="584" name="Google Shape;584;p49"/>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5" name="Google Shape;585;p49"/>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6" name="Google Shape;586;p49"/>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7" name="Google Shape;587;p49"/>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8" name="Google Shape;588;p49"/>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9" name="Google Shape;589;p49"/>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90" name="Google Shape;590;p49"/>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591" name="Google Shape;591;p49"/>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592" name="Google Shape;592;p49"/>
          <p:cNvGrpSpPr/>
          <p:nvPr/>
        </p:nvGrpSpPr>
        <p:grpSpPr>
          <a:xfrm rot="-1936260">
            <a:off x="819357" y="4171119"/>
            <a:ext cx="654790" cy="845387"/>
            <a:chOff x="10766636" y="3941730"/>
            <a:chExt cx="1047922" cy="1352954"/>
          </a:xfrm>
        </p:grpSpPr>
        <p:sp>
          <p:nvSpPr>
            <p:cNvPr id="593" name="Google Shape;593;p49"/>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4" name="Google Shape;594;p49"/>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5" name="Google Shape;595;p49"/>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6" name="Google Shape;596;p49"/>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7" name="Google Shape;597;p49"/>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8" name="Google Shape;598;p49"/>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599" name="Google Shape;599;p49"/>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600" name="Google Shape;600;p49"/>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601" name="Google Shape;601;p49"/>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602" name="Google Shape;602;p49"/>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603" name="Google Shape;603;p49"/>
          <p:cNvSpPr txBox="1"/>
          <p:nvPr/>
        </p:nvSpPr>
        <p:spPr>
          <a:xfrm>
            <a:off x="3834948" y="2698794"/>
            <a:ext cx="599214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II. Suy ngẫm và phản hồi </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par>
                                <p:cTn id="11" presetID="10" presetClass="entr" presetSubtype="0" fill="hold" nodeType="withEffect">
                                  <p:stCondLst>
                                    <p:cond delay="0"/>
                                  </p:stCondLst>
                                  <p:childTnLst>
                                    <p:set>
                                      <p:cBhvr>
                                        <p:cTn id="12" dur="1" fill="hold">
                                          <p:stCondLst>
                                            <p:cond delay="0"/>
                                          </p:stCondLst>
                                        </p:cTn>
                                        <p:tgtEl>
                                          <p:spTgt spid="573"/>
                                        </p:tgtEl>
                                        <p:attrNameLst>
                                          <p:attrName>style.visibility</p:attrName>
                                        </p:attrNameLst>
                                      </p:cBhvr>
                                      <p:to>
                                        <p:strVal val="visible"/>
                                      </p:to>
                                    </p:set>
                                    <p:animEffect transition="in" filter="fade">
                                      <p:cBhvr>
                                        <p:cTn id="13" dur="500"/>
                                        <p:tgtEl>
                                          <p:spTgt spid="573"/>
                                        </p:tgtEl>
                                      </p:cBhvr>
                                    </p:animEffect>
                                  </p:childTnLst>
                                </p:cTn>
                              </p:par>
                              <p:par>
                                <p:cTn id="14" presetID="10" presetClass="entr" presetSubtype="0" fill="hold" nodeType="withEffect">
                                  <p:stCondLst>
                                    <p:cond delay="0"/>
                                  </p:stCondLst>
                                  <p:childTnLst>
                                    <p:set>
                                      <p:cBhvr>
                                        <p:cTn id="15" dur="1" fill="hold">
                                          <p:stCondLst>
                                            <p:cond delay="0"/>
                                          </p:stCondLst>
                                        </p:cTn>
                                        <p:tgtEl>
                                          <p:spTgt spid="574"/>
                                        </p:tgtEl>
                                        <p:attrNameLst>
                                          <p:attrName>style.visibility</p:attrName>
                                        </p:attrNameLst>
                                      </p:cBhvr>
                                      <p:to>
                                        <p:strVal val="visible"/>
                                      </p:to>
                                    </p:set>
                                    <p:animEffect transition="in" filter="fade">
                                      <p:cBhvr>
                                        <p:cTn id="16" dur="500"/>
                                        <p:tgtEl>
                                          <p:spTgt spid="574"/>
                                        </p:tgtEl>
                                      </p:cBhvr>
                                    </p:animEffect>
                                  </p:childTnLst>
                                </p:cTn>
                              </p:par>
                              <p:par>
                                <p:cTn id="17" presetID="10" presetClass="entr" presetSubtype="0" fill="hold" nodeType="withEffect">
                                  <p:stCondLst>
                                    <p:cond delay="0"/>
                                  </p:stCondLst>
                                  <p:childTnLst>
                                    <p:set>
                                      <p:cBhvr>
                                        <p:cTn id="18" dur="1" fill="hold">
                                          <p:stCondLst>
                                            <p:cond delay="0"/>
                                          </p:stCondLst>
                                        </p:cTn>
                                        <p:tgtEl>
                                          <p:spTgt spid="575"/>
                                        </p:tgtEl>
                                        <p:attrNameLst>
                                          <p:attrName>style.visibility</p:attrName>
                                        </p:attrNameLst>
                                      </p:cBhvr>
                                      <p:to>
                                        <p:strVal val="visible"/>
                                      </p:to>
                                    </p:set>
                                    <p:animEffect transition="in" filter="fade">
                                      <p:cBhvr>
                                        <p:cTn id="19" dur="500"/>
                                        <p:tgtEl>
                                          <p:spTgt spid="575"/>
                                        </p:tgtEl>
                                      </p:cBhvr>
                                    </p:animEffect>
                                  </p:childTnLst>
                                </p:cTn>
                              </p:par>
                              <p:par>
                                <p:cTn id="20" presetID="10" presetClass="entr" presetSubtype="0" fill="hold" nodeType="withEffect">
                                  <p:stCondLst>
                                    <p:cond delay="0"/>
                                  </p:stCondLst>
                                  <p:childTnLst>
                                    <p:set>
                                      <p:cBhvr>
                                        <p:cTn id="21" dur="1" fill="hold">
                                          <p:stCondLst>
                                            <p:cond delay="0"/>
                                          </p:stCondLst>
                                        </p:cTn>
                                        <p:tgtEl>
                                          <p:spTgt spid="582"/>
                                        </p:tgtEl>
                                        <p:attrNameLst>
                                          <p:attrName>style.visibility</p:attrName>
                                        </p:attrNameLst>
                                      </p:cBhvr>
                                      <p:to>
                                        <p:strVal val="visible"/>
                                      </p:to>
                                    </p:set>
                                    <p:animEffect transition="in" filter="fade">
                                      <p:cBhvr>
                                        <p:cTn id="22" dur="500"/>
                                        <p:tgtEl>
                                          <p:spTgt spid="582"/>
                                        </p:tgtEl>
                                      </p:cBhvr>
                                    </p:animEffect>
                                  </p:childTnLst>
                                </p:cTn>
                              </p:par>
                              <p:par>
                                <p:cTn id="23" presetID="10" presetClass="entr" presetSubtype="0" fill="hold" nodeType="withEffect">
                                  <p:stCondLst>
                                    <p:cond delay="0"/>
                                  </p:stCondLst>
                                  <p:childTnLst>
                                    <p:set>
                                      <p:cBhvr>
                                        <p:cTn id="24" dur="1" fill="hold">
                                          <p:stCondLst>
                                            <p:cond delay="0"/>
                                          </p:stCondLst>
                                        </p:cTn>
                                        <p:tgtEl>
                                          <p:spTgt spid="583"/>
                                        </p:tgtEl>
                                        <p:attrNameLst>
                                          <p:attrName>style.visibility</p:attrName>
                                        </p:attrNameLst>
                                      </p:cBhvr>
                                      <p:to>
                                        <p:strVal val="visible"/>
                                      </p:to>
                                    </p:set>
                                    <p:animEffect transition="in" filter="fade">
                                      <p:cBhvr>
                                        <p:cTn id="25" dur="500"/>
                                        <p:tgtEl>
                                          <p:spTgt spid="583"/>
                                        </p:tgtEl>
                                      </p:cBhvr>
                                    </p:animEffect>
                                  </p:childTnLst>
                                </p:cTn>
                              </p:par>
                              <p:par>
                                <p:cTn id="26" presetID="10" presetClass="entr" presetSubtype="0" fill="hold" nodeType="withEffect">
                                  <p:stCondLst>
                                    <p:cond delay="0"/>
                                  </p:stCondLst>
                                  <p:childTnLst>
                                    <p:set>
                                      <p:cBhvr>
                                        <p:cTn id="27" dur="1" fill="hold">
                                          <p:stCondLst>
                                            <p:cond delay="0"/>
                                          </p:stCondLst>
                                        </p:cTn>
                                        <p:tgtEl>
                                          <p:spTgt spid="590"/>
                                        </p:tgtEl>
                                        <p:attrNameLst>
                                          <p:attrName>style.visibility</p:attrName>
                                        </p:attrNameLst>
                                      </p:cBhvr>
                                      <p:to>
                                        <p:strVal val="visible"/>
                                      </p:to>
                                    </p:set>
                                    <p:animEffect transition="in" filter="fade">
                                      <p:cBhvr>
                                        <p:cTn id="28" dur="500"/>
                                        <p:tgtEl>
                                          <p:spTgt spid="590"/>
                                        </p:tgtEl>
                                      </p:cBhvr>
                                    </p:animEffect>
                                  </p:childTnLst>
                                </p:cTn>
                              </p:par>
                              <p:par>
                                <p:cTn id="29" presetID="10" presetClass="entr" presetSubtype="0" fill="hold" nodeType="withEffect">
                                  <p:stCondLst>
                                    <p:cond delay="0"/>
                                  </p:stCondLst>
                                  <p:childTnLst>
                                    <p:set>
                                      <p:cBhvr>
                                        <p:cTn id="30" dur="1" fill="hold">
                                          <p:stCondLst>
                                            <p:cond delay="0"/>
                                          </p:stCondLst>
                                        </p:cTn>
                                        <p:tgtEl>
                                          <p:spTgt spid="591"/>
                                        </p:tgtEl>
                                        <p:attrNameLst>
                                          <p:attrName>style.visibility</p:attrName>
                                        </p:attrNameLst>
                                      </p:cBhvr>
                                      <p:to>
                                        <p:strVal val="visible"/>
                                      </p:to>
                                    </p:set>
                                    <p:animEffect transition="in" filter="fade">
                                      <p:cBhvr>
                                        <p:cTn id="31" dur="500"/>
                                        <p:tgtEl>
                                          <p:spTgt spid="591"/>
                                        </p:tgtEl>
                                      </p:cBhvr>
                                    </p:animEffect>
                                  </p:childTnLst>
                                </p:cTn>
                              </p:par>
                              <p:par>
                                <p:cTn id="32" presetID="10" presetClass="entr" presetSubtype="0" fill="hold" nodeType="withEffect">
                                  <p:stCondLst>
                                    <p:cond delay="0"/>
                                  </p:stCondLst>
                                  <p:childTnLst>
                                    <p:set>
                                      <p:cBhvr>
                                        <p:cTn id="33" dur="1" fill="hold">
                                          <p:stCondLst>
                                            <p:cond delay="0"/>
                                          </p:stCondLst>
                                        </p:cTn>
                                        <p:tgtEl>
                                          <p:spTgt spid="592"/>
                                        </p:tgtEl>
                                        <p:attrNameLst>
                                          <p:attrName>style.visibility</p:attrName>
                                        </p:attrNameLst>
                                      </p:cBhvr>
                                      <p:to>
                                        <p:strVal val="visible"/>
                                      </p:to>
                                    </p:set>
                                    <p:animEffect transition="in" filter="fade">
                                      <p:cBhvr>
                                        <p:cTn id="34" dur="500"/>
                                        <p:tgtEl>
                                          <p:spTgt spid="592"/>
                                        </p:tgtEl>
                                      </p:cBhvr>
                                    </p:animEffect>
                                  </p:childTnLst>
                                </p:cTn>
                              </p:par>
                              <p:par>
                                <p:cTn id="35" presetID="10" presetClass="entr" presetSubtype="0" fill="hold" nodeType="withEffect">
                                  <p:stCondLst>
                                    <p:cond delay="0"/>
                                  </p:stCondLst>
                                  <p:childTnLst>
                                    <p:set>
                                      <p:cBhvr>
                                        <p:cTn id="36" dur="1" fill="hold">
                                          <p:stCondLst>
                                            <p:cond delay="0"/>
                                          </p:stCondLst>
                                        </p:cTn>
                                        <p:tgtEl>
                                          <p:spTgt spid="599"/>
                                        </p:tgtEl>
                                        <p:attrNameLst>
                                          <p:attrName>style.visibility</p:attrName>
                                        </p:attrNameLst>
                                      </p:cBhvr>
                                      <p:to>
                                        <p:strVal val="visible"/>
                                      </p:to>
                                    </p:set>
                                    <p:animEffect transition="in" filter="fade">
                                      <p:cBhvr>
                                        <p:cTn id="37" dur="500"/>
                                        <p:tgtEl>
                                          <p:spTgt spid="599"/>
                                        </p:tgtEl>
                                      </p:cBhvr>
                                    </p:animEffect>
                                  </p:childTnLst>
                                </p:cTn>
                              </p:par>
                              <p:par>
                                <p:cTn id="38" presetID="10" presetClass="entr" presetSubtype="0" fill="hold" nodeType="withEffect">
                                  <p:stCondLst>
                                    <p:cond delay="0"/>
                                  </p:stCondLst>
                                  <p:childTnLst>
                                    <p:set>
                                      <p:cBhvr>
                                        <p:cTn id="39" dur="1" fill="hold">
                                          <p:stCondLst>
                                            <p:cond delay="0"/>
                                          </p:stCondLst>
                                        </p:cTn>
                                        <p:tgtEl>
                                          <p:spTgt spid="600"/>
                                        </p:tgtEl>
                                        <p:attrNameLst>
                                          <p:attrName>style.visibility</p:attrName>
                                        </p:attrNameLst>
                                      </p:cBhvr>
                                      <p:to>
                                        <p:strVal val="visible"/>
                                      </p:to>
                                    </p:set>
                                    <p:animEffect transition="in" filter="fade">
                                      <p:cBhvr>
                                        <p:cTn id="40" dur="500"/>
                                        <p:tgtEl>
                                          <p:spTgt spid="600"/>
                                        </p:tgtEl>
                                      </p:cBhvr>
                                    </p:animEffect>
                                  </p:childTnLst>
                                </p:cTn>
                              </p:par>
                              <p:par>
                                <p:cTn id="41" presetID="10" presetClass="entr" presetSubtype="0" fill="hold" nodeType="withEffect">
                                  <p:stCondLst>
                                    <p:cond delay="0"/>
                                  </p:stCondLst>
                                  <p:childTnLst>
                                    <p:set>
                                      <p:cBhvr>
                                        <p:cTn id="42" dur="1" fill="hold">
                                          <p:stCondLst>
                                            <p:cond delay="0"/>
                                          </p:stCondLst>
                                        </p:cTn>
                                        <p:tgtEl>
                                          <p:spTgt spid="601"/>
                                        </p:tgtEl>
                                        <p:attrNameLst>
                                          <p:attrName>style.visibility</p:attrName>
                                        </p:attrNameLst>
                                      </p:cBhvr>
                                      <p:to>
                                        <p:strVal val="visible"/>
                                      </p:to>
                                    </p:set>
                                    <p:animEffect transition="in" filter="fade">
                                      <p:cBhvr>
                                        <p:cTn id="43" dur="500"/>
                                        <p:tgtEl>
                                          <p:spTgt spid="601"/>
                                        </p:tgtEl>
                                      </p:cBhvr>
                                    </p:animEffect>
                                  </p:childTnLst>
                                </p:cTn>
                              </p:par>
                              <p:par>
                                <p:cTn id="44" presetID="10" presetClass="entr" presetSubtype="0" fill="hold" nodeType="withEffect">
                                  <p:stCondLst>
                                    <p:cond delay="0"/>
                                  </p:stCondLst>
                                  <p:childTnLst>
                                    <p:set>
                                      <p:cBhvr>
                                        <p:cTn id="45" dur="1" fill="hold">
                                          <p:stCondLst>
                                            <p:cond delay="0"/>
                                          </p:stCondLst>
                                        </p:cTn>
                                        <p:tgtEl>
                                          <p:spTgt spid="602"/>
                                        </p:tgtEl>
                                        <p:attrNameLst>
                                          <p:attrName>style.visibility</p:attrName>
                                        </p:attrNameLst>
                                      </p:cBhvr>
                                      <p:to>
                                        <p:strVal val="visible"/>
                                      </p:to>
                                    </p:set>
                                    <p:animEffect transition="in" filter="fade">
                                      <p:cBhvr>
                                        <p:cTn id="46" dur="500"/>
                                        <p:tgtEl>
                                          <p:spTgt spid="60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03"/>
                                        </p:tgtEl>
                                        <p:attrNameLst>
                                          <p:attrName>style.visibility</p:attrName>
                                        </p:attrNameLst>
                                      </p:cBhvr>
                                      <p:to>
                                        <p:strVal val="visible"/>
                                      </p:to>
                                    </p:set>
                                    <p:animEffect transition="in" filter="fade">
                                      <p:cBhvr>
                                        <p:cTn id="51"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608"/>
        <p:cNvGrpSpPr/>
        <p:nvPr/>
      </p:nvGrpSpPr>
      <p:grpSpPr>
        <a:xfrm>
          <a:off x="0" y="0"/>
          <a:ext cx="0" cy="0"/>
          <a:chOff x="0" y="0"/>
          <a:chExt cx="0" cy="0"/>
        </a:xfrm>
      </p:grpSpPr>
      <p:grpSp>
        <p:nvGrpSpPr>
          <p:cNvPr id="609" name="Google Shape;609;p50"/>
          <p:cNvGrpSpPr/>
          <p:nvPr/>
        </p:nvGrpSpPr>
        <p:grpSpPr>
          <a:xfrm>
            <a:off x="4393563" y="4208780"/>
            <a:ext cx="4458244" cy="484414"/>
            <a:chOff x="4493940" y="853401"/>
            <a:chExt cx="3350313" cy="308212"/>
          </a:xfrm>
        </p:grpSpPr>
        <p:sp>
          <p:nvSpPr>
            <p:cNvPr id="610" name="Google Shape;610;p50"/>
            <p:cNvSpPr/>
            <p:nvPr/>
          </p:nvSpPr>
          <p:spPr>
            <a:xfrm rot="-3223206">
              <a:off x="4548432"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1" name="Google Shape;611;p50"/>
            <p:cNvSpPr/>
            <p:nvPr/>
          </p:nvSpPr>
          <p:spPr>
            <a:xfrm rot="-3223206">
              <a:off x="4885649"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2" name="Google Shape;612;p50"/>
            <p:cNvSpPr/>
            <p:nvPr/>
          </p:nvSpPr>
          <p:spPr>
            <a:xfrm rot="-3223206">
              <a:off x="5222866"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3" name="Google Shape;613;p50"/>
            <p:cNvSpPr/>
            <p:nvPr/>
          </p:nvSpPr>
          <p:spPr>
            <a:xfrm rot="-3223206">
              <a:off x="5560083"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4" name="Google Shape;614;p50"/>
            <p:cNvSpPr/>
            <p:nvPr/>
          </p:nvSpPr>
          <p:spPr>
            <a:xfrm rot="-3223206">
              <a:off x="5897300"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5" name="Google Shape;615;p50"/>
            <p:cNvSpPr/>
            <p:nvPr/>
          </p:nvSpPr>
          <p:spPr>
            <a:xfrm rot="-3223206">
              <a:off x="6234517"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6" name="Google Shape;616;p50"/>
            <p:cNvSpPr/>
            <p:nvPr/>
          </p:nvSpPr>
          <p:spPr>
            <a:xfrm rot="-3223206">
              <a:off x="6571734"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7" name="Google Shape;617;p50"/>
            <p:cNvSpPr/>
            <p:nvPr/>
          </p:nvSpPr>
          <p:spPr>
            <a:xfrm rot="-3223206">
              <a:off x="6908951"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8" name="Google Shape;618;p50"/>
            <p:cNvSpPr/>
            <p:nvPr/>
          </p:nvSpPr>
          <p:spPr>
            <a:xfrm rot="-3223206">
              <a:off x="7246168"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19" name="Google Shape;619;p50"/>
            <p:cNvSpPr/>
            <p:nvPr/>
          </p:nvSpPr>
          <p:spPr>
            <a:xfrm rot="-3223206">
              <a:off x="7583385" y="887650"/>
              <a:ext cx="206375" cy="239713"/>
            </a:xfrm>
            <a:custGeom>
              <a:avLst/>
              <a:gdLst/>
              <a:ahLst/>
              <a:cxnLst/>
              <a:rect l="l" t="t" r="r" b="b"/>
              <a:pathLst>
                <a:path w="55" h="64" extrusionOk="0">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620" name="Google Shape;620;p50"/>
          <p:cNvPicPr preferRelativeResize="0"/>
          <p:nvPr/>
        </p:nvPicPr>
        <p:blipFill rotWithShape="1">
          <a:blip r:embed="rId3">
            <a:alphaModFix/>
          </a:blip>
          <a:srcRect/>
          <a:stretch/>
        </p:blipFill>
        <p:spPr>
          <a:xfrm>
            <a:off x="732071" y="1152742"/>
            <a:ext cx="3168402" cy="5152000"/>
          </a:xfrm>
          <a:prstGeom prst="rect">
            <a:avLst/>
          </a:prstGeom>
          <a:noFill/>
          <a:ln>
            <a:noFill/>
          </a:ln>
        </p:spPr>
      </p:pic>
      <p:pic>
        <p:nvPicPr>
          <p:cNvPr id="621" name="Google Shape;621;p50"/>
          <p:cNvPicPr preferRelativeResize="0"/>
          <p:nvPr/>
        </p:nvPicPr>
        <p:blipFill rotWithShape="1">
          <a:blip r:embed="rId4">
            <a:alphaModFix/>
          </a:blip>
          <a:srcRect/>
          <a:stretch/>
        </p:blipFill>
        <p:spPr>
          <a:xfrm>
            <a:off x="8096420" y="6161353"/>
            <a:ext cx="1778001" cy="683759"/>
          </a:xfrm>
          <a:prstGeom prst="rect">
            <a:avLst/>
          </a:prstGeom>
          <a:noFill/>
          <a:ln>
            <a:noFill/>
          </a:ln>
        </p:spPr>
      </p:pic>
      <p:pic>
        <p:nvPicPr>
          <p:cNvPr id="622" name="Google Shape;622;p50"/>
          <p:cNvPicPr preferRelativeResize="0"/>
          <p:nvPr/>
        </p:nvPicPr>
        <p:blipFill rotWithShape="1">
          <a:blip r:embed="rId4">
            <a:alphaModFix/>
          </a:blip>
          <a:srcRect/>
          <a:stretch/>
        </p:blipFill>
        <p:spPr>
          <a:xfrm>
            <a:off x="1523943" y="6145230"/>
            <a:ext cx="1778001" cy="683759"/>
          </a:xfrm>
          <a:prstGeom prst="rect">
            <a:avLst/>
          </a:prstGeom>
          <a:noFill/>
          <a:ln>
            <a:noFill/>
          </a:ln>
        </p:spPr>
      </p:pic>
      <p:pic>
        <p:nvPicPr>
          <p:cNvPr id="623" name="Google Shape;623;p50"/>
          <p:cNvPicPr preferRelativeResize="0"/>
          <p:nvPr/>
        </p:nvPicPr>
        <p:blipFill rotWithShape="1">
          <a:blip r:embed="rId4">
            <a:alphaModFix/>
          </a:blip>
          <a:srcRect/>
          <a:stretch/>
        </p:blipFill>
        <p:spPr>
          <a:xfrm>
            <a:off x="0" y="6145229"/>
            <a:ext cx="1778001" cy="683759"/>
          </a:xfrm>
          <a:prstGeom prst="rect">
            <a:avLst/>
          </a:prstGeom>
          <a:noFill/>
          <a:ln>
            <a:noFill/>
          </a:ln>
        </p:spPr>
      </p:pic>
      <p:pic>
        <p:nvPicPr>
          <p:cNvPr id="624" name="Google Shape;624;p50"/>
          <p:cNvPicPr preferRelativeResize="0"/>
          <p:nvPr/>
        </p:nvPicPr>
        <p:blipFill rotWithShape="1">
          <a:blip r:embed="rId5">
            <a:alphaModFix/>
          </a:blip>
          <a:srcRect/>
          <a:stretch/>
        </p:blipFill>
        <p:spPr>
          <a:xfrm>
            <a:off x="10226263" y="2320828"/>
            <a:ext cx="1566018" cy="1108172"/>
          </a:xfrm>
          <a:prstGeom prst="rect">
            <a:avLst/>
          </a:prstGeom>
          <a:noFill/>
          <a:ln>
            <a:noFill/>
          </a:ln>
        </p:spPr>
      </p:pic>
      <p:grpSp>
        <p:nvGrpSpPr>
          <p:cNvPr id="625" name="Google Shape;625;p50"/>
          <p:cNvGrpSpPr/>
          <p:nvPr/>
        </p:nvGrpSpPr>
        <p:grpSpPr>
          <a:xfrm rot="1359389">
            <a:off x="9312337" y="152147"/>
            <a:ext cx="1827856" cy="1765542"/>
            <a:chOff x="10101876" y="4297860"/>
            <a:chExt cx="1826037" cy="1763786"/>
          </a:xfrm>
        </p:grpSpPr>
        <p:sp>
          <p:nvSpPr>
            <p:cNvPr id="626" name="Google Shape;626;p50"/>
            <p:cNvSpPr/>
            <p:nvPr/>
          </p:nvSpPr>
          <p:spPr>
            <a:xfrm>
              <a:off x="10122627" y="4297860"/>
              <a:ext cx="1745111" cy="1763786"/>
            </a:xfrm>
            <a:custGeom>
              <a:avLst/>
              <a:gdLst/>
              <a:ahLst/>
              <a:cxnLst/>
              <a:rect l="l" t="t" r="r" b="b"/>
              <a:pathLst>
                <a:path w="356" h="359" extrusionOk="0">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27" name="Google Shape;627;p50"/>
            <p:cNvSpPr/>
            <p:nvPr/>
          </p:nvSpPr>
          <p:spPr>
            <a:xfrm>
              <a:off x="10809465" y="5343682"/>
              <a:ext cx="377658" cy="354833"/>
            </a:xfrm>
            <a:custGeom>
              <a:avLst/>
              <a:gdLst/>
              <a:ahLst/>
              <a:cxnLst/>
              <a:rect l="l" t="t" r="r" b="b"/>
              <a:pathLst>
                <a:path w="77" h="72" extrusionOk="0">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28" name="Google Shape;628;p50"/>
            <p:cNvSpPr/>
            <p:nvPr/>
          </p:nvSpPr>
          <p:spPr>
            <a:xfrm>
              <a:off x="10101876" y="4316535"/>
              <a:ext cx="1826037" cy="1740961"/>
            </a:xfrm>
            <a:custGeom>
              <a:avLst/>
              <a:gdLst/>
              <a:ahLst/>
              <a:cxnLst/>
              <a:rect l="l" t="t" r="r" b="b"/>
              <a:pathLst>
                <a:path w="372" h="354" extrusionOk="0">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29" name="Google Shape;629;p50"/>
            <p:cNvSpPr/>
            <p:nvPr/>
          </p:nvSpPr>
          <p:spPr>
            <a:xfrm>
              <a:off x="10469158" y="5078076"/>
              <a:ext cx="1006396" cy="688914"/>
            </a:xfrm>
            <a:custGeom>
              <a:avLst/>
              <a:gdLst/>
              <a:ahLst/>
              <a:cxnLst/>
              <a:rect l="l" t="t" r="r" b="b"/>
              <a:pathLst>
                <a:path w="205" h="140" extrusionOk="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30" name="Google Shape;630;p50"/>
            <p:cNvSpPr/>
            <p:nvPr/>
          </p:nvSpPr>
          <p:spPr>
            <a:xfrm>
              <a:off x="10601961" y="4995074"/>
              <a:ext cx="83002" cy="107902"/>
            </a:xfrm>
            <a:custGeom>
              <a:avLst/>
              <a:gdLst/>
              <a:ahLst/>
              <a:cxnLst/>
              <a:rect l="l" t="t" r="r" b="b"/>
              <a:pathLst>
                <a:path w="17" h="22" extrusionOk="0">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31" name="Google Shape;631;p50"/>
            <p:cNvSpPr/>
            <p:nvPr/>
          </p:nvSpPr>
          <p:spPr>
            <a:xfrm>
              <a:off x="11126947" y="4872646"/>
              <a:ext cx="265605" cy="215804"/>
            </a:xfrm>
            <a:custGeom>
              <a:avLst/>
              <a:gdLst/>
              <a:ahLst/>
              <a:cxnLst/>
              <a:rect l="l" t="t" r="r" b="b"/>
              <a:pathLst>
                <a:path w="54" h="44" extrusionOk="0">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pic>
        <p:nvPicPr>
          <p:cNvPr id="632" name="Google Shape;632;p50"/>
          <p:cNvPicPr preferRelativeResize="0"/>
          <p:nvPr/>
        </p:nvPicPr>
        <p:blipFill rotWithShape="1">
          <a:blip r:embed="rId5">
            <a:alphaModFix/>
          </a:blip>
          <a:srcRect/>
          <a:stretch/>
        </p:blipFill>
        <p:spPr>
          <a:xfrm>
            <a:off x="8442647" y="626511"/>
            <a:ext cx="646843" cy="457729"/>
          </a:xfrm>
          <a:prstGeom prst="rect">
            <a:avLst/>
          </a:prstGeom>
          <a:noFill/>
          <a:ln>
            <a:noFill/>
          </a:ln>
        </p:spPr>
      </p:pic>
      <p:grpSp>
        <p:nvGrpSpPr>
          <p:cNvPr id="633" name="Google Shape;633;p50"/>
          <p:cNvGrpSpPr/>
          <p:nvPr/>
        </p:nvGrpSpPr>
        <p:grpSpPr>
          <a:xfrm rot="1211024">
            <a:off x="8573401" y="4416537"/>
            <a:ext cx="608732" cy="866270"/>
            <a:chOff x="10766636" y="3941730"/>
            <a:chExt cx="1047922" cy="1352954"/>
          </a:xfrm>
        </p:grpSpPr>
        <p:sp>
          <p:nvSpPr>
            <p:cNvPr id="634" name="Google Shape;634;p50"/>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50"/>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6" name="Google Shape;636;p50"/>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7" name="Google Shape;637;p50"/>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8" name="Google Shape;638;p50"/>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9" name="Google Shape;639;p50"/>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40" name="Google Shape;640;p50"/>
          <p:cNvSpPr/>
          <p:nvPr/>
        </p:nvSpPr>
        <p:spPr>
          <a:xfrm rot="3896716" flipH="1">
            <a:off x="10253264" y="5061653"/>
            <a:ext cx="422010" cy="1258406"/>
          </a:xfrm>
          <a:custGeom>
            <a:avLst/>
            <a:gdLst/>
            <a:ahLst/>
            <a:cxnLst/>
            <a:rect l="l" t="t" r="r" b="b"/>
            <a:pathLst>
              <a:path w="70" h="209" extrusionOk="0">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pic>
        <p:nvPicPr>
          <p:cNvPr id="641" name="Google Shape;641;p50"/>
          <p:cNvPicPr preferRelativeResize="0"/>
          <p:nvPr/>
        </p:nvPicPr>
        <p:blipFill rotWithShape="1">
          <a:blip r:embed="rId4">
            <a:alphaModFix/>
          </a:blip>
          <a:srcRect/>
          <a:stretch/>
        </p:blipFill>
        <p:spPr>
          <a:xfrm>
            <a:off x="9716675" y="5867805"/>
            <a:ext cx="2574839" cy="990196"/>
          </a:xfrm>
          <a:prstGeom prst="rect">
            <a:avLst/>
          </a:prstGeom>
          <a:noFill/>
          <a:ln>
            <a:noFill/>
          </a:ln>
        </p:spPr>
      </p:pic>
      <p:grpSp>
        <p:nvGrpSpPr>
          <p:cNvPr id="642" name="Google Shape;642;p50"/>
          <p:cNvGrpSpPr/>
          <p:nvPr/>
        </p:nvGrpSpPr>
        <p:grpSpPr>
          <a:xfrm rot="-1936260">
            <a:off x="819357" y="4171119"/>
            <a:ext cx="654790" cy="845387"/>
            <a:chOff x="10766636" y="3941730"/>
            <a:chExt cx="1047922" cy="1352954"/>
          </a:xfrm>
        </p:grpSpPr>
        <p:sp>
          <p:nvSpPr>
            <p:cNvPr id="643" name="Google Shape;643;p50"/>
            <p:cNvSpPr/>
            <p:nvPr/>
          </p:nvSpPr>
          <p:spPr>
            <a:xfrm>
              <a:off x="10766636" y="4209862"/>
              <a:ext cx="664177" cy="1084822"/>
            </a:xfrm>
            <a:custGeom>
              <a:avLst/>
              <a:gdLst/>
              <a:ahLst/>
              <a:cxnLst/>
              <a:rect l="l" t="t" r="r" b="b"/>
              <a:pathLst>
                <a:path w="114" h="186" extrusionOk="0">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4" name="Google Shape;644;p50"/>
            <p:cNvSpPr/>
            <p:nvPr/>
          </p:nvSpPr>
          <p:spPr>
            <a:xfrm>
              <a:off x="10783856" y="4209862"/>
              <a:ext cx="693695" cy="1067602"/>
            </a:xfrm>
            <a:custGeom>
              <a:avLst/>
              <a:gdLst/>
              <a:ahLst/>
              <a:cxnLst/>
              <a:rect l="l" t="t" r="r" b="b"/>
              <a:pathLst>
                <a:path w="119" h="183" extrusionOk="0">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5" name="Google Shape;645;p50"/>
            <p:cNvSpPr/>
            <p:nvPr/>
          </p:nvSpPr>
          <p:spPr>
            <a:xfrm>
              <a:off x="10766636" y="4089326"/>
              <a:ext cx="169734" cy="179575"/>
            </a:xfrm>
            <a:custGeom>
              <a:avLst/>
              <a:gdLst/>
              <a:ahLst/>
              <a:cxnLst/>
              <a:rect l="l" t="t" r="r" b="b"/>
              <a:pathLst>
                <a:path w="29" h="31" extrusionOk="0">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6" name="Google Shape;646;p50"/>
            <p:cNvSpPr/>
            <p:nvPr/>
          </p:nvSpPr>
          <p:spPr>
            <a:xfrm>
              <a:off x="10941291" y="3941730"/>
              <a:ext cx="76258" cy="233693"/>
            </a:xfrm>
            <a:custGeom>
              <a:avLst/>
              <a:gdLst/>
              <a:ahLst/>
              <a:cxnLst/>
              <a:rect l="l" t="t" r="r" b="b"/>
              <a:pathLst>
                <a:path w="13" h="40" extrusionOk="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7" name="Google Shape;647;p50"/>
            <p:cNvSpPr/>
            <p:nvPr/>
          </p:nvSpPr>
          <p:spPr>
            <a:xfrm>
              <a:off x="11115943" y="3941730"/>
              <a:ext cx="76258" cy="216472"/>
            </a:xfrm>
            <a:custGeom>
              <a:avLst/>
              <a:gdLst/>
              <a:ahLst/>
              <a:cxnLst/>
              <a:rect l="l" t="t" r="r" b="b"/>
              <a:pathLst>
                <a:path w="13" h="37" extrusionOk="0">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8" name="Google Shape;648;p50"/>
            <p:cNvSpPr/>
            <p:nvPr/>
          </p:nvSpPr>
          <p:spPr>
            <a:xfrm>
              <a:off x="11598086" y="4682166"/>
              <a:ext cx="216472" cy="199254"/>
            </a:xfrm>
            <a:custGeom>
              <a:avLst/>
              <a:gdLst/>
              <a:ahLst/>
              <a:cxnLst/>
              <a:rect l="l" t="t" r="r" b="b"/>
              <a:pathLst>
                <a:path w="37" h="34" extrusionOk="0">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649" name="Google Shape;649;p50"/>
          <p:cNvPicPr preferRelativeResize="0"/>
          <p:nvPr/>
        </p:nvPicPr>
        <p:blipFill rotWithShape="1">
          <a:blip r:embed="rId5">
            <a:alphaModFix/>
          </a:blip>
          <a:srcRect/>
          <a:stretch/>
        </p:blipFill>
        <p:spPr>
          <a:xfrm>
            <a:off x="780193" y="1107137"/>
            <a:ext cx="930827" cy="658686"/>
          </a:xfrm>
          <a:prstGeom prst="rect">
            <a:avLst/>
          </a:prstGeom>
          <a:noFill/>
          <a:ln>
            <a:noFill/>
          </a:ln>
        </p:spPr>
      </p:pic>
      <p:pic>
        <p:nvPicPr>
          <p:cNvPr id="650" name="Google Shape;650;p50"/>
          <p:cNvPicPr preferRelativeResize="0"/>
          <p:nvPr/>
        </p:nvPicPr>
        <p:blipFill rotWithShape="1">
          <a:blip r:embed="rId4">
            <a:alphaModFix/>
          </a:blip>
          <a:srcRect/>
          <a:stretch/>
        </p:blipFill>
        <p:spPr>
          <a:xfrm>
            <a:off x="3290134" y="6353420"/>
            <a:ext cx="1278560" cy="491691"/>
          </a:xfrm>
          <a:prstGeom prst="rect">
            <a:avLst/>
          </a:prstGeom>
          <a:noFill/>
          <a:ln>
            <a:noFill/>
          </a:ln>
        </p:spPr>
      </p:pic>
      <p:pic>
        <p:nvPicPr>
          <p:cNvPr id="651" name="Google Shape;651;p50"/>
          <p:cNvPicPr preferRelativeResize="0"/>
          <p:nvPr/>
        </p:nvPicPr>
        <p:blipFill rotWithShape="1">
          <a:blip r:embed="rId4">
            <a:alphaModFix/>
          </a:blip>
          <a:srcRect/>
          <a:stretch/>
        </p:blipFill>
        <p:spPr>
          <a:xfrm>
            <a:off x="4589781" y="6027003"/>
            <a:ext cx="2160868" cy="830997"/>
          </a:xfrm>
          <a:prstGeom prst="rect">
            <a:avLst/>
          </a:prstGeom>
          <a:noFill/>
          <a:ln>
            <a:noFill/>
          </a:ln>
        </p:spPr>
      </p:pic>
      <p:pic>
        <p:nvPicPr>
          <p:cNvPr id="652" name="Google Shape;652;p50"/>
          <p:cNvPicPr preferRelativeResize="0"/>
          <p:nvPr/>
        </p:nvPicPr>
        <p:blipFill rotWithShape="1">
          <a:blip r:embed="rId4">
            <a:alphaModFix/>
          </a:blip>
          <a:srcRect/>
          <a:stretch/>
        </p:blipFill>
        <p:spPr>
          <a:xfrm>
            <a:off x="6845235" y="6304742"/>
            <a:ext cx="1326871" cy="510270"/>
          </a:xfrm>
          <a:prstGeom prst="rect">
            <a:avLst/>
          </a:prstGeom>
          <a:noFill/>
          <a:ln>
            <a:noFill/>
          </a:ln>
        </p:spPr>
      </p:pic>
      <p:sp>
        <p:nvSpPr>
          <p:cNvPr id="653" name="Google Shape;653;p50"/>
          <p:cNvSpPr txBox="1"/>
          <p:nvPr/>
        </p:nvSpPr>
        <p:spPr>
          <a:xfrm>
            <a:off x="3834948" y="2698794"/>
            <a:ext cx="599214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Times New Roman"/>
              <a:buNone/>
            </a:pPr>
            <a:r>
              <a:rPr lang="en-US" sz="4800" b="1" i="0" u="none" strike="noStrike" cap="none">
                <a:solidFill>
                  <a:srgbClr val="002060"/>
                </a:solidFill>
                <a:latin typeface="Times New Roman"/>
                <a:ea typeface="Times New Roman"/>
                <a:cs typeface="Times New Roman"/>
                <a:sym typeface="Times New Roman"/>
              </a:rPr>
              <a:t>1. Nhân vật người em</a:t>
            </a:r>
            <a:endParaRPr sz="4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500"/>
                                        <p:tgtEl>
                                          <p:spTgt spid="621"/>
                                        </p:tgtEl>
                                      </p:cBhvr>
                                    </p:animEffect>
                                  </p:childTnLst>
                                </p:cTn>
                              </p:par>
                              <p:par>
                                <p:cTn id="8" presetID="10" presetClass="entr" presetSubtype="0" fill="hold" nodeType="withEffect">
                                  <p:stCondLst>
                                    <p:cond delay="0"/>
                                  </p:stCondLst>
                                  <p:childTnLst>
                                    <p:set>
                                      <p:cBhvr>
                                        <p:cTn id="9" dur="1" fill="hold">
                                          <p:stCondLst>
                                            <p:cond delay="0"/>
                                          </p:stCondLst>
                                        </p:cTn>
                                        <p:tgtEl>
                                          <p:spTgt spid="622"/>
                                        </p:tgtEl>
                                        <p:attrNameLst>
                                          <p:attrName>style.visibility</p:attrName>
                                        </p:attrNameLst>
                                      </p:cBhvr>
                                      <p:to>
                                        <p:strVal val="visible"/>
                                      </p:to>
                                    </p:set>
                                    <p:animEffect transition="in" filter="fade">
                                      <p:cBhvr>
                                        <p:cTn id="10" dur="500"/>
                                        <p:tgtEl>
                                          <p:spTgt spid="622"/>
                                        </p:tgtEl>
                                      </p:cBhvr>
                                    </p:animEffect>
                                  </p:childTnLst>
                                </p:cTn>
                              </p:par>
                              <p:par>
                                <p:cTn id="11" presetID="10" presetClass="entr" presetSubtype="0" fill="hold" nodeType="withEffect">
                                  <p:stCondLst>
                                    <p:cond delay="0"/>
                                  </p:stCondLst>
                                  <p:childTnLst>
                                    <p:set>
                                      <p:cBhvr>
                                        <p:cTn id="12" dur="1" fill="hold">
                                          <p:stCondLst>
                                            <p:cond delay="0"/>
                                          </p:stCondLst>
                                        </p:cTn>
                                        <p:tgtEl>
                                          <p:spTgt spid="623"/>
                                        </p:tgtEl>
                                        <p:attrNameLst>
                                          <p:attrName>style.visibility</p:attrName>
                                        </p:attrNameLst>
                                      </p:cBhvr>
                                      <p:to>
                                        <p:strVal val="visible"/>
                                      </p:to>
                                    </p:set>
                                    <p:animEffect transition="in" filter="fade">
                                      <p:cBhvr>
                                        <p:cTn id="13" dur="500"/>
                                        <p:tgtEl>
                                          <p:spTgt spid="623"/>
                                        </p:tgtEl>
                                      </p:cBhvr>
                                    </p:animEffect>
                                  </p:childTnLst>
                                </p:cTn>
                              </p:par>
                              <p:par>
                                <p:cTn id="14" presetID="10" presetClass="entr" presetSubtype="0" fill="hold" nodeType="withEffect">
                                  <p:stCondLst>
                                    <p:cond delay="0"/>
                                  </p:stCondLst>
                                  <p:childTnLst>
                                    <p:set>
                                      <p:cBhvr>
                                        <p:cTn id="15" dur="1" fill="hold">
                                          <p:stCondLst>
                                            <p:cond delay="0"/>
                                          </p:stCondLst>
                                        </p:cTn>
                                        <p:tgtEl>
                                          <p:spTgt spid="624"/>
                                        </p:tgtEl>
                                        <p:attrNameLst>
                                          <p:attrName>style.visibility</p:attrName>
                                        </p:attrNameLst>
                                      </p:cBhvr>
                                      <p:to>
                                        <p:strVal val="visible"/>
                                      </p:to>
                                    </p:set>
                                    <p:animEffect transition="in" filter="fade">
                                      <p:cBhvr>
                                        <p:cTn id="16" dur="500"/>
                                        <p:tgtEl>
                                          <p:spTgt spid="624"/>
                                        </p:tgtEl>
                                      </p:cBhvr>
                                    </p:animEffect>
                                  </p:childTnLst>
                                </p:cTn>
                              </p:par>
                              <p:par>
                                <p:cTn id="17" presetID="10" presetClass="entr" presetSubtype="0" fill="hold" nodeType="withEffect">
                                  <p:stCondLst>
                                    <p:cond delay="0"/>
                                  </p:stCondLst>
                                  <p:childTnLst>
                                    <p:set>
                                      <p:cBhvr>
                                        <p:cTn id="18" dur="1" fill="hold">
                                          <p:stCondLst>
                                            <p:cond delay="0"/>
                                          </p:stCondLst>
                                        </p:cTn>
                                        <p:tgtEl>
                                          <p:spTgt spid="625"/>
                                        </p:tgtEl>
                                        <p:attrNameLst>
                                          <p:attrName>style.visibility</p:attrName>
                                        </p:attrNameLst>
                                      </p:cBhvr>
                                      <p:to>
                                        <p:strVal val="visible"/>
                                      </p:to>
                                    </p:set>
                                    <p:animEffect transition="in" filter="fade">
                                      <p:cBhvr>
                                        <p:cTn id="19" dur="500"/>
                                        <p:tgtEl>
                                          <p:spTgt spid="625"/>
                                        </p:tgtEl>
                                      </p:cBhvr>
                                    </p:animEffect>
                                  </p:childTnLst>
                                </p:cTn>
                              </p:par>
                              <p:par>
                                <p:cTn id="20" presetID="10" presetClass="entr" presetSubtype="0" fill="hold" nodeType="withEffect">
                                  <p:stCondLst>
                                    <p:cond delay="0"/>
                                  </p:stCondLst>
                                  <p:childTnLst>
                                    <p:set>
                                      <p:cBhvr>
                                        <p:cTn id="21" dur="1" fill="hold">
                                          <p:stCondLst>
                                            <p:cond delay="0"/>
                                          </p:stCondLst>
                                        </p:cTn>
                                        <p:tgtEl>
                                          <p:spTgt spid="632"/>
                                        </p:tgtEl>
                                        <p:attrNameLst>
                                          <p:attrName>style.visibility</p:attrName>
                                        </p:attrNameLst>
                                      </p:cBhvr>
                                      <p:to>
                                        <p:strVal val="visible"/>
                                      </p:to>
                                    </p:set>
                                    <p:animEffect transition="in" filter="fade">
                                      <p:cBhvr>
                                        <p:cTn id="22" dur="500"/>
                                        <p:tgtEl>
                                          <p:spTgt spid="632"/>
                                        </p:tgtEl>
                                      </p:cBhvr>
                                    </p:animEffect>
                                  </p:childTnLst>
                                </p:cTn>
                              </p:par>
                              <p:par>
                                <p:cTn id="23" presetID="10" presetClass="entr" presetSubtype="0" fill="hold" nodeType="withEffect">
                                  <p:stCondLst>
                                    <p:cond delay="0"/>
                                  </p:stCondLst>
                                  <p:childTnLst>
                                    <p:set>
                                      <p:cBhvr>
                                        <p:cTn id="24" dur="1" fill="hold">
                                          <p:stCondLst>
                                            <p:cond delay="0"/>
                                          </p:stCondLst>
                                        </p:cTn>
                                        <p:tgtEl>
                                          <p:spTgt spid="633"/>
                                        </p:tgtEl>
                                        <p:attrNameLst>
                                          <p:attrName>style.visibility</p:attrName>
                                        </p:attrNameLst>
                                      </p:cBhvr>
                                      <p:to>
                                        <p:strVal val="visible"/>
                                      </p:to>
                                    </p:set>
                                    <p:animEffect transition="in" filter="fade">
                                      <p:cBhvr>
                                        <p:cTn id="25" dur="500"/>
                                        <p:tgtEl>
                                          <p:spTgt spid="633"/>
                                        </p:tgtEl>
                                      </p:cBhvr>
                                    </p:animEffect>
                                  </p:childTnLst>
                                </p:cTn>
                              </p:par>
                              <p:par>
                                <p:cTn id="26" presetID="10" presetClass="entr" presetSubtype="0" fill="hold" nodeType="withEffect">
                                  <p:stCondLst>
                                    <p:cond delay="0"/>
                                  </p:stCondLst>
                                  <p:childTnLst>
                                    <p:set>
                                      <p:cBhvr>
                                        <p:cTn id="27" dur="1" fill="hold">
                                          <p:stCondLst>
                                            <p:cond delay="0"/>
                                          </p:stCondLst>
                                        </p:cTn>
                                        <p:tgtEl>
                                          <p:spTgt spid="640"/>
                                        </p:tgtEl>
                                        <p:attrNameLst>
                                          <p:attrName>style.visibility</p:attrName>
                                        </p:attrNameLst>
                                      </p:cBhvr>
                                      <p:to>
                                        <p:strVal val="visible"/>
                                      </p:to>
                                    </p:set>
                                    <p:animEffect transition="in" filter="fade">
                                      <p:cBhvr>
                                        <p:cTn id="28" dur="500"/>
                                        <p:tgtEl>
                                          <p:spTgt spid="640"/>
                                        </p:tgtEl>
                                      </p:cBhvr>
                                    </p:animEffect>
                                  </p:childTnLst>
                                </p:cTn>
                              </p:par>
                              <p:par>
                                <p:cTn id="29" presetID="10" presetClass="entr" presetSubtype="0" fill="hold" nodeType="withEffect">
                                  <p:stCondLst>
                                    <p:cond delay="0"/>
                                  </p:stCondLst>
                                  <p:childTnLst>
                                    <p:set>
                                      <p:cBhvr>
                                        <p:cTn id="30" dur="1" fill="hold">
                                          <p:stCondLst>
                                            <p:cond delay="0"/>
                                          </p:stCondLst>
                                        </p:cTn>
                                        <p:tgtEl>
                                          <p:spTgt spid="641"/>
                                        </p:tgtEl>
                                        <p:attrNameLst>
                                          <p:attrName>style.visibility</p:attrName>
                                        </p:attrNameLst>
                                      </p:cBhvr>
                                      <p:to>
                                        <p:strVal val="visible"/>
                                      </p:to>
                                    </p:set>
                                    <p:animEffect transition="in" filter="fade">
                                      <p:cBhvr>
                                        <p:cTn id="31" dur="500"/>
                                        <p:tgtEl>
                                          <p:spTgt spid="641"/>
                                        </p:tgtEl>
                                      </p:cBhvr>
                                    </p:animEffect>
                                  </p:childTnLst>
                                </p:cTn>
                              </p:par>
                              <p:par>
                                <p:cTn id="32" presetID="10" presetClass="entr" presetSubtype="0" fill="hold" nodeType="withEffect">
                                  <p:stCondLst>
                                    <p:cond delay="0"/>
                                  </p:stCondLst>
                                  <p:childTnLst>
                                    <p:set>
                                      <p:cBhvr>
                                        <p:cTn id="33" dur="1" fill="hold">
                                          <p:stCondLst>
                                            <p:cond delay="0"/>
                                          </p:stCondLst>
                                        </p:cTn>
                                        <p:tgtEl>
                                          <p:spTgt spid="642"/>
                                        </p:tgtEl>
                                        <p:attrNameLst>
                                          <p:attrName>style.visibility</p:attrName>
                                        </p:attrNameLst>
                                      </p:cBhvr>
                                      <p:to>
                                        <p:strVal val="visible"/>
                                      </p:to>
                                    </p:set>
                                    <p:animEffect transition="in" filter="fade">
                                      <p:cBhvr>
                                        <p:cTn id="34" dur="500"/>
                                        <p:tgtEl>
                                          <p:spTgt spid="642"/>
                                        </p:tgtEl>
                                      </p:cBhvr>
                                    </p:animEffect>
                                  </p:childTnLst>
                                </p:cTn>
                              </p:par>
                              <p:par>
                                <p:cTn id="35" presetID="10" presetClass="entr" presetSubtype="0" fill="hold" nodeType="withEffect">
                                  <p:stCondLst>
                                    <p:cond delay="0"/>
                                  </p:stCondLst>
                                  <p:childTnLst>
                                    <p:set>
                                      <p:cBhvr>
                                        <p:cTn id="36" dur="1" fill="hold">
                                          <p:stCondLst>
                                            <p:cond delay="0"/>
                                          </p:stCondLst>
                                        </p:cTn>
                                        <p:tgtEl>
                                          <p:spTgt spid="649"/>
                                        </p:tgtEl>
                                        <p:attrNameLst>
                                          <p:attrName>style.visibility</p:attrName>
                                        </p:attrNameLst>
                                      </p:cBhvr>
                                      <p:to>
                                        <p:strVal val="visible"/>
                                      </p:to>
                                    </p:set>
                                    <p:animEffect transition="in" filter="fade">
                                      <p:cBhvr>
                                        <p:cTn id="37" dur="500"/>
                                        <p:tgtEl>
                                          <p:spTgt spid="649"/>
                                        </p:tgtEl>
                                      </p:cBhvr>
                                    </p:animEffect>
                                  </p:childTnLst>
                                </p:cTn>
                              </p:par>
                              <p:par>
                                <p:cTn id="38" presetID="10" presetClass="entr" presetSubtype="0" fill="hold" nodeType="withEffect">
                                  <p:stCondLst>
                                    <p:cond delay="0"/>
                                  </p:stCondLst>
                                  <p:childTnLst>
                                    <p:set>
                                      <p:cBhvr>
                                        <p:cTn id="39" dur="1" fill="hold">
                                          <p:stCondLst>
                                            <p:cond delay="0"/>
                                          </p:stCondLst>
                                        </p:cTn>
                                        <p:tgtEl>
                                          <p:spTgt spid="650"/>
                                        </p:tgtEl>
                                        <p:attrNameLst>
                                          <p:attrName>style.visibility</p:attrName>
                                        </p:attrNameLst>
                                      </p:cBhvr>
                                      <p:to>
                                        <p:strVal val="visible"/>
                                      </p:to>
                                    </p:set>
                                    <p:animEffect transition="in" filter="fade">
                                      <p:cBhvr>
                                        <p:cTn id="40" dur="500"/>
                                        <p:tgtEl>
                                          <p:spTgt spid="650"/>
                                        </p:tgtEl>
                                      </p:cBhvr>
                                    </p:animEffect>
                                  </p:childTnLst>
                                </p:cTn>
                              </p:par>
                              <p:par>
                                <p:cTn id="41" presetID="10" presetClass="entr" presetSubtype="0" fill="hold" nodeType="withEffect">
                                  <p:stCondLst>
                                    <p:cond delay="0"/>
                                  </p:stCondLst>
                                  <p:childTnLst>
                                    <p:set>
                                      <p:cBhvr>
                                        <p:cTn id="42" dur="1" fill="hold">
                                          <p:stCondLst>
                                            <p:cond delay="0"/>
                                          </p:stCondLst>
                                        </p:cTn>
                                        <p:tgtEl>
                                          <p:spTgt spid="651"/>
                                        </p:tgtEl>
                                        <p:attrNameLst>
                                          <p:attrName>style.visibility</p:attrName>
                                        </p:attrNameLst>
                                      </p:cBhvr>
                                      <p:to>
                                        <p:strVal val="visible"/>
                                      </p:to>
                                    </p:set>
                                    <p:animEffect transition="in" filter="fade">
                                      <p:cBhvr>
                                        <p:cTn id="43" dur="500"/>
                                        <p:tgtEl>
                                          <p:spTgt spid="651"/>
                                        </p:tgtEl>
                                      </p:cBhvr>
                                    </p:animEffect>
                                  </p:childTnLst>
                                </p:cTn>
                              </p:par>
                              <p:par>
                                <p:cTn id="44" presetID="10" presetClass="entr" presetSubtype="0" fill="hold" nodeType="withEffect">
                                  <p:stCondLst>
                                    <p:cond delay="0"/>
                                  </p:stCondLst>
                                  <p:childTnLst>
                                    <p:set>
                                      <p:cBhvr>
                                        <p:cTn id="45" dur="1" fill="hold">
                                          <p:stCondLst>
                                            <p:cond delay="0"/>
                                          </p:stCondLst>
                                        </p:cTn>
                                        <p:tgtEl>
                                          <p:spTgt spid="652"/>
                                        </p:tgtEl>
                                        <p:attrNameLst>
                                          <p:attrName>style.visibility</p:attrName>
                                        </p:attrNameLst>
                                      </p:cBhvr>
                                      <p:to>
                                        <p:strVal val="visible"/>
                                      </p:to>
                                    </p:set>
                                    <p:animEffect transition="in" filter="fade">
                                      <p:cBhvr>
                                        <p:cTn id="46" dur="500"/>
                                        <p:tgtEl>
                                          <p:spTgt spid="6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53"/>
                                        </p:tgtEl>
                                        <p:attrNameLst>
                                          <p:attrName>style.visibility</p:attrName>
                                        </p:attrNameLst>
                                      </p:cBhvr>
                                      <p:to>
                                        <p:strVal val="visible"/>
                                      </p:to>
                                    </p:set>
                                    <p:animEffect transition="in" filter="fade">
                                      <p:cBhvr>
                                        <p:cTn id="51" dur="5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1237</Words>
  <Application>Microsoft Office PowerPoint</Application>
  <PresentationFormat>Widescreen</PresentationFormat>
  <Paragraphs>175</Paragraphs>
  <Slides>46</Slides>
  <Notes>46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46</vt:i4>
      </vt:variant>
    </vt:vector>
  </HeadingPairs>
  <TitlesOfParts>
    <vt:vector size="55" baseType="lpstr">
      <vt:lpstr>Calibri</vt:lpstr>
      <vt:lpstr>Microsoft Yahei</vt:lpstr>
      <vt:lpstr>Questrial</vt:lpstr>
      <vt:lpstr>Times New Roman</vt:lpstr>
      <vt:lpstr>Arial</vt:lpstr>
      <vt:lpstr>1_Office Theme</vt:lpstr>
      <vt:lpstr>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thanhlua1976@outlook.com</cp:lastModifiedBy>
  <cp:revision>2</cp:revision>
  <dcterms:modified xsi:type="dcterms:W3CDTF">2023-02-21T03:14:08Z</dcterms:modified>
</cp:coreProperties>
</file>